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8a06b291d120eac1257948c7daec30b3a8942fb.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e475ccc13d6bc3a52057917b86b46721a6cfb7.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84d4ffebf707d16f3939d496f80554aaa2df873.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befe9827ca5243d3fcee9ab657265fe4d3b745b0.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4a94741cfd51c078b558c55564631da1084c633.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75c8f55c467c3bbda64203ae5e4e4b4ef0aabfd.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cc5dba381af45158ec1f855a61a176e3feed720b.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114a7448899676a1b0b7e7072f87c0527a74cb09.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fdfcb991250ddf4d8d4916e26ddcc1702da0c305.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7116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6413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5709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05006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6764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6061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5358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74654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838046"/>
              <a:ext cx="239877" cy="336633"/>
            </a:xfrm>
            <a:prstGeom prst="rect">
              <a:avLst/>
            </a:prstGeom>
            <a:solidFill>
              <a:srgbClr val="1CABE2">
                <a:alpha val="100000"/>
              </a:srgbClr>
            </a:solidFill>
          </p:spPr>
          <p:txBody>
            <a:bodyPr/>
            <a:lstStyle/>
            <a:p/>
          </p:txBody>
        </p:sp>
        <p:sp>
          <p:nvSpPr>
            <p:cNvPr id="26" name="rc26"/>
            <p:cNvSpPr/>
            <p:nvPr/>
          </p:nvSpPr>
          <p:spPr>
            <a:xfrm>
              <a:off x="1562984" y="3826060"/>
              <a:ext cx="239877" cy="348618"/>
            </a:xfrm>
            <a:prstGeom prst="rect">
              <a:avLst/>
            </a:prstGeom>
            <a:solidFill>
              <a:srgbClr val="1CABE2">
                <a:alpha val="100000"/>
              </a:srgbClr>
            </a:solidFill>
          </p:spPr>
          <p:txBody>
            <a:bodyPr/>
            <a:lstStyle/>
            <a:p/>
          </p:txBody>
        </p:sp>
        <p:sp>
          <p:nvSpPr>
            <p:cNvPr id="27" name="rc27"/>
            <p:cNvSpPr/>
            <p:nvPr/>
          </p:nvSpPr>
          <p:spPr>
            <a:xfrm>
              <a:off x="1829515" y="3848566"/>
              <a:ext cx="239877" cy="326113"/>
            </a:xfrm>
            <a:prstGeom prst="rect">
              <a:avLst/>
            </a:prstGeom>
            <a:solidFill>
              <a:srgbClr val="1CABE2">
                <a:alpha val="100000"/>
              </a:srgbClr>
            </a:solidFill>
          </p:spPr>
          <p:txBody>
            <a:bodyPr/>
            <a:lstStyle/>
            <a:p/>
          </p:txBody>
        </p:sp>
        <p:sp>
          <p:nvSpPr>
            <p:cNvPr id="28" name="rc28"/>
            <p:cNvSpPr/>
            <p:nvPr/>
          </p:nvSpPr>
          <p:spPr>
            <a:xfrm>
              <a:off x="2096045" y="3757053"/>
              <a:ext cx="239877" cy="417626"/>
            </a:xfrm>
            <a:prstGeom prst="rect">
              <a:avLst/>
            </a:prstGeom>
            <a:solidFill>
              <a:srgbClr val="1CABE2">
                <a:alpha val="100000"/>
              </a:srgbClr>
            </a:solidFill>
          </p:spPr>
          <p:txBody>
            <a:bodyPr/>
            <a:lstStyle/>
            <a:p/>
          </p:txBody>
        </p:sp>
        <p:sp>
          <p:nvSpPr>
            <p:cNvPr id="29" name="rc29"/>
            <p:cNvSpPr/>
            <p:nvPr/>
          </p:nvSpPr>
          <p:spPr>
            <a:xfrm>
              <a:off x="2362575" y="3820442"/>
              <a:ext cx="239877" cy="354236"/>
            </a:xfrm>
            <a:prstGeom prst="rect">
              <a:avLst/>
            </a:prstGeom>
            <a:solidFill>
              <a:srgbClr val="1CABE2">
                <a:alpha val="100000"/>
              </a:srgbClr>
            </a:solidFill>
          </p:spPr>
          <p:txBody>
            <a:bodyPr/>
            <a:lstStyle/>
            <a:p/>
          </p:txBody>
        </p:sp>
        <p:sp>
          <p:nvSpPr>
            <p:cNvPr id="30" name="rc30"/>
            <p:cNvSpPr/>
            <p:nvPr/>
          </p:nvSpPr>
          <p:spPr>
            <a:xfrm>
              <a:off x="2629106" y="3835727"/>
              <a:ext cx="239877" cy="338951"/>
            </a:xfrm>
            <a:prstGeom prst="rect">
              <a:avLst/>
            </a:prstGeom>
            <a:solidFill>
              <a:srgbClr val="1CABE2">
                <a:alpha val="100000"/>
              </a:srgbClr>
            </a:solidFill>
          </p:spPr>
          <p:txBody>
            <a:bodyPr/>
            <a:lstStyle/>
            <a:p/>
          </p:txBody>
        </p:sp>
        <p:sp>
          <p:nvSpPr>
            <p:cNvPr id="31" name="rc31"/>
            <p:cNvSpPr/>
            <p:nvPr/>
          </p:nvSpPr>
          <p:spPr>
            <a:xfrm>
              <a:off x="2895636" y="3916250"/>
              <a:ext cx="239877" cy="258428"/>
            </a:xfrm>
            <a:prstGeom prst="rect">
              <a:avLst/>
            </a:prstGeom>
            <a:solidFill>
              <a:srgbClr val="1CABE2">
                <a:alpha val="100000"/>
              </a:srgbClr>
            </a:solidFill>
          </p:spPr>
          <p:txBody>
            <a:bodyPr/>
            <a:lstStyle/>
            <a:p/>
          </p:txBody>
        </p:sp>
        <p:sp>
          <p:nvSpPr>
            <p:cNvPr id="32" name="rc32"/>
            <p:cNvSpPr/>
            <p:nvPr/>
          </p:nvSpPr>
          <p:spPr>
            <a:xfrm>
              <a:off x="3162166" y="3911713"/>
              <a:ext cx="239877" cy="262966"/>
            </a:xfrm>
            <a:prstGeom prst="rect">
              <a:avLst/>
            </a:prstGeom>
            <a:solidFill>
              <a:srgbClr val="1CABE2">
                <a:alpha val="100000"/>
              </a:srgbClr>
            </a:solidFill>
          </p:spPr>
          <p:txBody>
            <a:bodyPr/>
            <a:lstStyle/>
            <a:p/>
          </p:txBody>
        </p:sp>
        <p:sp>
          <p:nvSpPr>
            <p:cNvPr id="33" name="rc33"/>
            <p:cNvSpPr/>
            <p:nvPr/>
          </p:nvSpPr>
          <p:spPr>
            <a:xfrm>
              <a:off x="3428696" y="3885565"/>
              <a:ext cx="239877" cy="289114"/>
            </a:xfrm>
            <a:prstGeom prst="rect">
              <a:avLst/>
            </a:prstGeom>
            <a:solidFill>
              <a:srgbClr val="1CABE2">
                <a:alpha val="100000"/>
              </a:srgbClr>
            </a:solidFill>
          </p:spPr>
          <p:txBody>
            <a:bodyPr/>
            <a:lstStyle/>
            <a:p/>
          </p:txBody>
        </p:sp>
        <p:sp>
          <p:nvSpPr>
            <p:cNvPr id="34" name="rc34"/>
            <p:cNvSpPr/>
            <p:nvPr/>
          </p:nvSpPr>
          <p:spPr>
            <a:xfrm>
              <a:off x="3695227" y="3797882"/>
              <a:ext cx="239877" cy="376797"/>
            </a:xfrm>
            <a:prstGeom prst="rect">
              <a:avLst/>
            </a:prstGeom>
            <a:solidFill>
              <a:srgbClr val="1CABE2">
                <a:alpha val="100000"/>
              </a:srgbClr>
            </a:solidFill>
          </p:spPr>
          <p:txBody>
            <a:bodyPr/>
            <a:lstStyle/>
            <a:p/>
          </p:txBody>
        </p:sp>
        <p:sp>
          <p:nvSpPr>
            <p:cNvPr id="35" name="rc35"/>
            <p:cNvSpPr/>
            <p:nvPr/>
          </p:nvSpPr>
          <p:spPr>
            <a:xfrm>
              <a:off x="3961757" y="3818369"/>
              <a:ext cx="239877" cy="356309"/>
            </a:xfrm>
            <a:prstGeom prst="rect">
              <a:avLst/>
            </a:prstGeom>
            <a:solidFill>
              <a:srgbClr val="1CABE2">
                <a:alpha val="100000"/>
              </a:srgbClr>
            </a:solidFill>
          </p:spPr>
          <p:txBody>
            <a:bodyPr/>
            <a:lstStyle/>
            <a:p/>
          </p:txBody>
        </p:sp>
        <p:sp>
          <p:nvSpPr>
            <p:cNvPr id="36" name="rc36"/>
            <p:cNvSpPr/>
            <p:nvPr/>
          </p:nvSpPr>
          <p:spPr>
            <a:xfrm>
              <a:off x="4228287" y="3850202"/>
              <a:ext cx="239877" cy="324477"/>
            </a:xfrm>
            <a:prstGeom prst="rect">
              <a:avLst/>
            </a:prstGeom>
            <a:solidFill>
              <a:srgbClr val="1CABE2">
                <a:alpha val="100000"/>
              </a:srgbClr>
            </a:solidFill>
          </p:spPr>
          <p:txBody>
            <a:bodyPr/>
            <a:lstStyle/>
            <a:p/>
          </p:txBody>
        </p:sp>
        <p:sp>
          <p:nvSpPr>
            <p:cNvPr id="37" name="rc37"/>
            <p:cNvSpPr/>
            <p:nvPr/>
          </p:nvSpPr>
          <p:spPr>
            <a:xfrm>
              <a:off x="4494818" y="3626104"/>
              <a:ext cx="239877" cy="548575"/>
            </a:xfrm>
            <a:prstGeom prst="rect">
              <a:avLst/>
            </a:prstGeom>
            <a:solidFill>
              <a:srgbClr val="1CABE2">
                <a:alpha val="100000"/>
              </a:srgbClr>
            </a:solidFill>
          </p:spPr>
          <p:txBody>
            <a:bodyPr/>
            <a:lstStyle/>
            <a:p/>
          </p:txBody>
        </p:sp>
        <p:sp>
          <p:nvSpPr>
            <p:cNvPr id="38" name="rc38"/>
            <p:cNvSpPr/>
            <p:nvPr/>
          </p:nvSpPr>
          <p:spPr>
            <a:xfrm>
              <a:off x="4761348" y="3845239"/>
              <a:ext cx="239877" cy="329439"/>
            </a:xfrm>
            <a:prstGeom prst="rect">
              <a:avLst/>
            </a:prstGeom>
            <a:solidFill>
              <a:srgbClr val="1CABE2">
                <a:alpha val="100000"/>
              </a:srgbClr>
            </a:solidFill>
          </p:spPr>
          <p:txBody>
            <a:bodyPr/>
            <a:lstStyle/>
            <a:p/>
          </p:txBody>
        </p:sp>
        <p:sp>
          <p:nvSpPr>
            <p:cNvPr id="39" name="rc39"/>
            <p:cNvSpPr/>
            <p:nvPr/>
          </p:nvSpPr>
          <p:spPr>
            <a:xfrm>
              <a:off x="5027878" y="3741573"/>
              <a:ext cx="239877" cy="433105"/>
            </a:xfrm>
            <a:prstGeom prst="rect">
              <a:avLst/>
            </a:prstGeom>
            <a:solidFill>
              <a:srgbClr val="1CABE2">
                <a:alpha val="100000"/>
              </a:srgbClr>
            </a:solidFill>
          </p:spPr>
          <p:txBody>
            <a:bodyPr/>
            <a:lstStyle/>
            <a:p/>
          </p:txBody>
        </p:sp>
        <p:sp>
          <p:nvSpPr>
            <p:cNvPr id="40" name="rc40"/>
            <p:cNvSpPr/>
            <p:nvPr/>
          </p:nvSpPr>
          <p:spPr>
            <a:xfrm>
              <a:off x="5294409" y="3625991"/>
              <a:ext cx="239877" cy="548687"/>
            </a:xfrm>
            <a:prstGeom prst="rect">
              <a:avLst/>
            </a:prstGeom>
            <a:solidFill>
              <a:srgbClr val="1CABE2">
                <a:alpha val="100000"/>
              </a:srgbClr>
            </a:solidFill>
          </p:spPr>
          <p:txBody>
            <a:bodyPr/>
            <a:lstStyle/>
            <a:p/>
          </p:txBody>
        </p:sp>
        <p:sp>
          <p:nvSpPr>
            <p:cNvPr id="41" name="rc41"/>
            <p:cNvSpPr/>
            <p:nvPr/>
          </p:nvSpPr>
          <p:spPr>
            <a:xfrm>
              <a:off x="5560939" y="3633497"/>
              <a:ext cx="239877" cy="541181"/>
            </a:xfrm>
            <a:prstGeom prst="rect">
              <a:avLst/>
            </a:prstGeom>
            <a:solidFill>
              <a:srgbClr val="1CABE2">
                <a:alpha val="100000"/>
              </a:srgbClr>
            </a:solidFill>
          </p:spPr>
          <p:txBody>
            <a:bodyPr/>
            <a:lstStyle/>
            <a:p/>
          </p:txBody>
        </p:sp>
        <p:sp>
          <p:nvSpPr>
            <p:cNvPr id="42" name="rc42"/>
            <p:cNvSpPr/>
            <p:nvPr/>
          </p:nvSpPr>
          <p:spPr>
            <a:xfrm>
              <a:off x="5827469" y="3520283"/>
              <a:ext cx="239877" cy="654396"/>
            </a:xfrm>
            <a:prstGeom prst="rect">
              <a:avLst/>
            </a:prstGeom>
            <a:solidFill>
              <a:srgbClr val="1CABE2">
                <a:alpha val="100000"/>
              </a:srgbClr>
            </a:solidFill>
          </p:spPr>
          <p:txBody>
            <a:bodyPr/>
            <a:lstStyle/>
            <a:p/>
          </p:txBody>
        </p:sp>
        <p:sp>
          <p:nvSpPr>
            <p:cNvPr id="43" name="rc43"/>
            <p:cNvSpPr/>
            <p:nvPr/>
          </p:nvSpPr>
          <p:spPr>
            <a:xfrm>
              <a:off x="6094000" y="3550713"/>
              <a:ext cx="239877" cy="623965"/>
            </a:xfrm>
            <a:prstGeom prst="rect">
              <a:avLst/>
            </a:prstGeom>
            <a:solidFill>
              <a:srgbClr val="1CABE2">
                <a:alpha val="100000"/>
              </a:srgbClr>
            </a:solidFill>
          </p:spPr>
          <p:txBody>
            <a:bodyPr/>
            <a:lstStyle/>
            <a:p/>
          </p:txBody>
        </p:sp>
        <p:sp>
          <p:nvSpPr>
            <p:cNvPr id="44" name="rc44"/>
            <p:cNvSpPr/>
            <p:nvPr/>
          </p:nvSpPr>
          <p:spPr>
            <a:xfrm>
              <a:off x="6360530" y="3543675"/>
              <a:ext cx="239877" cy="631004"/>
            </a:xfrm>
            <a:prstGeom prst="rect">
              <a:avLst/>
            </a:prstGeom>
            <a:solidFill>
              <a:srgbClr val="1CABE2">
                <a:alpha val="100000"/>
              </a:srgbClr>
            </a:solidFill>
          </p:spPr>
          <p:txBody>
            <a:bodyPr/>
            <a:lstStyle/>
            <a:p/>
          </p:txBody>
        </p:sp>
        <p:sp>
          <p:nvSpPr>
            <p:cNvPr id="45" name="rc45"/>
            <p:cNvSpPr/>
            <p:nvPr/>
          </p:nvSpPr>
          <p:spPr>
            <a:xfrm>
              <a:off x="6627060" y="3459294"/>
              <a:ext cx="239877" cy="715385"/>
            </a:xfrm>
            <a:prstGeom prst="rect">
              <a:avLst/>
            </a:prstGeom>
            <a:solidFill>
              <a:srgbClr val="1CABE2">
                <a:alpha val="100000"/>
              </a:srgbClr>
            </a:solidFill>
          </p:spPr>
          <p:txBody>
            <a:bodyPr/>
            <a:lstStyle/>
            <a:p/>
          </p:txBody>
        </p:sp>
        <p:sp>
          <p:nvSpPr>
            <p:cNvPr id="46" name="rc46"/>
            <p:cNvSpPr/>
            <p:nvPr/>
          </p:nvSpPr>
          <p:spPr>
            <a:xfrm>
              <a:off x="6893590" y="3534979"/>
              <a:ext cx="239877" cy="639700"/>
            </a:xfrm>
            <a:prstGeom prst="rect">
              <a:avLst/>
            </a:prstGeom>
            <a:solidFill>
              <a:srgbClr val="1CABE2">
                <a:alpha val="100000"/>
              </a:srgbClr>
            </a:solidFill>
          </p:spPr>
          <p:txBody>
            <a:bodyPr/>
            <a:lstStyle/>
            <a:p/>
          </p:txBody>
        </p:sp>
        <p:sp>
          <p:nvSpPr>
            <p:cNvPr id="47" name="rc47"/>
            <p:cNvSpPr/>
            <p:nvPr/>
          </p:nvSpPr>
          <p:spPr>
            <a:xfrm>
              <a:off x="7160121" y="3557036"/>
              <a:ext cx="239877" cy="617643"/>
            </a:xfrm>
            <a:prstGeom prst="rect">
              <a:avLst/>
            </a:prstGeom>
            <a:solidFill>
              <a:srgbClr val="1CABE2">
                <a:alpha val="100000"/>
              </a:srgbClr>
            </a:solidFill>
          </p:spPr>
          <p:txBody>
            <a:bodyPr/>
            <a:lstStyle/>
            <a:p/>
          </p:txBody>
        </p:sp>
        <p:sp>
          <p:nvSpPr>
            <p:cNvPr id="48" name="rc48"/>
            <p:cNvSpPr/>
            <p:nvPr/>
          </p:nvSpPr>
          <p:spPr>
            <a:xfrm>
              <a:off x="7426651" y="3825177"/>
              <a:ext cx="239877" cy="349502"/>
            </a:xfrm>
            <a:prstGeom prst="rect">
              <a:avLst/>
            </a:prstGeom>
            <a:solidFill>
              <a:srgbClr val="1CABE2">
                <a:alpha val="100000"/>
              </a:srgbClr>
            </a:solidFill>
          </p:spPr>
          <p:txBody>
            <a:bodyPr/>
            <a:lstStyle/>
            <a:p/>
          </p:txBody>
        </p:sp>
        <p:sp>
          <p:nvSpPr>
            <p:cNvPr id="49" name="rc49"/>
            <p:cNvSpPr/>
            <p:nvPr/>
          </p:nvSpPr>
          <p:spPr>
            <a:xfrm>
              <a:off x="7693181" y="3934015"/>
              <a:ext cx="239877" cy="240664"/>
            </a:xfrm>
            <a:prstGeom prst="rect">
              <a:avLst/>
            </a:prstGeom>
            <a:solidFill>
              <a:srgbClr val="1CABE2">
                <a:alpha val="100000"/>
              </a:srgbClr>
            </a:solidFill>
          </p:spPr>
          <p:txBody>
            <a:bodyPr/>
            <a:lstStyle/>
            <a:p/>
          </p:txBody>
        </p:sp>
        <p:sp>
          <p:nvSpPr>
            <p:cNvPr id="50" name="rc50"/>
            <p:cNvSpPr/>
            <p:nvPr/>
          </p:nvSpPr>
          <p:spPr>
            <a:xfrm>
              <a:off x="7959712" y="3986611"/>
              <a:ext cx="239877" cy="188067"/>
            </a:xfrm>
            <a:prstGeom prst="rect">
              <a:avLst/>
            </a:prstGeom>
            <a:solidFill>
              <a:srgbClr val="1CABE2">
                <a:alpha val="100000"/>
              </a:srgbClr>
            </a:solidFill>
          </p:spPr>
          <p:txBody>
            <a:bodyPr/>
            <a:lstStyle/>
            <a:p/>
          </p:txBody>
        </p:sp>
        <p:sp>
          <p:nvSpPr>
            <p:cNvPr id="51" name="rc51"/>
            <p:cNvSpPr/>
            <p:nvPr/>
          </p:nvSpPr>
          <p:spPr>
            <a:xfrm>
              <a:off x="1296454" y="3538372"/>
              <a:ext cx="239877" cy="299673"/>
            </a:xfrm>
            <a:prstGeom prst="rect">
              <a:avLst/>
            </a:prstGeom>
            <a:solidFill>
              <a:srgbClr val="B3B3B3">
                <a:alpha val="100000"/>
              </a:srgbClr>
            </a:solidFill>
          </p:spPr>
          <p:txBody>
            <a:bodyPr/>
            <a:lstStyle/>
            <a:p/>
          </p:txBody>
        </p:sp>
        <p:sp>
          <p:nvSpPr>
            <p:cNvPr id="52" name="rc52"/>
            <p:cNvSpPr/>
            <p:nvPr/>
          </p:nvSpPr>
          <p:spPr>
            <a:xfrm>
              <a:off x="1562984" y="3738827"/>
              <a:ext cx="239877" cy="87233"/>
            </a:xfrm>
            <a:prstGeom prst="rect">
              <a:avLst/>
            </a:prstGeom>
            <a:solidFill>
              <a:srgbClr val="B3B3B3">
                <a:alpha val="100000"/>
              </a:srgbClr>
            </a:solidFill>
          </p:spPr>
          <p:txBody>
            <a:bodyPr/>
            <a:lstStyle/>
            <a:p/>
          </p:txBody>
        </p:sp>
        <p:sp>
          <p:nvSpPr>
            <p:cNvPr id="53" name="rc53"/>
            <p:cNvSpPr/>
            <p:nvPr/>
          </p:nvSpPr>
          <p:spPr>
            <a:xfrm>
              <a:off x="1829515" y="3552628"/>
              <a:ext cx="239877" cy="295937"/>
            </a:xfrm>
            <a:prstGeom prst="rect">
              <a:avLst/>
            </a:prstGeom>
            <a:solidFill>
              <a:srgbClr val="B3B3B3">
                <a:alpha val="100000"/>
              </a:srgbClr>
            </a:solidFill>
          </p:spPr>
          <p:txBody>
            <a:bodyPr/>
            <a:lstStyle/>
            <a:p/>
          </p:txBody>
        </p:sp>
        <p:sp>
          <p:nvSpPr>
            <p:cNvPr id="54" name="rc54"/>
            <p:cNvSpPr/>
            <p:nvPr/>
          </p:nvSpPr>
          <p:spPr>
            <a:xfrm>
              <a:off x="2096045" y="3522556"/>
              <a:ext cx="239877" cy="234496"/>
            </a:xfrm>
            <a:prstGeom prst="rect">
              <a:avLst/>
            </a:prstGeom>
            <a:solidFill>
              <a:srgbClr val="B3B3B3">
                <a:alpha val="100000"/>
              </a:srgbClr>
            </a:solidFill>
          </p:spPr>
          <p:txBody>
            <a:bodyPr/>
            <a:lstStyle/>
            <a:p/>
          </p:txBody>
        </p:sp>
        <p:sp>
          <p:nvSpPr>
            <p:cNvPr id="55" name="rc55"/>
            <p:cNvSpPr/>
            <p:nvPr/>
          </p:nvSpPr>
          <p:spPr>
            <a:xfrm>
              <a:off x="2362575" y="3533064"/>
              <a:ext cx="239877" cy="287378"/>
            </a:xfrm>
            <a:prstGeom prst="rect">
              <a:avLst/>
            </a:prstGeom>
            <a:solidFill>
              <a:srgbClr val="B3B3B3">
                <a:alpha val="100000"/>
              </a:srgbClr>
            </a:solidFill>
          </p:spPr>
          <p:txBody>
            <a:bodyPr/>
            <a:lstStyle/>
            <a:p/>
          </p:txBody>
        </p:sp>
        <p:sp>
          <p:nvSpPr>
            <p:cNvPr id="56" name="rc56"/>
            <p:cNvSpPr/>
            <p:nvPr/>
          </p:nvSpPr>
          <p:spPr>
            <a:xfrm>
              <a:off x="2629106" y="3645996"/>
              <a:ext cx="239877" cy="189731"/>
            </a:xfrm>
            <a:prstGeom prst="rect">
              <a:avLst/>
            </a:prstGeom>
            <a:solidFill>
              <a:srgbClr val="B3B3B3">
                <a:alpha val="100000"/>
              </a:srgbClr>
            </a:solidFill>
          </p:spPr>
          <p:txBody>
            <a:bodyPr/>
            <a:lstStyle/>
            <a:p/>
          </p:txBody>
        </p:sp>
        <p:sp>
          <p:nvSpPr>
            <p:cNvPr id="57" name="rc57"/>
            <p:cNvSpPr/>
            <p:nvPr/>
          </p:nvSpPr>
          <p:spPr>
            <a:xfrm>
              <a:off x="2895636" y="3753046"/>
              <a:ext cx="239877" cy="163203"/>
            </a:xfrm>
            <a:prstGeom prst="rect">
              <a:avLst/>
            </a:prstGeom>
            <a:solidFill>
              <a:srgbClr val="B3B3B3">
                <a:alpha val="100000"/>
              </a:srgbClr>
            </a:solidFill>
          </p:spPr>
          <p:txBody>
            <a:bodyPr/>
            <a:lstStyle/>
            <a:p/>
          </p:txBody>
        </p:sp>
        <p:sp>
          <p:nvSpPr>
            <p:cNvPr id="58" name="rc58"/>
            <p:cNvSpPr/>
            <p:nvPr/>
          </p:nvSpPr>
          <p:spPr>
            <a:xfrm>
              <a:off x="3162166" y="3716500"/>
              <a:ext cx="239877" cy="195212"/>
            </a:xfrm>
            <a:prstGeom prst="rect">
              <a:avLst/>
            </a:prstGeom>
            <a:solidFill>
              <a:srgbClr val="B3B3B3">
                <a:alpha val="100000"/>
              </a:srgbClr>
            </a:solidFill>
          </p:spPr>
          <p:txBody>
            <a:bodyPr/>
            <a:lstStyle/>
            <a:p/>
          </p:txBody>
        </p:sp>
        <p:sp>
          <p:nvSpPr>
            <p:cNvPr id="59" name="rc59"/>
            <p:cNvSpPr/>
            <p:nvPr/>
          </p:nvSpPr>
          <p:spPr>
            <a:xfrm>
              <a:off x="3428696" y="3667946"/>
              <a:ext cx="239877" cy="217618"/>
            </a:xfrm>
            <a:prstGeom prst="rect">
              <a:avLst/>
            </a:prstGeom>
            <a:solidFill>
              <a:srgbClr val="B3B3B3">
                <a:alpha val="100000"/>
              </a:srgbClr>
            </a:solidFill>
          </p:spPr>
          <p:txBody>
            <a:bodyPr/>
            <a:lstStyle/>
            <a:p/>
          </p:txBody>
        </p:sp>
        <p:sp>
          <p:nvSpPr>
            <p:cNvPr id="60" name="rc60"/>
            <p:cNvSpPr/>
            <p:nvPr/>
          </p:nvSpPr>
          <p:spPr>
            <a:xfrm>
              <a:off x="3695227" y="3665272"/>
              <a:ext cx="239877" cy="132609"/>
            </a:xfrm>
            <a:prstGeom prst="rect">
              <a:avLst/>
            </a:prstGeom>
            <a:solidFill>
              <a:srgbClr val="B3B3B3">
                <a:alpha val="100000"/>
              </a:srgbClr>
            </a:solidFill>
          </p:spPr>
          <p:txBody>
            <a:bodyPr/>
            <a:lstStyle/>
            <a:p/>
          </p:txBody>
        </p:sp>
        <p:sp>
          <p:nvSpPr>
            <p:cNvPr id="61" name="rc61"/>
            <p:cNvSpPr/>
            <p:nvPr/>
          </p:nvSpPr>
          <p:spPr>
            <a:xfrm>
              <a:off x="3961757" y="3643246"/>
              <a:ext cx="239877" cy="175122"/>
            </a:xfrm>
            <a:prstGeom prst="rect">
              <a:avLst/>
            </a:prstGeom>
            <a:solidFill>
              <a:srgbClr val="B3B3B3">
                <a:alpha val="100000"/>
              </a:srgbClr>
            </a:solidFill>
          </p:spPr>
          <p:txBody>
            <a:bodyPr/>
            <a:lstStyle/>
            <a:p/>
          </p:txBody>
        </p:sp>
        <p:sp>
          <p:nvSpPr>
            <p:cNvPr id="62" name="rc62"/>
            <p:cNvSpPr/>
            <p:nvPr/>
          </p:nvSpPr>
          <p:spPr>
            <a:xfrm>
              <a:off x="4228287" y="3598493"/>
              <a:ext cx="239877" cy="251709"/>
            </a:xfrm>
            <a:prstGeom prst="rect">
              <a:avLst/>
            </a:prstGeom>
            <a:solidFill>
              <a:srgbClr val="B3B3B3">
                <a:alpha val="100000"/>
              </a:srgbClr>
            </a:solidFill>
          </p:spPr>
          <p:txBody>
            <a:bodyPr/>
            <a:lstStyle/>
            <a:p/>
          </p:txBody>
        </p:sp>
        <p:sp>
          <p:nvSpPr>
            <p:cNvPr id="63" name="rc63"/>
            <p:cNvSpPr/>
            <p:nvPr/>
          </p:nvSpPr>
          <p:spPr>
            <a:xfrm>
              <a:off x="4494818" y="3354514"/>
              <a:ext cx="239877" cy="271589"/>
            </a:xfrm>
            <a:prstGeom prst="rect">
              <a:avLst/>
            </a:prstGeom>
            <a:solidFill>
              <a:srgbClr val="B3B3B3">
                <a:alpha val="100000"/>
              </a:srgbClr>
            </a:solidFill>
          </p:spPr>
          <p:txBody>
            <a:bodyPr/>
            <a:lstStyle/>
            <a:p/>
          </p:txBody>
        </p:sp>
        <p:sp>
          <p:nvSpPr>
            <p:cNvPr id="64" name="rc64"/>
            <p:cNvSpPr/>
            <p:nvPr/>
          </p:nvSpPr>
          <p:spPr>
            <a:xfrm>
              <a:off x="4761348" y="3650173"/>
              <a:ext cx="239877" cy="195066"/>
            </a:xfrm>
            <a:prstGeom prst="rect">
              <a:avLst/>
            </a:prstGeom>
            <a:solidFill>
              <a:srgbClr val="B3B3B3">
                <a:alpha val="100000"/>
              </a:srgbClr>
            </a:solidFill>
          </p:spPr>
          <p:txBody>
            <a:bodyPr/>
            <a:lstStyle/>
            <a:p/>
          </p:txBody>
        </p:sp>
        <p:sp>
          <p:nvSpPr>
            <p:cNvPr id="65" name="rc65"/>
            <p:cNvSpPr/>
            <p:nvPr/>
          </p:nvSpPr>
          <p:spPr>
            <a:xfrm>
              <a:off x="5027878" y="3385776"/>
              <a:ext cx="239877" cy="355797"/>
            </a:xfrm>
            <a:prstGeom prst="rect">
              <a:avLst/>
            </a:prstGeom>
            <a:solidFill>
              <a:srgbClr val="B3B3B3">
                <a:alpha val="100000"/>
              </a:srgbClr>
            </a:solidFill>
          </p:spPr>
          <p:txBody>
            <a:bodyPr/>
            <a:lstStyle/>
            <a:p/>
          </p:txBody>
        </p:sp>
        <p:sp>
          <p:nvSpPr>
            <p:cNvPr id="66" name="rc66"/>
            <p:cNvSpPr/>
            <p:nvPr/>
          </p:nvSpPr>
          <p:spPr>
            <a:xfrm>
              <a:off x="5294409" y="3269554"/>
              <a:ext cx="239877" cy="356437"/>
            </a:xfrm>
            <a:prstGeom prst="rect">
              <a:avLst/>
            </a:prstGeom>
            <a:solidFill>
              <a:srgbClr val="B3B3B3">
                <a:alpha val="100000"/>
              </a:srgbClr>
            </a:solidFill>
          </p:spPr>
          <p:txBody>
            <a:bodyPr/>
            <a:lstStyle/>
            <a:p/>
          </p:txBody>
        </p:sp>
        <p:sp>
          <p:nvSpPr>
            <p:cNvPr id="67" name="rc67"/>
            <p:cNvSpPr/>
            <p:nvPr/>
          </p:nvSpPr>
          <p:spPr>
            <a:xfrm>
              <a:off x="5560939" y="3328570"/>
              <a:ext cx="239877" cy="304927"/>
            </a:xfrm>
            <a:prstGeom prst="rect">
              <a:avLst/>
            </a:prstGeom>
            <a:solidFill>
              <a:srgbClr val="B3B3B3">
                <a:alpha val="100000"/>
              </a:srgbClr>
            </a:solidFill>
          </p:spPr>
          <p:txBody>
            <a:bodyPr/>
            <a:lstStyle/>
            <a:p/>
          </p:txBody>
        </p:sp>
        <p:sp>
          <p:nvSpPr>
            <p:cNvPr id="68" name="rc68"/>
            <p:cNvSpPr/>
            <p:nvPr/>
          </p:nvSpPr>
          <p:spPr>
            <a:xfrm>
              <a:off x="5827469" y="3254588"/>
              <a:ext cx="239877" cy="265695"/>
            </a:xfrm>
            <a:prstGeom prst="rect">
              <a:avLst/>
            </a:prstGeom>
            <a:solidFill>
              <a:srgbClr val="B3B3B3">
                <a:alpha val="100000"/>
              </a:srgbClr>
            </a:solidFill>
          </p:spPr>
          <p:txBody>
            <a:bodyPr/>
            <a:lstStyle/>
            <a:p/>
          </p:txBody>
        </p:sp>
        <p:sp>
          <p:nvSpPr>
            <p:cNvPr id="69" name="rc69"/>
            <p:cNvSpPr/>
            <p:nvPr/>
          </p:nvSpPr>
          <p:spPr>
            <a:xfrm>
              <a:off x="6094000" y="3271445"/>
              <a:ext cx="239877" cy="279268"/>
            </a:xfrm>
            <a:prstGeom prst="rect">
              <a:avLst/>
            </a:prstGeom>
            <a:solidFill>
              <a:srgbClr val="B3B3B3">
                <a:alpha val="100000"/>
              </a:srgbClr>
            </a:solidFill>
          </p:spPr>
          <p:txBody>
            <a:bodyPr/>
            <a:lstStyle/>
            <a:p/>
          </p:txBody>
        </p:sp>
        <p:sp>
          <p:nvSpPr>
            <p:cNvPr id="70" name="rc70"/>
            <p:cNvSpPr/>
            <p:nvPr/>
          </p:nvSpPr>
          <p:spPr>
            <a:xfrm>
              <a:off x="6360530" y="3218603"/>
              <a:ext cx="239877" cy="325072"/>
            </a:xfrm>
            <a:prstGeom prst="rect">
              <a:avLst/>
            </a:prstGeom>
            <a:solidFill>
              <a:srgbClr val="B3B3B3">
                <a:alpha val="100000"/>
              </a:srgbClr>
            </a:solidFill>
          </p:spPr>
          <p:txBody>
            <a:bodyPr/>
            <a:lstStyle/>
            <a:p/>
          </p:txBody>
        </p:sp>
        <p:sp>
          <p:nvSpPr>
            <p:cNvPr id="71" name="rc71"/>
            <p:cNvSpPr/>
            <p:nvPr/>
          </p:nvSpPr>
          <p:spPr>
            <a:xfrm>
              <a:off x="6627060" y="3035318"/>
              <a:ext cx="239877" cy="423975"/>
            </a:xfrm>
            <a:prstGeom prst="rect">
              <a:avLst/>
            </a:prstGeom>
            <a:solidFill>
              <a:srgbClr val="B3B3B3">
                <a:alpha val="100000"/>
              </a:srgbClr>
            </a:solidFill>
          </p:spPr>
          <p:txBody>
            <a:bodyPr/>
            <a:lstStyle/>
            <a:p/>
          </p:txBody>
        </p:sp>
        <p:sp>
          <p:nvSpPr>
            <p:cNvPr id="72" name="rc72"/>
            <p:cNvSpPr/>
            <p:nvPr/>
          </p:nvSpPr>
          <p:spPr>
            <a:xfrm>
              <a:off x="6893590" y="3097063"/>
              <a:ext cx="239877" cy="437916"/>
            </a:xfrm>
            <a:prstGeom prst="rect">
              <a:avLst/>
            </a:prstGeom>
            <a:solidFill>
              <a:srgbClr val="B3B3B3">
                <a:alpha val="100000"/>
              </a:srgbClr>
            </a:solidFill>
          </p:spPr>
          <p:txBody>
            <a:bodyPr/>
            <a:lstStyle/>
            <a:p/>
          </p:txBody>
        </p:sp>
        <p:sp>
          <p:nvSpPr>
            <p:cNvPr id="73" name="rc73"/>
            <p:cNvSpPr/>
            <p:nvPr/>
          </p:nvSpPr>
          <p:spPr>
            <a:xfrm>
              <a:off x="7160121" y="3089459"/>
              <a:ext cx="239877" cy="467576"/>
            </a:xfrm>
            <a:prstGeom prst="rect">
              <a:avLst/>
            </a:prstGeom>
            <a:solidFill>
              <a:srgbClr val="B3B3B3">
                <a:alpha val="100000"/>
              </a:srgbClr>
            </a:solidFill>
          </p:spPr>
          <p:txBody>
            <a:bodyPr/>
            <a:lstStyle/>
            <a:p/>
          </p:txBody>
        </p:sp>
        <p:sp>
          <p:nvSpPr>
            <p:cNvPr id="74" name="rc74"/>
            <p:cNvSpPr/>
            <p:nvPr/>
          </p:nvSpPr>
          <p:spPr>
            <a:xfrm>
              <a:off x="7426651" y="3446537"/>
              <a:ext cx="239877" cy="378639"/>
            </a:xfrm>
            <a:prstGeom prst="rect">
              <a:avLst/>
            </a:prstGeom>
            <a:solidFill>
              <a:srgbClr val="B3B3B3">
                <a:alpha val="100000"/>
              </a:srgbClr>
            </a:solidFill>
          </p:spPr>
          <p:txBody>
            <a:bodyPr/>
            <a:lstStyle/>
            <a:p/>
          </p:txBody>
        </p:sp>
        <p:sp>
          <p:nvSpPr>
            <p:cNvPr id="75" name="rc75"/>
            <p:cNvSpPr/>
            <p:nvPr/>
          </p:nvSpPr>
          <p:spPr>
            <a:xfrm>
              <a:off x="7693181" y="3530733"/>
              <a:ext cx="239877" cy="403282"/>
            </a:xfrm>
            <a:prstGeom prst="rect">
              <a:avLst/>
            </a:prstGeom>
            <a:solidFill>
              <a:srgbClr val="B3B3B3">
                <a:alpha val="100000"/>
              </a:srgbClr>
            </a:solidFill>
          </p:spPr>
          <p:txBody>
            <a:bodyPr/>
            <a:lstStyle/>
            <a:p/>
          </p:txBody>
        </p:sp>
        <p:sp>
          <p:nvSpPr>
            <p:cNvPr id="76" name="rc76"/>
            <p:cNvSpPr/>
            <p:nvPr/>
          </p:nvSpPr>
          <p:spPr>
            <a:xfrm>
              <a:off x="7959712" y="3675052"/>
              <a:ext cx="239877" cy="311559"/>
            </a:xfrm>
            <a:prstGeom prst="rect">
              <a:avLst/>
            </a:prstGeom>
            <a:solidFill>
              <a:srgbClr val="B3B3B3">
                <a:alpha val="100000"/>
              </a:srgbClr>
            </a:solidFill>
          </p:spPr>
          <p:txBody>
            <a:bodyPr/>
            <a:lstStyle/>
            <a:p/>
          </p:txBody>
        </p:sp>
        <p:sp>
          <p:nvSpPr>
            <p:cNvPr id="77" name="pl77"/>
            <p:cNvSpPr/>
            <p:nvPr/>
          </p:nvSpPr>
          <p:spPr>
            <a:xfrm>
              <a:off x="1416393" y="1918745"/>
              <a:ext cx="6663257" cy="91148"/>
            </a:xfrm>
            <a:custGeom>
              <a:avLst/>
              <a:pathLst>
                <a:path w="6663257" h="91148">
                  <a:moveTo>
                    <a:pt x="0" y="45574"/>
                  </a:moveTo>
                  <a:lnTo>
                    <a:pt x="266530" y="45574"/>
                  </a:lnTo>
                  <a:lnTo>
                    <a:pt x="533060" y="45574"/>
                  </a:lnTo>
                  <a:lnTo>
                    <a:pt x="799590" y="68361"/>
                  </a:lnTo>
                  <a:lnTo>
                    <a:pt x="1066121" y="45574"/>
                  </a:lnTo>
                  <a:lnTo>
                    <a:pt x="1332651" y="45574"/>
                  </a:lnTo>
                  <a:lnTo>
                    <a:pt x="1599181" y="22787"/>
                  </a:lnTo>
                  <a:lnTo>
                    <a:pt x="1865712" y="22787"/>
                  </a:lnTo>
                  <a:lnTo>
                    <a:pt x="2132242" y="22787"/>
                  </a:lnTo>
                  <a:lnTo>
                    <a:pt x="2398772" y="45574"/>
                  </a:lnTo>
                  <a:lnTo>
                    <a:pt x="2665303" y="45574"/>
                  </a:lnTo>
                  <a:lnTo>
                    <a:pt x="2931833" y="22787"/>
                  </a:lnTo>
                  <a:lnTo>
                    <a:pt x="3198363" y="68361"/>
                  </a:lnTo>
                  <a:lnTo>
                    <a:pt x="3464893" y="22787"/>
                  </a:lnTo>
                  <a:lnTo>
                    <a:pt x="3731424" y="45574"/>
                  </a:lnTo>
                  <a:lnTo>
                    <a:pt x="3997954" y="68361"/>
                  </a:lnTo>
                  <a:lnTo>
                    <a:pt x="4264484" y="68361"/>
                  </a:lnTo>
                  <a:lnTo>
                    <a:pt x="4531015" y="68361"/>
                  </a:lnTo>
                  <a:lnTo>
                    <a:pt x="4797545" y="68361"/>
                  </a:lnTo>
                  <a:lnTo>
                    <a:pt x="5064075" y="91148"/>
                  </a:lnTo>
                  <a:lnTo>
                    <a:pt x="5330606" y="91148"/>
                  </a:lnTo>
                  <a:lnTo>
                    <a:pt x="5597136" y="91148"/>
                  </a:lnTo>
                  <a:lnTo>
                    <a:pt x="5863666" y="91148"/>
                  </a:lnTo>
                  <a:lnTo>
                    <a:pt x="6130197" y="45574"/>
                  </a:lnTo>
                  <a:lnTo>
                    <a:pt x="6396727" y="22787"/>
                  </a:lnTo>
                  <a:lnTo>
                    <a:pt x="6663257" y="0"/>
                  </a:lnTo>
                </a:path>
              </a:pathLst>
            </a:custGeom>
            <a:ln w="27101" cap="flat">
              <a:solidFill>
                <a:srgbClr val="0058AB">
                  <a:alpha val="80000"/>
                </a:srgbClr>
              </a:solidFill>
              <a:prstDash val="solid"/>
              <a:round/>
            </a:ln>
          </p:spPr>
          <p:txBody>
            <a:bodyPr/>
            <a:lstStyle/>
            <a:p/>
          </p:txBody>
        </p:sp>
        <p:sp>
          <p:nvSpPr>
            <p:cNvPr id="78" name="pl78"/>
            <p:cNvSpPr/>
            <p:nvPr/>
          </p:nvSpPr>
          <p:spPr>
            <a:xfrm>
              <a:off x="1416393" y="1987106"/>
              <a:ext cx="6663257" cy="91148"/>
            </a:xfrm>
            <a:custGeom>
              <a:avLst/>
              <a:pathLst>
                <a:path w="6663257" h="91148">
                  <a:moveTo>
                    <a:pt x="0" y="45574"/>
                  </a:moveTo>
                  <a:lnTo>
                    <a:pt x="266530" y="0"/>
                  </a:lnTo>
                  <a:lnTo>
                    <a:pt x="533060" y="45574"/>
                  </a:lnTo>
                  <a:lnTo>
                    <a:pt x="799590" y="45574"/>
                  </a:lnTo>
                  <a:lnTo>
                    <a:pt x="1066121" y="45574"/>
                  </a:lnTo>
                  <a:lnTo>
                    <a:pt x="1332651" y="22787"/>
                  </a:lnTo>
                  <a:lnTo>
                    <a:pt x="1599181" y="0"/>
                  </a:lnTo>
                  <a:lnTo>
                    <a:pt x="1865712" y="0"/>
                  </a:lnTo>
                  <a:lnTo>
                    <a:pt x="2132242" y="0"/>
                  </a:lnTo>
                  <a:lnTo>
                    <a:pt x="2398772" y="0"/>
                  </a:lnTo>
                  <a:lnTo>
                    <a:pt x="2665303" y="0"/>
                  </a:lnTo>
                  <a:lnTo>
                    <a:pt x="2931833" y="0"/>
                  </a:lnTo>
                  <a:lnTo>
                    <a:pt x="3198363" y="45574"/>
                  </a:lnTo>
                  <a:lnTo>
                    <a:pt x="3464893" y="0"/>
                  </a:lnTo>
                  <a:lnTo>
                    <a:pt x="3731424" y="22787"/>
                  </a:lnTo>
                  <a:lnTo>
                    <a:pt x="3997954" y="45574"/>
                  </a:lnTo>
                  <a:lnTo>
                    <a:pt x="4264484" y="45574"/>
                  </a:lnTo>
                  <a:lnTo>
                    <a:pt x="4531015" y="45574"/>
                  </a:lnTo>
                  <a:lnTo>
                    <a:pt x="4797545" y="45574"/>
                  </a:lnTo>
                  <a:lnTo>
                    <a:pt x="5064075" y="68361"/>
                  </a:lnTo>
                  <a:lnTo>
                    <a:pt x="5330606" y="91148"/>
                  </a:lnTo>
                  <a:lnTo>
                    <a:pt x="5597136" y="91148"/>
                  </a:lnTo>
                  <a:lnTo>
                    <a:pt x="5863666" y="91148"/>
                  </a:lnTo>
                  <a:lnTo>
                    <a:pt x="6130197" y="45574"/>
                  </a:lnTo>
                  <a:lnTo>
                    <a:pt x="6396727" y="22787"/>
                  </a:lnTo>
                  <a:lnTo>
                    <a:pt x="6663257" y="0"/>
                  </a:lnTo>
                </a:path>
              </a:pathLst>
            </a:custGeom>
            <a:ln w="27101" cap="flat">
              <a:solidFill>
                <a:srgbClr val="333333">
                  <a:alpha val="80000"/>
                </a:srgbClr>
              </a:solidFill>
              <a:prstDash val="solid"/>
              <a:round/>
            </a:ln>
          </p:spPr>
          <p:txBody>
            <a:bodyPr/>
            <a:lstStyle/>
            <a:p/>
          </p:txBody>
        </p:sp>
        <p:sp>
          <p:nvSpPr>
            <p:cNvPr id="79" name="tx79"/>
            <p:cNvSpPr/>
            <p:nvPr/>
          </p:nvSpPr>
          <p:spPr>
            <a:xfrm>
              <a:off x="1346075" y="178326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80" name="tx80"/>
            <p:cNvSpPr/>
            <p:nvPr/>
          </p:nvSpPr>
          <p:spPr>
            <a:xfrm>
              <a:off x="2678727" y="178326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81" name="tx81"/>
            <p:cNvSpPr/>
            <p:nvPr/>
          </p:nvSpPr>
          <p:spPr>
            <a:xfrm>
              <a:off x="4011378" y="178326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82" name="tx82"/>
            <p:cNvSpPr/>
            <p:nvPr/>
          </p:nvSpPr>
          <p:spPr>
            <a:xfrm>
              <a:off x="5344030" y="18060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3" name="tx83"/>
            <p:cNvSpPr/>
            <p:nvPr/>
          </p:nvSpPr>
          <p:spPr>
            <a:xfrm>
              <a:off x="6410151" y="18288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4" name="tx84"/>
            <p:cNvSpPr/>
            <p:nvPr/>
          </p:nvSpPr>
          <p:spPr>
            <a:xfrm>
              <a:off x="6676681" y="18288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5" name="tx85"/>
            <p:cNvSpPr/>
            <p:nvPr/>
          </p:nvSpPr>
          <p:spPr>
            <a:xfrm>
              <a:off x="6943212" y="18288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6" name="tx86"/>
            <p:cNvSpPr/>
            <p:nvPr/>
          </p:nvSpPr>
          <p:spPr>
            <a:xfrm>
              <a:off x="7209742" y="18288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7" name="tx87"/>
            <p:cNvSpPr/>
            <p:nvPr/>
          </p:nvSpPr>
          <p:spPr>
            <a:xfrm>
              <a:off x="7476272" y="178326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88" name="tx88"/>
            <p:cNvSpPr/>
            <p:nvPr/>
          </p:nvSpPr>
          <p:spPr>
            <a:xfrm>
              <a:off x="7742803" y="17604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98</a:t>
              </a:r>
            </a:p>
          </p:txBody>
        </p:sp>
        <p:sp>
          <p:nvSpPr>
            <p:cNvPr id="89" name="tx89"/>
            <p:cNvSpPr/>
            <p:nvPr/>
          </p:nvSpPr>
          <p:spPr>
            <a:xfrm>
              <a:off x="8009333" y="17376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99</a:t>
              </a:r>
            </a:p>
          </p:txBody>
        </p:sp>
        <p:sp>
          <p:nvSpPr>
            <p:cNvPr id="90" name="tx90"/>
            <p:cNvSpPr/>
            <p:nvPr/>
          </p:nvSpPr>
          <p:spPr>
            <a:xfrm>
              <a:off x="1346075" y="2096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94</a:t>
              </a:r>
            </a:p>
          </p:txBody>
        </p:sp>
        <p:sp>
          <p:nvSpPr>
            <p:cNvPr id="91" name="tx91"/>
            <p:cNvSpPr/>
            <p:nvPr/>
          </p:nvSpPr>
          <p:spPr>
            <a:xfrm>
              <a:off x="2678727" y="207326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95</a:t>
              </a:r>
            </a:p>
          </p:txBody>
        </p:sp>
        <p:sp>
          <p:nvSpPr>
            <p:cNvPr id="92" name="tx92"/>
            <p:cNvSpPr/>
            <p:nvPr/>
          </p:nvSpPr>
          <p:spPr>
            <a:xfrm>
              <a:off x="4011378" y="20504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96</a:t>
              </a:r>
            </a:p>
          </p:txBody>
        </p:sp>
        <p:sp>
          <p:nvSpPr>
            <p:cNvPr id="93" name="tx93"/>
            <p:cNvSpPr/>
            <p:nvPr/>
          </p:nvSpPr>
          <p:spPr>
            <a:xfrm>
              <a:off x="5344030" y="2096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94</a:t>
              </a:r>
            </a:p>
          </p:txBody>
        </p:sp>
        <p:sp>
          <p:nvSpPr>
            <p:cNvPr id="94" name="tx94"/>
            <p:cNvSpPr/>
            <p:nvPr/>
          </p:nvSpPr>
          <p:spPr>
            <a:xfrm>
              <a:off x="6410151" y="211883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93</a:t>
              </a:r>
            </a:p>
          </p:txBody>
        </p:sp>
        <p:sp>
          <p:nvSpPr>
            <p:cNvPr id="95" name="tx95"/>
            <p:cNvSpPr/>
            <p:nvPr/>
          </p:nvSpPr>
          <p:spPr>
            <a:xfrm>
              <a:off x="6676681" y="21416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92</a:t>
              </a:r>
            </a:p>
          </p:txBody>
        </p:sp>
        <p:sp>
          <p:nvSpPr>
            <p:cNvPr id="96" name="tx96"/>
            <p:cNvSpPr/>
            <p:nvPr/>
          </p:nvSpPr>
          <p:spPr>
            <a:xfrm>
              <a:off x="6943212" y="21416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92</a:t>
              </a:r>
            </a:p>
          </p:txBody>
        </p:sp>
        <p:sp>
          <p:nvSpPr>
            <p:cNvPr id="97" name="tx97"/>
            <p:cNvSpPr/>
            <p:nvPr/>
          </p:nvSpPr>
          <p:spPr>
            <a:xfrm>
              <a:off x="7209742" y="21416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92</a:t>
              </a:r>
            </a:p>
          </p:txBody>
        </p:sp>
        <p:sp>
          <p:nvSpPr>
            <p:cNvPr id="98" name="tx98"/>
            <p:cNvSpPr/>
            <p:nvPr/>
          </p:nvSpPr>
          <p:spPr>
            <a:xfrm>
              <a:off x="7476272" y="2096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94</a:t>
              </a:r>
            </a:p>
          </p:txBody>
        </p:sp>
        <p:sp>
          <p:nvSpPr>
            <p:cNvPr id="99" name="tx99"/>
            <p:cNvSpPr/>
            <p:nvPr/>
          </p:nvSpPr>
          <p:spPr>
            <a:xfrm>
              <a:off x="7742803" y="207326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95</a:t>
              </a:r>
            </a:p>
          </p:txBody>
        </p:sp>
        <p:sp>
          <p:nvSpPr>
            <p:cNvPr id="100" name="tx100"/>
            <p:cNvSpPr/>
            <p:nvPr/>
          </p:nvSpPr>
          <p:spPr>
            <a:xfrm>
              <a:off x="8009333" y="20504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96</a:t>
              </a:r>
            </a:p>
          </p:txBody>
        </p:sp>
        <p:sp>
          <p:nvSpPr>
            <p:cNvPr id="101" name="tx101"/>
            <p:cNvSpPr/>
            <p:nvPr/>
          </p:nvSpPr>
          <p:spPr>
            <a:xfrm>
              <a:off x="1341092" y="39675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2" name="tx102"/>
            <p:cNvSpPr/>
            <p:nvPr/>
          </p:nvSpPr>
          <p:spPr>
            <a:xfrm>
              <a:off x="2673743" y="39663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3" name="tx103"/>
            <p:cNvSpPr/>
            <p:nvPr/>
          </p:nvSpPr>
          <p:spPr>
            <a:xfrm>
              <a:off x="4006395" y="39577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4" name="tx104"/>
            <p:cNvSpPr/>
            <p:nvPr/>
          </p:nvSpPr>
          <p:spPr>
            <a:xfrm>
              <a:off x="5339046" y="386151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5" name="tx105"/>
            <p:cNvSpPr/>
            <p:nvPr/>
          </p:nvSpPr>
          <p:spPr>
            <a:xfrm>
              <a:off x="6405168" y="38203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6" name="tx106"/>
            <p:cNvSpPr/>
            <p:nvPr/>
          </p:nvSpPr>
          <p:spPr>
            <a:xfrm>
              <a:off x="6671698" y="37781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7" name="tx107"/>
            <p:cNvSpPr/>
            <p:nvPr/>
          </p:nvSpPr>
          <p:spPr>
            <a:xfrm>
              <a:off x="6938228" y="38160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8" name="tx108"/>
            <p:cNvSpPr/>
            <p:nvPr/>
          </p:nvSpPr>
          <p:spPr>
            <a:xfrm>
              <a:off x="7204759" y="38270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9" name="tx109"/>
            <p:cNvSpPr/>
            <p:nvPr/>
          </p:nvSpPr>
          <p:spPr>
            <a:xfrm>
              <a:off x="7471289" y="39611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0" name="tx110"/>
            <p:cNvSpPr/>
            <p:nvPr/>
          </p:nvSpPr>
          <p:spPr>
            <a:xfrm>
              <a:off x="7737819" y="40155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1" name="tx111"/>
            <p:cNvSpPr/>
            <p:nvPr/>
          </p:nvSpPr>
          <p:spPr>
            <a:xfrm>
              <a:off x="8004349" y="40418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2" name="tx112"/>
            <p:cNvSpPr/>
            <p:nvPr/>
          </p:nvSpPr>
          <p:spPr>
            <a:xfrm>
              <a:off x="1341092" y="36493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3" name="tx113"/>
            <p:cNvSpPr/>
            <p:nvPr/>
          </p:nvSpPr>
          <p:spPr>
            <a:xfrm>
              <a:off x="2673743" y="37020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4" name="tx114"/>
            <p:cNvSpPr/>
            <p:nvPr/>
          </p:nvSpPr>
          <p:spPr>
            <a:xfrm>
              <a:off x="4006395" y="36919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5" name="tx115"/>
            <p:cNvSpPr/>
            <p:nvPr/>
          </p:nvSpPr>
          <p:spPr>
            <a:xfrm>
              <a:off x="5339046" y="34089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6" name="tx116"/>
            <p:cNvSpPr/>
            <p:nvPr/>
          </p:nvSpPr>
          <p:spPr>
            <a:xfrm>
              <a:off x="6405168" y="33423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7" name="tx117"/>
            <p:cNvSpPr/>
            <p:nvPr/>
          </p:nvSpPr>
          <p:spPr>
            <a:xfrm>
              <a:off x="6671698" y="32084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8" name="tx118"/>
            <p:cNvSpPr/>
            <p:nvPr/>
          </p:nvSpPr>
          <p:spPr>
            <a:xfrm>
              <a:off x="6938228" y="32772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9" name="tx119"/>
            <p:cNvSpPr/>
            <p:nvPr/>
          </p:nvSpPr>
          <p:spPr>
            <a:xfrm>
              <a:off x="7204759" y="32844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20" name="tx120"/>
            <p:cNvSpPr/>
            <p:nvPr/>
          </p:nvSpPr>
          <p:spPr>
            <a:xfrm>
              <a:off x="7471289" y="35970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21" name="tx121"/>
            <p:cNvSpPr/>
            <p:nvPr/>
          </p:nvSpPr>
          <p:spPr>
            <a:xfrm>
              <a:off x="7737819" y="36935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22" name="tx122"/>
            <p:cNvSpPr/>
            <p:nvPr/>
          </p:nvSpPr>
          <p:spPr>
            <a:xfrm>
              <a:off x="8004349" y="37920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23" name="tx123"/>
            <p:cNvSpPr/>
            <p:nvPr/>
          </p:nvSpPr>
          <p:spPr>
            <a:xfrm>
              <a:off x="1341092" y="34219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0.2</a:t>
              </a:r>
            </a:p>
          </p:txBody>
        </p:sp>
        <p:sp>
          <p:nvSpPr>
            <p:cNvPr id="124" name="tx124"/>
            <p:cNvSpPr/>
            <p:nvPr/>
          </p:nvSpPr>
          <p:spPr>
            <a:xfrm>
              <a:off x="2673743" y="35295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0.2</a:t>
              </a:r>
            </a:p>
          </p:txBody>
        </p:sp>
        <p:sp>
          <p:nvSpPr>
            <p:cNvPr id="125" name="tx125"/>
            <p:cNvSpPr/>
            <p:nvPr/>
          </p:nvSpPr>
          <p:spPr>
            <a:xfrm>
              <a:off x="4006395" y="35267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0.2</a:t>
              </a:r>
            </a:p>
          </p:txBody>
        </p:sp>
        <p:sp>
          <p:nvSpPr>
            <p:cNvPr id="126" name="tx126"/>
            <p:cNvSpPr/>
            <p:nvPr/>
          </p:nvSpPr>
          <p:spPr>
            <a:xfrm>
              <a:off x="5339046" y="31531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27" name="tx127"/>
            <p:cNvSpPr/>
            <p:nvPr/>
          </p:nvSpPr>
          <p:spPr>
            <a:xfrm>
              <a:off x="6405168" y="31021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28" name="tx128"/>
            <p:cNvSpPr/>
            <p:nvPr/>
          </p:nvSpPr>
          <p:spPr>
            <a:xfrm>
              <a:off x="6671698" y="29188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29" name="tx129"/>
            <p:cNvSpPr/>
            <p:nvPr/>
          </p:nvSpPr>
          <p:spPr>
            <a:xfrm>
              <a:off x="6938228" y="29806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30" name="tx130"/>
            <p:cNvSpPr/>
            <p:nvPr/>
          </p:nvSpPr>
          <p:spPr>
            <a:xfrm>
              <a:off x="7204759" y="297301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31" name="tx131"/>
            <p:cNvSpPr/>
            <p:nvPr/>
          </p:nvSpPr>
          <p:spPr>
            <a:xfrm>
              <a:off x="7471289" y="33300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0.2</a:t>
              </a:r>
            </a:p>
          </p:txBody>
        </p:sp>
        <p:sp>
          <p:nvSpPr>
            <p:cNvPr id="132" name="tx132"/>
            <p:cNvSpPr/>
            <p:nvPr/>
          </p:nvSpPr>
          <p:spPr>
            <a:xfrm>
              <a:off x="7737819" y="34142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0.2</a:t>
              </a:r>
            </a:p>
          </p:txBody>
        </p:sp>
        <p:sp>
          <p:nvSpPr>
            <p:cNvPr id="133" name="tx133"/>
            <p:cNvSpPr/>
            <p:nvPr/>
          </p:nvSpPr>
          <p:spPr>
            <a:xfrm>
              <a:off x="8004349" y="355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0.2</a:t>
              </a:r>
            </a:p>
          </p:txBody>
        </p:sp>
        <p:sp>
          <p:nvSpPr>
            <p:cNvPr id="134" name="tx134"/>
            <p:cNvSpPr/>
            <p:nvPr/>
          </p:nvSpPr>
          <p:spPr>
            <a:xfrm>
              <a:off x="577954" y="4124661"/>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35" name="tx135"/>
            <p:cNvSpPr/>
            <p:nvPr/>
          </p:nvSpPr>
          <p:spPr>
            <a:xfrm>
              <a:off x="577954" y="3517629"/>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0.2M</a:t>
              </a:r>
            </a:p>
          </p:txBody>
        </p:sp>
        <p:sp>
          <p:nvSpPr>
            <p:cNvPr id="136" name="tx136"/>
            <p:cNvSpPr/>
            <p:nvPr/>
          </p:nvSpPr>
          <p:spPr>
            <a:xfrm>
              <a:off x="577954" y="291059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0.4M</a:t>
              </a:r>
            </a:p>
          </p:txBody>
        </p:sp>
        <p:sp>
          <p:nvSpPr>
            <p:cNvPr id="137" name="tx137"/>
            <p:cNvSpPr/>
            <p:nvPr/>
          </p:nvSpPr>
          <p:spPr>
            <a:xfrm>
              <a:off x="577954" y="2303563"/>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0.6M</a:t>
              </a:r>
            </a:p>
          </p:txBody>
        </p:sp>
        <p:sp>
          <p:nvSpPr>
            <p:cNvPr id="138" name="tx138"/>
            <p:cNvSpPr/>
            <p:nvPr/>
          </p:nvSpPr>
          <p:spPr>
            <a:xfrm>
              <a:off x="577954" y="1696531"/>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0.8M</a:t>
              </a:r>
            </a:p>
          </p:txBody>
        </p:sp>
        <p:sp>
          <p:nvSpPr>
            <p:cNvPr id="139" name="tx139"/>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0" name="tx140"/>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1" name="tx141"/>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2" name="tx142"/>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3" name="tx143"/>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4" name="tx144"/>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5" name="tx145"/>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6" name="tx146"/>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7" name="tx147"/>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8" name="tx148"/>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9" name="tx149"/>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50" name="tx150"/>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1" name="tx151"/>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2" name="tx152"/>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3" name="tx153"/>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4" name="tx154"/>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5" name="tx155"/>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6" name="tx156"/>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7" name="pl157"/>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8" name="pl158"/>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9" name="tx159"/>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60" name="tx160"/>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1" name="rc161"/>
            <p:cNvSpPr/>
            <p:nvPr/>
          </p:nvSpPr>
          <p:spPr>
            <a:xfrm>
              <a:off x="4662982" y="5049879"/>
              <a:ext cx="201456" cy="201456"/>
            </a:xfrm>
            <a:prstGeom prst="rect">
              <a:avLst/>
            </a:prstGeom>
            <a:solidFill>
              <a:srgbClr val="B3B3B3">
                <a:alpha val="100000"/>
              </a:srgbClr>
            </a:solidFill>
          </p:spPr>
          <p:txBody>
            <a:bodyPr/>
            <a:lstStyle/>
            <a:p/>
          </p:txBody>
        </p:sp>
        <p:sp>
          <p:nvSpPr>
            <p:cNvPr id="162" name="rc162"/>
            <p:cNvSpPr/>
            <p:nvPr/>
          </p:nvSpPr>
          <p:spPr>
            <a:xfrm>
              <a:off x="5565318" y="5049879"/>
              <a:ext cx="201456" cy="201456"/>
            </a:xfrm>
            <a:prstGeom prst="rect">
              <a:avLst/>
            </a:prstGeom>
            <a:solidFill>
              <a:srgbClr val="1CABE2">
                <a:alpha val="100000"/>
              </a:srgbClr>
            </a:solidFill>
          </p:spPr>
          <p:txBody>
            <a:bodyPr/>
            <a:lstStyle/>
            <a:p/>
          </p:txBody>
        </p:sp>
        <p:sp>
          <p:nvSpPr>
            <p:cNvPr id="163" name="tx163"/>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4" name="tx164"/>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5" name="tx165"/>
            <p:cNvSpPr/>
            <p:nvPr/>
          </p:nvSpPr>
          <p:spPr>
            <a:xfrm>
              <a:off x="951297" y="1437626"/>
              <a:ext cx="789392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Northern Africa, 2000-2025</a:t>
              </a:r>
            </a:p>
          </p:txBody>
        </p:sp>
        <p:sp>
          <p:nvSpPr>
            <p:cNvPr id="166" name="pl166"/>
            <p:cNvSpPr/>
            <p:nvPr/>
          </p:nvSpPr>
          <p:spPr>
            <a:xfrm>
              <a:off x="2392190"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4583661"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6775133"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0" name="pl170"/>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1" name="pl171"/>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2" name="pl172"/>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487925"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679397"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870868"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454" y="5830992"/>
              <a:ext cx="4556025" cy="131596"/>
            </a:xfrm>
            <a:prstGeom prst="rect">
              <a:avLst/>
            </a:prstGeom>
            <a:solidFill>
              <a:srgbClr val="1CABE2">
                <a:alpha val="100000"/>
              </a:srgbClr>
            </a:solidFill>
          </p:spPr>
          <p:txBody>
            <a:bodyPr/>
            <a:lstStyle/>
            <a:p/>
          </p:txBody>
        </p:sp>
        <p:sp>
          <p:nvSpPr>
            <p:cNvPr id="177" name="rc177"/>
            <p:cNvSpPr/>
            <p:nvPr/>
          </p:nvSpPr>
          <p:spPr>
            <a:xfrm>
              <a:off x="1296454" y="5666496"/>
              <a:ext cx="1737661" cy="131596"/>
            </a:xfrm>
            <a:prstGeom prst="rect">
              <a:avLst/>
            </a:prstGeom>
            <a:solidFill>
              <a:srgbClr val="1CABE2">
                <a:alpha val="100000"/>
              </a:srgbClr>
            </a:solidFill>
          </p:spPr>
          <p:txBody>
            <a:bodyPr/>
            <a:lstStyle/>
            <a:p/>
          </p:txBody>
        </p:sp>
        <p:sp>
          <p:nvSpPr>
            <p:cNvPr id="178" name="rc178"/>
            <p:cNvSpPr/>
            <p:nvPr/>
          </p:nvSpPr>
          <p:spPr>
            <a:xfrm>
              <a:off x="1296454" y="5502001"/>
              <a:ext cx="1357901" cy="131596"/>
            </a:xfrm>
            <a:prstGeom prst="rect">
              <a:avLst/>
            </a:prstGeom>
            <a:solidFill>
              <a:srgbClr val="1CABE2">
                <a:alpha val="100000"/>
              </a:srgbClr>
            </a:solidFill>
          </p:spPr>
          <p:txBody>
            <a:bodyPr/>
            <a:lstStyle/>
            <a:p/>
          </p:txBody>
        </p:sp>
        <p:sp>
          <p:nvSpPr>
            <p:cNvPr id="179" name="rc179"/>
            <p:cNvSpPr/>
            <p:nvPr/>
          </p:nvSpPr>
          <p:spPr>
            <a:xfrm>
              <a:off x="5852479" y="5830992"/>
              <a:ext cx="2347109" cy="131596"/>
            </a:xfrm>
            <a:prstGeom prst="rect">
              <a:avLst/>
            </a:prstGeom>
            <a:solidFill>
              <a:srgbClr val="B3B3B3">
                <a:alpha val="100000"/>
              </a:srgbClr>
            </a:solidFill>
          </p:spPr>
          <p:txBody>
            <a:bodyPr/>
            <a:lstStyle/>
            <a:p/>
          </p:txBody>
        </p:sp>
        <p:sp>
          <p:nvSpPr>
            <p:cNvPr id="180" name="rc180"/>
            <p:cNvSpPr/>
            <p:nvPr/>
          </p:nvSpPr>
          <p:spPr>
            <a:xfrm>
              <a:off x="3034116" y="5666496"/>
              <a:ext cx="2911808" cy="131596"/>
            </a:xfrm>
            <a:prstGeom prst="rect">
              <a:avLst/>
            </a:prstGeom>
            <a:solidFill>
              <a:srgbClr val="B3B3B3">
                <a:alpha val="100000"/>
              </a:srgbClr>
            </a:solidFill>
          </p:spPr>
          <p:txBody>
            <a:bodyPr/>
            <a:lstStyle/>
            <a:p/>
          </p:txBody>
        </p:sp>
        <p:sp>
          <p:nvSpPr>
            <p:cNvPr id="181" name="rc181"/>
            <p:cNvSpPr/>
            <p:nvPr/>
          </p:nvSpPr>
          <p:spPr>
            <a:xfrm>
              <a:off x="2654355" y="5502001"/>
              <a:ext cx="2249545" cy="131596"/>
            </a:xfrm>
            <a:prstGeom prst="rect">
              <a:avLst/>
            </a:prstGeom>
            <a:solidFill>
              <a:srgbClr val="B3B3B3">
                <a:alpha val="100000"/>
              </a:srgbClr>
            </a:solidFill>
          </p:spPr>
          <p:txBody>
            <a:bodyPr/>
            <a:lstStyle/>
            <a:p/>
          </p:txBody>
        </p:sp>
        <p:sp>
          <p:nvSpPr>
            <p:cNvPr id="182" name="tx182"/>
            <p:cNvSpPr/>
            <p:nvPr/>
          </p:nvSpPr>
          <p:spPr>
            <a:xfrm>
              <a:off x="3237144"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0.2</a:t>
              </a:r>
            </a:p>
          </p:txBody>
        </p:sp>
        <p:sp>
          <p:nvSpPr>
            <p:cNvPr id="183" name="tx183"/>
            <p:cNvSpPr/>
            <p:nvPr/>
          </p:nvSpPr>
          <p:spPr>
            <a:xfrm>
              <a:off x="1827963"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0.1</a:t>
              </a:r>
            </a:p>
          </p:txBody>
        </p:sp>
        <p:sp>
          <p:nvSpPr>
            <p:cNvPr id="184" name="tx184"/>
            <p:cNvSpPr/>
            <p:nvPr/>
          </p:nvSpPr>
          <p:spPr>
            <a:xfrm>
              <a:off x="1638083"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0.1</a:t>
              </a:r>
            </a:p>
          </p:txBody>
        </p:sp>
        <p:sp>
          <p:nvSpPr>
            <p:cNvPr id="185" name="tx185"/>
            <p:cNvSpPr/>
            <p:nvPr/>
          </p:nvSpPr>
          <p:spPr>
            <a:xfrm>
              <a:off x="6724876"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0.1</a:t>
              </a:r>
            </a:p>
          </p:txBody>
        </p:sp>
        <p:sp>
          <p:nvSpPr>
            <p:cNvPr id="186" name="tx186"/>
            <p:cNvSpPr/>
            <p:nvPr/>
          </p:nvSpPr>
          <p:spPr>
            <a:xfrm>
              <a:off x="4188862"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0.1</a:t>
              </a:r>
            </a:p>
          </p:txBody>
        </p:sp>
        <p:sp>
          <p:nvSpPr>
            <p:cNvPr id="187" name="tx187"/>
            <p:cNvSpPr/>
            <p:nvPr/>
          </p:nvSpPr>
          <p:spPr>
            <a:xfrm>
              <a:off x="3477971"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0.1</a:t>
              </a:r>
            </a:p>
          </p:txBody>
        </p:sp>
        <p:sp>
          <p:nvSpPr>
            <p:cNvPr id="188" name="tx188"/>
            <p:cNvSpPr/>
            <p:nvPr/>
          </p:nvSpPr>
          <p:spPr>
            <a:xfrm>
              <a:off x="8252313"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0.3</a:t>
              </a:r>
            </a:p>
          </p:txBody>
        </p:sp>
        <p:sp>
          <p:nvSpPr>
            <p:cNvPr id="189" name="tx189"/>
            <p:cNvSpPr/>
            <p:nvPr/>
          </p:nvSpPr>
          <p:spPr>
            <a:xfrm>
              <a:off x="5998648"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0.2</a:t>
              </a:r>
            </a:p>
          </p:txBody>
        </p:sp>
        <p:sp>
          <p:nvSpPr>
            <p:cNvPr id="190" name="tx190"/>
            <p:cNvSpPr/>
            <p:nvPr/>
          </p:nvSpPr>
          <p:spPr>
            <a:xfrm>
              <a:off x="4956625" y="552253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0.2</a:t>
              </a:r>
            </a:p>
          </p:txBody>
        </p:sp>
        <p:sp>
          <p:nvSpPr>
            <p:cNvPr id="191" name="tx191"/>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2" name="tx192"/>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3" name="tx193"/>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4" name="tx194"/>
            <p:cNvSpPr/>
            <p:nvPr/>
          </p:nvSpPr>
          <p:spPr>
            <a:xfrm>
              <a:off x="1121666"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95" name="tx195"/>
            <p:cNvSpPr/>
            <p:nvPr/>
          </p:nvSpPr>
          <p:spPr>
            <a:xfrm>
              <a:off x="3313138"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0.1 M</a:t>
              </a:r>
            </a:p>
          </p:txBody>
        </p:sp>
        <p:sp>
          <p:nvSpPr>
            <p:cNvPr id="196" name="tx196"/>
            <p:cNvSpPr/>
            <p:nvPr/>
          </p:nvSpPr>
          <p:spPr>
            <a:xfrm>
              <a:off x="5504609"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0.2 M</a:t>
              </a:r>
            </a:p>
          </p:txBody>
        </p:sp>
        <p:sp>
          <p:nvSpPr>
            <p:cNvPr id="197" name="tx197"/>
            <p:cNvSpPr/>
            <p:nvPr/>
          </p:nvSpPr>
          <p:spPr>
            <a:xfrm>
              <a:off x="7696081"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0.3 M</a:t>
              </a:r>
            </a:p>
          </p:txBody>
        </p:sp>
        <p:sp>
          <p:nvSpPr>
            <p:cNvPr id="198" name="tx198"/>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9" name="tx199"/>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relatively constant within 1% at 99%. The number of children missing out on any vaccination (zero-dose children) improved from 79,000 in 2024 to 62,000 in 2025.
DTP3 coverage remained relatively constant within 1% at 96% in 2025, leaving 165,000 children vulnerable to vaccine-preventable diseases.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99% and DTP3 was 96%, leaving 165,000 children un- or under-vaccinated, including 62,000 zero-dose and 103,000 with only partial protection.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838" y="3939966"/>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6" name="pl6"/>
            <p:cNvSpPr/>
            <p:nvPr/>
          </p:nvSpPr>
          <p:spPr>
            <a:xfrm>
              <a:off x="1028838" y="3396474"/>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7" name="pl7"/>
            <p:cNvSpPr/>
            <p:nvPr/>
          </p:nvSpPr>
          <p:spPr>
            <a:xfrm>
              <a:off x="1028838" y="2852981"/>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8" name="pl8"/>
            <p:cNvSpPr/>
            <p:nvPr/>
          </p:nvSpPr>
          <p:spPr>
            <a:xfrm>
              <a:off x="1028838" y="2309489"/>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9" name="pl9"/>
            <p:cNvSpPr/>
            <p:nvPr/>
          </p:nvSpPr>
          <p:spPr>
            <a:xfrm>
              <a:off x="1028838" y="421171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0" name="pl10"/>
            <p:cNvSpPr/>
            <p:nvPr/>
          </p:nvSpPr>
          <p:spPr>
            <a:xfrm>
              <a:off x="1028838" y="3668220"/>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1" name="pl11"/>
            <p:cNvSpPr/>
            <p:nvPr/>
          </p:nvSpPr>
          <p:spPr>
            <a:xfrm>
              <a:off x="1028838" y="3124728"/>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2" name="pl12"/>
            <p:cNvSpPr/>
            <p:nvPr/>
          </p:nvSpPr>
          <p:spPr>
            <a:xfrm>
              <a:off x="1028838" y="2581235"/>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3" name="pl13"/>
            <p:cNvSpPr/>
            <p:nvPr/>
          </p:nvSpPr>
          <p:spPr>
            <a:xfrm>
              <a:off x="1028838" y="2037743"/>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4" name="pl14"/>
            <p:cNvSpPr/>
            <p:nvPr/>
          </p:nvSpPr>
          <p:spPr>
            <a:xfrm>
              <a:off x="148918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822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2727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4631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0154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6535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9165"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929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6782"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059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440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70471" y="3472056"/>
              <a:ext cx="237427" cy="739656"/>
            </a:xfrm>
            <a:prstGeom prst="rect">
              <a:avLst/>
            </a:prstGeom>
            <a:solidFill>
              <a:srgbClr val="80BD41">
                <a:alpha val="100000"/>
              </a:srgbClr>
            </a:solidFill>
          </p:spPr>
          <p:txBody>
            <a:bodyPr/>
            <a:lstStyle/>
            <a:p/>
          </p:txBody>
        </p:sp>
        <p:sp>
          <p:nvSpPr>
            <p:cNvPr id="26" name="rc26"/>
            <p:cNvSpPr/>
            <p:nvPr/>
          </p:nvSpPr>
          <p:spPr>
            <a:xfrm>
              <a:off x="1370471" y="3447944"/>
              <a:ext cx="237427" cy="24111"/>
            </a:xfrm>
            <a:prstGeom prst="rect">
              <a:avLst/>
            </a:prstGeom>
            <a:solidFill>
              <a:srgbClr val="1CABE2">
                <a:alpha val="100000"/>
              </a:srgbClr>
            </a:solidFill>
          </p:spPr>
          <p:txBody>
            <a:bodyPr/>
            <a:lstStyle/>
            <a:p/>
          </p:txBody>
        </p:sp>
        <p:sp>
          <p:nvSpPr>
            <p:cNvPr id="27" name="rc27"/>
            <p:cNvSpPr/>
            <p:nvPr/>
          </p:nvSpPr>
          <p:spPr>
            <a:xfrm>
              <a:off x="1634279" y="3465075"/>
              <a:ext cx="237427" cy="746637"/>
            </a:xfrm>
            <a:prstGeom prst="rect">
              <a:avLst/>
            </a:prstGeom>
            <a:solidFill>
              <a:srgbClr val="80BD41">
                <a:alpha val="100000"/>
              </a:srgbClr>
            </a:solidFill>
          </p:spPr>
          <p:txBody>
            <a:bodyPr/>
            <a:lstStyle/>
            <a:p/>
          </p:txBody>
        </p:sp>
        <p:sp>
          <p:nvSpPr>
            <p:cNvPr id="28" name="rc28"/>
            <p:cNvSpPr/>
            <p:nvPr/>
          </p:nvSpPr>
          <p:spPr>
            <a:xfrm>
              <a:off x="1634279" y="3440105"/>
              <a:ext cx="237427" cy="24970"/>
            </a:xfrm>
            <a:prstGeom prst="rect">
              <a:avLst/>
            </a:prstGeom>
            <a:solidFill>
              <a:srgbClr val="1CABE2">
                <a:alpha val="100000"/>
              </a:srgbClr>
            </a:solidFill>
          </p:spPr>
          <p:txBody>
            <a:bodyPr/>
            <a:lstStyle/>
            <a:p/>
          </p:txBody>
        </p:sp>
        <p:sp>
          <p:nvSpPr>
            <p:cNvPr id="29" name="rc29"/>
            <p:cNvSpPr/>
            <p:nvPr/>
          </p:nvSpPr>
          <p:spPr>
            <a:xfrm>
              <a:off x="1898088" y="3456379"/>
              <a:ext cx="237427" cy="755333"/>
            </a:xfrm>
            <a:prstGeom prst="rect">
              <a:avLst/>
            </a:prstGeom>
            <a:solidFill>
              <a:srgbClr val="80BD41">
                <a:alpha val="100000"/>
              </a:srgbClr>
            </a:solidFill>
          </p:spPr>
          <p:txBody>
            <a:bodyPr/>
            <a:lstStyle/>
            <a:p/>
          </p:txBody>
        </p:sp>
        <p:sp>
          <p:nvSpPr>
            <p:cNvPr id="30" name="rc30"/>
            <p:cNvSpPr/>
            <p:nvPr/>
          </p:nvSpPr>
          <p:spPr>
            <a:xfrm>
              <a:off x="1898088" y="3433021"/>
              <a:ext cx="237427" cy="23358"/>
            </a:xfrm>
            <a:prstGeom prst="rect">
              <a:avLst/>
            </a:prstGeom>
            <a:solidFill>
              <a:srgbClr val="1CABE2">
                <a:alpha val="100000"/>
              </a:srgbClr>
            </a:solidFill>
          </p:spPr>
          <p:txBody>
            <a:bodyPr/>
            <a:lstStyle/>
            <a:p/>
          </p:txBody>
        </p:sp>
        <p:sp>
          <p:nvSpPr>
            <p:cNvPr id="31" name="rc31"/>
            <p:cNvSpPr/>
            <p:nvPr/>
          </p:nvSpPr>
          <p:spPr>
            <a:xfrm>
              <a:off x="2161896" y="3446982"/>
              <a:ext cx="237427" cy="764730"/>
            </a:xfrm>
            <a:prstGeom prst="rect">
              <a:avLst/>
            </a:prstGeom>
            <a:solidFill>
              <a:srgbClr val="80BD41">
                <a:alpha val="100000"/>
              </a:srgbClr>
            </a:solidFill>
          </p:spPr>
          <p:txBody>
            <a:bodyPr/>
            <a:lstStyle/>
            <a:p/>
          </p:txBody>
        </p:sp>
        <p:sp>
          <p:nvSpPr>
            <p:cNvPr id="32" name="rc32"/>
            <p:cNvSpPr/>
            <p:nvPr/>
          </p:nvSpPr>
          <p:spPr>
            <a:xfrm>
              <a:off x="2161896" y="3417069"/>
              <a:ext cx="237427" cy="29912"/>
            </a:xfrm>
            <a:prstGeom prst="rect">
              <a:avLst/>
            </a:prstGeom>
            <a:solidFill>
              <a:srgbClr val="1CABE2">
                <a:alpha val="100000"/>
              </a:srgbClr>
            </a:solidFill>
          </p:spPr>
          <p:txBody>
            <a:bodyPr/>
            <a:lstStyle/>
            <a:p/>
          </p:txBody>
        </p:sp>
        <p:sp>
          <p:nvSpPr>
            <p:cNvPr id="33" name="rc33"/>
            <p:cNvSpPr/>
            <p:nvPr/>
          </p:nvSpPr>
          <p:spPr>
            <a:xfrm>
              <a:off x="2425705" y="3425681"/>
              <a:ext cx="237427" cy="786031"/>
            </a:xfrm>
            <a:prstGeom prst="rect">
              <a:avLst/>
            </a:prstGeom>
            <a:solidFill>
              <a:srgbClr val="80BD41">
                <a:alpha val="100000"/>
              </a:srgbClr>
            </a:solidFill>
          </p:spPr>
          <p:txBody>
            <a:bodyPr/>
            <a:lstStyle/>
            <a:p/>
          </p:txBody>
        </p:sp>
        <p:sp>
          <p:nvSpPr>
            <p:cNvPr id="34" name="rc34"/>
            <p:cNvSpPr/>
            <p:nvPr/>
          </p:nvSpPr>
          <p:spPr>
            <a:xfrm>
              <a:off x="2425705" y="3400308"/>
              <a:ext cx="237427" cy="25372"/>
            </a:xfrm>
            <a:prstGeom prst="rect">
              <a:avLst/>
            </a:prstGeom>
            <a:solidFill>
              <a:srgbClr val="1CABE2">
                <a:alpha val="100000"/>
              </a:srgbClr>
            </a:solidFill>
          </p:spPr>
          <p:txBody>
            <a:bodyPr/>
            <a:lstStyle/>
            <a:p/>
          </p:txBody>
        </p:sp>
        <p:sp>
          <p:nvSpPr>
            <p:cNvPr id="35" name="rc35"/>
            <p:cNvSpPr/>
            <p:nvPr/>
          </p:nvSpPr>
          <p:spPr>
            <a:xfrm>
              <a:off x="2689514" y="3401618"/>
              <a:ext cx="237427" cy="810094"/>
            </a:xfrm>
            <a:prstGeom prst="rect">
              <a:avLst/>
            </a:prstGeom>
            <a:solidFill>
              <a:srgbClr val="80BD41">
                <a:alpha val="100000"/>
              </a:srgbClr>
            </a:solidFill>
          </p:spPr>
          <p:txBody>
            <a:bodyPr/>
            <a:lstStyle/>
            <a:p/>
          </p:txBody>
        </p:sp>
        <p:sp>
          <p:nvSpPr>
            <p:cNvPr id="36" name="rc36"/>
            <p:cNvSpPr/>
            <p:nvPr/>
          </p:nvSpPr>
          <p:spPr>
            <a:xfrm>
              <a:off x="2689514" y="3377340"/>
              <a:ext cx="237427" cy="24277"/>
            </a:xfrm>
            <a:prstGeom prst="rect">
              <a:avLst/>
            </a:prstGeom>
            <a:solidFill>
              <a:srgbClr val="1CABE2">
                <a:alpha val="100000"/>
              </a:srgbClr>
            </a:solidFill>
          </p:spPr>
          <p:txBody>
            <a:bodyPr/>
            <a:lstStyle/>
            <a:p/>
          </p:txBody>
        </p:sp>
        <p:sp>
          <p:nvSpPr>
            <p:cNvPr id="37" name="rc37"/>
            <p:cNvSpPr/>
            <p:nvPr/>
          </p:nvSpPr>
          <p:spPr>
            <a:xfrm>
              <a:off x="2953322" y="3373384"/>
              <a:ext cx="237427" cy="838328"/>
            </a:xfrm>
            <a:prstGeom prst="rect">
              <a:avLst/>
            </a:prstGeom>
            <a:solidFill>
              <a:srgbClr val="80BD41">
                <a:alpha val="100000"/>
              </a:srgbClr>
            </a:solidFill>
          </p:spPr>
          <p:txBody>
            <a:bodyPr/>
            <a:lstStyle/>
            <a:p/>
          </p:txBody>
        </p:sp>
        <p:sp>
          <p:nvSpPr>
            <p:cNvPr id="38" name="rc38"/>
            <p:cNvSpPr/>
            <p:nvPr/>
          </p:nvSpPr>
          <p:spPr>
            <a:xfrm>
              <a:off x="2953322" y="3354874"/>
              <a:ext cx="237427" cy="18510"/>
            </a:xfrm>
            <a:prstGeom prst="rect">
              <a:avLst/>
            </a:prstGeom>
            <a:solidFill>
              <a:srgbClr val="1CABE2">
                <a:alpha val="100000"/>
              </a:srgbClr>
            </a:solidFill>
          </p:spPr>
          <p:txBody>
            <a:bodyPr/>
            <a:lstStyle/>
            <a:p/>
          </p:txBody>
        </p:sp>
        <p:sp>
          <p:nvSpPr>
            <p:cNvPr id="39" name="rc39"/>
            <p:cNvSpPr/>
            <p:nvPr/>
          </p:nvSpPr>
          <p:spPr>
            <a:xfrm>
              <a:off x="3217131" y="3345623"/>
              <a:ext cx="237427" cy="866089"/>
            </a:xfrm>
            <a:prstGeom prst="rect">
              <a:avLst/>
            </a:prstGeom>
            <a:solidFill>
              <a:srgbClr val="80BD41">
                <a:alpha val="100000"/>
              </a:srgbClr>
            </a:solidFill>
          </p:spPr>
          <p:txBody>
            <a:bodyPr/>
            <a:lstStyle/>
            <a:p/>
          </p:txBody>
        </p:sp>
        <p:sp>
          <p:nvSpPr>
            <p:cNvPr id="40" name="rc40"/>
            <p:cNvSpPr/>
            <p:nvPr/>
          </p:nvSpPr>
          <p:spPr>
            <a:xfrm>
              <a:off x="3217131" y="3326788"/>
              <a:ext cx="237427" cy="18835"/>
            </a:xfrm>
            <a:prstGeom prst="rect">
              <a:avLst/>
            </a:prstGeom>
            <a:solidFill>
              <a:srgbClr val="1CABE2">
                <a:alpha val="100000"/>
              </a:srgbClr>
            </a:solidFill>
          </p:spPr>
          <p:txBody>
            <a:bodyPr/>
            <a:lstStyle/>
            <a:p/>
          </p:txBody>
        </p:sp>
        <p:sp>
          <p:nvSpPr>
            <p:cNvPr id="41" name="rc41"/>
            <p:cNvSpPr/>
            <p:nvPr/>
          </p:nvSpPr>
          <p:spPr>
            <a:xfrm>
              <a:off x="3480939" y="3322368"/>
              <a:ext cx="237427" cy="889344"/>
            </a:xfrm>
            <a:prstGeom prst="rect">
              <a:avLst/>
            </a:prstGeom>
            <a:solidFill>
              <a:srgbClr val="80BD41">
                <a:alpha val="100000"/>
              </a:srgbClr>
            </a:solidFill>
          </p:spPr>
          <p:txBody>
            <a:bodyPr/>
            <a:lstStyle/>
            <a:p/>
          </p:txBody>
        </p:sp>
        <p:sp>
          <p:nvSpPr>
            <p:cNvPr id="42" name="rc42"/>
            <p:cNvSpPr/>
            <p:nvPr/>
          </p:nvSpPr>
          <p:spPr>
            <a:xfrm>
              <a:off x="3480939" y="3301660"/>
              <a:ext cx="237427" cy="20708"/>
            </a:xfrm>
            <a:prstGeom prst="rect">
              <a:avLst/>
            </a:prstGeom>
            <a:solidFill>
              <a:srgbClr val="1CABE2">
                <a:alpha val="100000"/>
              </a:srgbClr>
            </a:solidFill>
          </p:spPr>
          <p:txBody>
            <a:bodyPr/>
            <a:lstStyle/>
            <a:p/>
          </p:txBody>
        </p:sp>
        <p:sp>
          <p:nvSpPr>
            <p:cNvPr id="43" name="rc43"/>
            <p:cNvSpPr/>
            <p:nvPr/>
          </p:nvSpPr>
          <p:spPr>
            <a:xfrm>
              <a:off x="3744748" y="3302859"/>
              <a:ext cx="237427" cy="908853"/>
            </a:xfrm>
            <a:prstGeom prst="rect">
              <a:avLst/>
            </a:prstGeom>
            <a:solidFill>
              <a:srgbClr val="80BD41">
                <a:alpha val="100000"/>
              </a:srgbClr>
            </a:solidFill>
          </p:spPr>
          <p:txBody>
            <a:bodyPr/>
            <a:lstStyle/>
            <a:p/>
          </p:txBody>
        </p:sp>
        <p:sp>
          <p:nvSpPr>
            <p:cNvPr id="44" name="rc44"/>
            <p:cNvSpPr/>
            <p:nvPr/>
          </p:nvSpPr>
          <p:spPr>
            <a:xfrm>
              <a:off x="3744748" y="3275871"/>
              <a:ext cx="237427" cy="26988"/>
            </a:xfrm>
            <a:prstGeom prst="rect">
              <a:avLst/>
            </a:prstGeom>
            <a:solidFill>
              <a:srgbClr val="1CABE2">
                <a:alpha val="100000"/>
              </a:srgbClr>
            </a:solidFill>
          </p:spPr>
          <p:txBody>
            <a:bodyPr/>
            <a:lstStyle/>
            <a:p/>
          </p:txBody>
        </p:sp>
        <p:sp>
          <p:nvSpPr>
            <p:cNvPr id="45" name="rc45"/>
            <p:cNvSpPr/>
            <p:nvPr/>
          </p:nvSpPr>
          <p:spPr>
            <a:xfrm>
              <a:off x="4008557" y="3273389"/>
              <a:ext cx="237427" cy="938323"/>
            </a:xfrm>
            <a:prstGeom prst="rect">
              <a:avLst/>
            </a:prstGeom>
            <a:solidFill>
              <a:srgbClr val="80BD41">
                <a:alpha val="100000"/>
              </a:srgbClr>
            </a:solidFill>
          </p:spPr>
          <p:txBody>
            <a:bodyPr/>
            <a:lstStyle/>
            <a:p/>
          </p:txBody>
        </p:sp>
        <p:sp>
          <p:nvSpPr>
            <p:cNvPr id="46" name="rc46"/>
            <p:cNvSpPr/>
            <p:nvPr/>
          </p:nvSpPr>
          <p:spPr>
            <a:xfrm>
              <a:off x="4008557" y="3247868"/>
              <a:ext cx="237427" cy="25521"/>
            </a:xfrm>
            <a:prstGeom prst="rect">
              <a:avLst/>
            </a:prstGeom>
            <a:solidFill>
              <a:srgbClr val="1CABE2">
                <a:alpha val="100000"/>
              </a:srgbClr>
            </a:solidFill>
          </p:spPr>
          <p:txBody>
            <a:bodyPr/>
            <a:lstStyle/>
            <a:p/>
          </p:txBody>
        </p:sp>
        <p:sp>
          <p:nvSpPr>
            <p:cNvPr id="47" name="rc47"/>
            <p:cNvSpPr/>
            <p:nvPr/>
          </p:nvSpPr>
          <p:spPr>
            <a:xfrm>
              <a:off x="4272365" y="3250064"/>
              <a:ext cx="237427" cy="961648"/>
            </a:xfrm>
            <a:prstGeom prst="rect">
              <a:avLst/>
            </a:prstGeom>
            <a:solidFill>
              <a:srgbClr val="80BD41">
                <a:alpha val="100000"/>
              </a:srgbClr>
            </a:solidFill>
          </p:spPr>
          <p:txBody>
            <a:bodyPr/>
            <a:lstStyle/>
            <a:p/>
          </p:txBody>
        </p:sp>
        <p:sp>
          <p:nvSpPr>
            <p:cNvPr id="48" name="rc48"/>
            <p:cNvSpPr/>
            <p:nvPr/>
          </p:nvSpPr>
          <p:spPr>
            <a:xfrm>
              <a:off x="4272365" y="3226823"/>
              <a:ext cx="237427" cy="23241"/>
            </a:xfrm>
            <a:prstGeom prst="rect">
              <a:avLst/>
            </a:prstGeom>
            <a:solidFill>
              <a:srgbClr val="1CABE2">
                <a:alpha val="100000"/>
              </a:srgbClr>
            </a:solidFill>
          </p:spPr>
          <p:txBody>
            <a:bodyPr/>
            <a:lstStyle/>
            <a:p/>
          </p:txBody>
        </p:sp>
        <p:sp>
          <p:nvSpPr>
            <p:cNvPr id="49" name="rc49"/>
            <p:cNvSpPr/>
            <p:nvPr/>
          </p:nvSpPr>
          <p:spPr>
            <a:xfrm>
              <a:off x="4536174" y="3232092"/>
              <a:ext cx="237427" cy="979620"/>
            </a:xfrm>
            <a:prstGeom prst="rect">
              <a:avLst/>
            </a:prstGeom>
            <a:solidFill>
              <a:srgbClr val="80BD41">
                <a:alpha val="100000"/>
              </a:srgbClr>
            </a:solidFill>
          </p:spPr>
          <p:txBody>
            <a:bodyPr/>
            <a:lstStyle/>
            <a:p/>
          </p:txBody>
        </p:sp>
        <p:sp>
          <p:nvSpPr>
            <p:cNvPr id="50" name="rc50"/>
            <p:cNvSpPr/>
            <p:nvPr/>
          </p:nvSpPr>
          <p:spPr>
            <a:xfrm>
              <a:off x="4536174" y="3192800"/>
              <a:ext cx="237427" cy="39292"/>
            </a:xfrm>
            <a:prstGeom prst="rect">
              <a:avLst/>
            </a:prstGeom>
            <a:solidFill>
              <a:srgbClr val="1CABE2">
                <a:alpha val="100000"/>
              </a:srgbClr>
            </a:solidFill>
          </p:spPr>
          <p:txBody>
            <a:bodyPr/>
            <a:lstStyle/>
            <a:p/>
          </p:txBody>
        </p:sp>
        <p:sp>
          <p:nvSpPr>
            <p:cNvPr id="51" name="rc51"/>
            <p:cNvSpPr/>
            <p:nvPr/>
          </p:nvSpPr>
          <p:spPr>
            <a:xfrm>
              <a:off x="4799982" y="3190254"/>
              <a:ext cx="237427" cy="1021457"/>
            </a:xfrm>
            <a:prstGeom prst="rect">
              <a:avLst/>
            </a:prstGeom>
            <a:solidFill>
              <a:srgbClr val="80BD41">
                <a:alpha val="100000"/>
              </a:srgbClr>
            </a:solidFill>
          </p:spPr>
          <p:txBody>
            <a:bodyPr/>
            <a:lstStyle/>
            <a:p/>
          </p:txBody>
        </p:sp>
        <p:sp>
          <p:nvSpPr>
            <p:cNvPr id="52" name="rc52"/>
            <p:cNvSpPr/>
            <p:nvPr/>
          </p:nvSpPr>
          <p:spPr>
            <a:xfrm>
              <a:off x="4799982" y="3166658"/>
              <a:ext cx="237427" cy="23596"/>
            </a:xfrm>
            <a:prstGeom prst="rect">
              <a:avLst/>
            </a:prstGeom>
            <a:solidFill>
              <a:srgbClr val="1CABE2">
                <a:alpha val="100000"/>
              </a:srgbClr>
            </a:solidFill>
          </p:spPr>
          <p:txBody>
            <a:bodyPr/>
            <a:lstStyle/>
            <a:p/>
          </p:txBody>
        </p:sp>
        <p:sp>
          <p:nvSpPr>
            <p:cNvPr id="53" name="rc53"/>
            <p:cNvSpPr/>
            <p:nvPr/>
          </p:nvSpPr>
          <p:spPr>
            <a:xfrm>
              <a:off x="5063791" y="3179442"/>
              <a:ext cx="237427" cy="1032270"/>
            </a:xfrm>
            <a:prstGeom prst="rect">
              <a:avLst/>
            </a:prstGeom>
            <a:solidFill>
              <a:srgbClr val="80BD41">
                <a:alpha val="100000"/>
              </a:srgbClr>
            </a:solidFill>
          </p:spPr>
          <p:txBody>
            <a:bodyPr/>
            <a:lstStyle/>
            <a:p/>
          </p:txBody>
        </p:sp>
        <p:sp>
          <p:nvSpPr>
            <p:cNvPr id="54" name="rc54"/>
            <p:cNvSpPr/>
            <p:nvPr/>
          </p:nvSpPr>
          <p:spPr>
            <a:xfrm>
              <a:off x="5063791" y="3148420"/>
              <a:ext cx="237427" cy="31021"/>
            </a:xfrm>
            <a:prstGeom prst="rect">
              <a:avLst/>
            </a:prstGeom>
            <a:solidFill>
              <a:srgbClr val="1CABE2">
                <a:alpha val="100000"/>
              </a:srgbClr>
            </a:solidFill>
          </p:spPr>
          <p:txBody>
            <a:bodyPr/>
            <a:lstStyle/>
            <a:p/>
          </p:txBody>
        </p:sp>
        <p:sp>
          <p:nvSpPr>
            <p:cNvPr id="55" name="rc55"/>
            <p:cNvSpPr/>
            <p:nvPr/>
          </p:nvSpPr>
          <p:spPr>
            <a:xfrm>
              <a:off x="5327600" y="3176966"/>
              <a:ext cx="237427" cy="1034746"/>
            </a:xfrm>
            <a:prstGeom prst="rect">
              <a:avLst/>
            </a:prstGeom>
            <a:solidFill>
              <a:srgbClr val="80BD41">
                <a:alpha val="100000"/>
              </a:srgbClr>
            </a:solidFill>
          </p:spPr>
          <p:txBody>
            <a:bodyPr/>
            <a:lstStyle/>
            <a:p/>
          </p:txBody>
        </p:sp>
        <p:sp>
          <p:nvSpPr>
            <p:cNvPr id="56" name="rc56"/>
            <p:cNvSpPr/>
            <p:nvPr/>
          </p:nvSpPr>
          <p:spPr>
            <a:xfrm>
              <a:off x="5327600" y="3137666"/>
              <a:ext cx="237427" cy="39300"/>
            </a:xfrm>
            <a:prstGeom prst="rect">
              <a:avLst/>
            </a:prstGeom>
            <a:solidFill>
              <a:srgbClr val="1CABE2">
                <a:alpha val="100000"/>
              </a:srgbClr>
            </a:solidFill>
          </p:spPr>
          <p:txBody>
            <a:bodyPr/>
            <a:lstStyle/>
            <a:p/>
          </p:txBody>
        </p:sp>
        <p:sp>
          <p:nvSpPr>
            <p:cNvPr id="57" name="rc57"/>
            <p:cNvSpPr/>
            <p:nvPr/>
          </p:nvSpPr>
          <p:spPr>
            <a:xfrm>
              <a:off x="5591408" y="3195512"/>
              <a:ext cx="237427" cy="1016199"/>
            </a:xfrm>
            <a:prstGeom prst="rect">
              <a:avLst/>
            </a:prstGeom>
            <a:solidFill>
              <a:srgbClr val="80BD41">
                <a:alpha val="100000"/>
              </a:srgbClr>
            </a:solidFill>
          </p:spPr>
          <p:txBody>
            <a:bodyPr/>
            <a:lstStyle/>
            <a:p/>
          </p:txBody>
        </p:sp>
        <p:sp>
          <p:nvSpPr>
            <p:cNvPr id="58" name="rc58"/>
            <p:cNvSpPr/>
            <p:nvPr/>
          </p:nvSpPr>
          <p:spPr>
            <a:xfrm>
              <a:off x="5591408" y="3156750"/>
              <a:ext cx="237427" cy="38762"/>
            </a:xfrm>
            <a:prstGeom prst="rect">
              <a:avLst/>
            </a:prstGeom>
            <a:solidFill>
              <a:srgbClr val="1CABE2">
                <a:alpha val="100000"/>
              </a:srgbClr>
            </a:solidFill>
          </p:spPr>
          <p:txBody>
            <a:bodyPr/>
            <a:lstStyle/>
            <a:p/>
          </p:txBody>
        </p:sp>
        <p:sp>
          <p:nvSpPr>
            <p:cNvPr id="59" name="rc59"/>
            <p:cNvSpPr/>
            <p:nvPr/>
          </p:nvSpPr>
          <p:spPr>
            <a:xfrm>
              <a:off x="5855217" y="3205365"/>
              <a:ext cx="237427" cy="1006347"/>
            </a:xfrm>
            <a:prstGeom prst="rect">
              <a:avLst/>
            </a:prstGeom>
            <a:solidFill>
              <a:srgbClr val="80BD41">
                <a:alpha val="100000"/>
              </a:srgbClr>
            </a:solidFill>
          </p:spPr>
          <p:txBody>
            <a:bodyPr/>
            <a:lstStyle/>
            <a:p/>
          </p:txBody>
        </p:sp>
        <p:sp>
          <p:nvSpPr>
            <p:cNvPr id="60" name="rc60"/>
            <p:cNvSpPr/>
            <p:nvPr/>
          </p:nvSpPr>
          <p:spPr>
            <a:xfrm>
              <a:off x="5855217" y="3158493"/>
              <a:ext cx="237427" cy="46871"/>
            </a:xfrm>
            <a:prstGeom prst="rect">
              <a:avLst/>
            </a:prstGeom>
            <a:solidFill>
              <a:srgbClr val="1CABE2">
                <a:alpha val="100000"/>
              </a:srgbClr>
            </a:solidFill>
          </p:spPr>
          <p:txBody>
            <a:bodyPr/>
            <a:lstStyle/>
            <a:p/>
          </p:txBody>
        </p:sp>
        <p:sp>
          <p:nvSpPr>
            <p:cNvPr id="61" name="rc61"/>
            <p:cNvSpPr/>
            <p:nvPr/>
          </p:nvSpPr>
          <p:spPr>
            <a:xfrm>
              <a:off x="6119026" y="3255108"/>
              <a:ext cx="237427" cy="956604"/>
            </a:xfrm>
            <a:prstGeom prst="rect">
              <a:avLst/>
            </a:prstGeom>
            <a:solidFill>
              <a:srgbClr val="80BD41">
                <a:alpha val="100000"/>
              </a:srgbClr>
            </a:solidFill>
          </p:spPr>
          <p:txBody>
            <a:bodyPr/>
            <a:lstStyle/>
            <a:p/>
          </p:txBody>
        </p:sp>
        <p:sp>
          <p:nvSpPr>
            <p:cNvPr id="62" name="rc62"/>
            <p:cNvSpPr/>
            <p:nvPr/>
          </p:nvSpPr>
          <p:spPr>
            <a:xfrm>
              <a:off x="6119026" y="3210416"/>
              <a:ext cx="237427" cy="44692"/>
            </a:xfrm>
            <a:prstGeom prst="rect">
              <a:avLst/>
            </a:prstGeom>
            <a:solidFill>
              <a:srgbClr val="1CABE2">
                <a:alpha val="100000"/>
              </a:srgbClr>
            </a:solidFill>
          </p:spPr>
          <p:txBody>
            <a:bodyPr/>
            <a:lstStyle/>
            <a:p/>
          </p:txBody>
        </p:sp>
        <p:sp>
          <p:nvSpPr>
            <p:cNvPr id="63" name="rc63"/>
            <p:cNvSpPr/>
            <p:nvPr/>
          </p:nvSpPr>
          <p:spPr>
            <a:xfrm>
              <a:off x="6382834" y="3280164"/>
              <a:ext cx="237427" cy="931548"/>
            </a:xfrm>
            <a:prstGeom prst="rect">
              <a:avLst/>
            </a:prstGeom>
            <a:solidFill>
              <a:srgbClr val="80BD41">
                <a:alpha val="100000"/>
              </a:srgbClr>
            </a:solidFill>
          </p:spPr>
          <p:txBody>
            <a:bodyPr/>
            <a:lstStyle/>
            <a:p/>
          </p:txBody>
        </p:sp>
        <p:sp>
          <p:nvSpPr>
            <p:cNvPr id="64" name="rc64"/>
            <p:cNvSpPr/>
            <p:nvPr/>
          </p:nvSpPr>
          <p:spPr>
            <a:xfrm>
              <a:off x="6382834" y="3234967"/>
              <a:ext cx="237427" cy="45196"/>
            </a:xfrm>
            <a:prstGeom prst="rect">
              <a:avLst/>
            </a:prstGeom>
            <a:solidFill>
              <a:srgbClr val="1CABE2">
                <a:alpha val="100000"/>
              </a:srgbClr>
            </a:solidFill>
          </p:spPr>
          <p:txBody>
            <a:bodyPr/>
            <a:lstStyle/>
            <a:p/>
          </p:txBody>
        </p:sp>
        <p:sp>
          <p:nvSpPr>
            <p:cNvPr id="65" name="rc65"/>
            <p:cNvSpPr/>
            <p:nvPr/>
          </p:nvSpPr>
          <p:spPr>
            <a:xfrm>
              <a:off x="6646643" y="3292515"/>
              <a:ext cx="237427" cy="919197"/>
            </a:xfrm>
            <a:prstGeom prst="rect">
              <a:avLst/>
            </a:prstGeom>
            <a:solidFill>
              <a:srgbClr val="80BD41">
                <a:alpha val="100000"/>
              </a:srgbClr>
            </a:solidFill>
          </p:spPr>
          <p:txBody>
            <a:bodyPr/>
            <a:lstStyle/>
            <a:p/>
          </p:txBody>
        </p:sp>
        <p:sp>
          <p:nvSpPr>
            <p:cNvPr id="66" name="rc66"/>
            <p:cNvSpPr/>
            <p:nvPr/>
          </p:nvSpPr>
          <p:spPr>
            <a:xfrm>
              <a:off x="6646643" y="3241275"/>
              <a:ext cx="237427" cy="51240"/>
            </a:xfrm>
            <a:prstGeom prst="rect">
              <a:avLst/>
            </a:prstGeom>
            <a:solidFill>
              <a:srgbClr val="1CABE2">
                <a:alpha val="100000"/>
              </a:srgbClr>
            </a:solidFill>
          </p:spPr>
          <p:txBody>
            <a:bodyPr/>
            <a:lstStyle/>
            <a:p/>
          </p:txBody>
        </p:sp>
        <p:sp>
          <p:nvSpPr>
            <p:cNvPr id="67" name="rc67"/>
            <p:cNvSpPr/>
            <p:nvPr/>
          </p:nvSpPr>
          <p:spPr>
            <a:xfrm>
              <a:off x="6910451" y="3311512"/>
              <a:ext cx="237427" cy="900200"/>
            </a:xfrm>
            <a:prstGeom prst="rect">
              <a:avLst/>
            </a:prstGeom>
            <a:solidFill>
              <a:srgbClr val="80BD41">
                <a:alpha val="100000"/>
              </a:srgbClr>
            </a:solidFill>
          </p:spPr>
          <p:txBody>
            <a:bodyPr/>
            <a:lstStyle/>
            <a:p/>
          </p:txBody>
        </p:sp>
        <p:sp>
          <p:nvSpPr>
            <p:cNvPr id="68" name="rc68"/>
            <p:cNvSpPr/>
            <p:nvPr/>
          </p:nvSpPr>
          <p:spPr>
            <a:xfrm>
              <a:off x="6910451" y="3265693"/>
              <a:ext cx="237427" cy="45819"/>
            </a:xfrm>
            <a:prstGeom prst="rect">
              <a:avLst/>
            </a:prstGeom>
            <a:solidFill>
              <a:srgbClr val="1CABE2">
                <a:alpha val="100000"/>
              </a:srgbClr>
            </a:solidFill>
          </p:spPr>
          <p:txBody>
            <a:bodyPr/>
            <a:lstStyle/>
            <a:p/>
          </p:txBody>
        </p:sp>
        <p:sp>
          <p:nvSpPr>
            <p:cNvPr id="69" name="rc69"/>
            <p:cNvSpPr/>
            <p:nvPr/>
          </p:nvSpPr>
          <p:spPr>
            <a:xfrm>
              <a:off x="7174260" y="3310526"/>
              <a:ext cx="237427" cy="901186"/>
            </a:xfrm>
            <a:prstGeom prst="rect">
              <a:avLst/>
            </a:prstGeom>
            <a:solidFill>
              <a:srgbClr val="80BD41">
                <a:alpha val="100000"/>
              </a:srgbClr>
            </a:solidFill>
          </p:spPr>
          <p:txBody>
            <a:bodyPr/>
            <a:lstStyle/>
            <a:p/>
          </p:txBody>
        </p:sp>
        <p:sp>
          <p:nvSpPr>
            <p:cNvPr id="70" name="rc70"/>
            <p:cNvSpPr/>
            <p:nvPr/>
          </p:nvSpPr>
          <p:spPr>
            <a:xfrm>
              <a:off x="7174260" y="3266286"/>
              <a:ext cx="237427" cy="44239"/>
            </a:xfrm>
            <a:prstGeom prst="rect">
              <a:avLst/>
            </a:prstGeom>
            <a:solidFill>
              <a:srgbClr val="1CABE2">
                <a:alpha val="100000"/>
              </a:srgbClr>
            </a:solidFill>
          </p:spPr>
          <p:txBody>
            <a:bodyPr/>
            <a:lstStyle/>
            <a:p/>
          </p:txBody>
        </p:sp>
        <p:sp>
          <p:nvSpPr>
            <p:cNvPr id="71" name="rc71"/>
            <p:cNvSpPr/>
            <p:nvPr/>
          </p:nvSpPr>
          <p:spPr>
            <a:xfrm>
              <a:off x="7438069" y="3292061"/>
              <a:ext cx="237427" cy="919651"/>
            </a:xfrm>
            <a:prstGeom prst="rect">
              <a:avLst/>
            </a:prstGeom>
            <a:solidFill>
              <a:srgbClr val="80BD41">
                <a:alpha val="100000"/>
              </a:srgbClr>
            </a:solidFill>
          </p:spPr>
          <p:txBody>
            <a:bodyPr/>
            <a:lstStyle/>
            <a:p/>
          </p:txBody>
        </p:sp>
        <p:sp>
          <p:nvSpPr>
            <p:cNvPr id="72" name="rc72"/>
            <p:cNvSpPr/>
            <p:nvPr/>
          </p:nvSpPr>
          <p:spPr>
            <a:xfrm>
              <a:off x="7438069" y="3267028"/>
              <a:ext cx="237427" cy="25033"/>
            </a:xfrm>
            <a:prstGeom prst="rect">
              <a:avLst/>
            </a:prstGeom>
            <a:solidFill>
              <a:srgbClr val="1CABE2">
                <a:alpha val="100000"/>
              </a:srgbClr>
            </a:solidFill>
          </p:spPr>
          <p:txBody>
            <a:bodyPr/>
            <a:lstStyle/>
            <a:p/>
          </p:txBody>
        </p:sp>
        <p:sp>
          <p:nvSpPr>
            <p:cNvPr id="73" name="rc73"/>
            <p:cNvSpPr/>
            <p:nvPr/>
          </p:nvSpPr>
          <p:spPr>
            <a:xfrm>
              <a:off x="7701877" y="3283483"/>
              <a:ext cx="237427" cy="928229"/>
            </a:xfrm>
            <a:prstGeom prst="rect">
              <a:avLst/>
            </a:prstGeom>
            <a:solidFill>
              <a:srgbClr val="80BD41">
                <a:alpha val="100000"/>
              </a:srgbClr>
            </a:solidFill>
          </p:spPr>
          <p:txBody>
            <a:bodyPr/>
            <a:lstStyle/>
            <a:p/>
          </p:txBody>
        </p:sp>
        <p:sp>
          <p:nvSpPr>
            <p:cNvPr id="74" name="rc74"/>
            <p:cNvSpPr/>
            <p:nvPr/>
          </p:nvSpPr>
          <p:spPr>
            <a:xfrm>
              <a:off x="7701877" y="3266245"/>
              <a:ext cx="237427" cy="17237"/>
            </a:xfrm>
            <a:prstGeom prst="rect">
              <a:avLst/>
            </a:prstGeom>
            <a:solidFill>
              <a:srgbClr val="1CABE2">
                <a:alpha val="100000"/>
              </a:srgbClr>
            </a:solidFill>
          </p:spPr>
          <p:txBody>
            <a:bodyPr/>
            <a:lstStyle/>
            <a:p/>
          </p:txBody>
        </p:sp>
        <p:sp>
          <p:nvSpPr>
            <p:cNvPr id="75" name="rc75"/>
            <p:cNvSpPr/>
            <p:nvPr/>
          </p:nvSpPr>
          <p:spPr>
            <a:xfrm>
              <a:off x="7965686" y="3283773"/>
              <a:ext cx="237427" cy="927939"/>
            </a:xfrm>
            <a:prstGeom prst="rect">
              <a:avLst/>
            </a:prstGeom>
            <a:solidFill>
              <a:srgbClr val="80BD41">
                <a:alpha val="100000"/>
              </a:srgbClr>
            </a:solidFill>
          </p:spPr>
          <p:txBody>
            <a:bodyPr/>
            <a:lstStyle/>
            <a:p/>
          </p:txBody>
        </p:sp>
        <p:sp>
          <p:nvSpPr>
            <p:cNvPr id="76" name="rc76"/>
            <p:cNvSpPr/>
            <p:nvPr/>
          </p:nvSpPr>
          <p:spPr>
            <a:xfrm>
              <a:off x="7965686" y="3270302"/>
              <a:ext cx="237427" cy="13470"/>
            </a:xfrm>
            <a:prstGeom prst="rect">
              <a:avLst/>
            </a:prstGeom>
            <a:solidFill>
              <a:srgbClr val="1CABE2">
                <a:alpha val="100000"/>
              </a:srgbClr>
            </a:solidFill>
          </p:spPr>
          <p:txBody>
            <a:bodyPr/>
            <a:lstStyle/>
            <a:p/>
          </p:txBody>
        </p:sp>
        <p:sp>
          <p:nvSpPr>
            <p:cNvPr id="77" name="pl77"/>
            <p:cNvSpPr/>
            <p:nvPr/>
          </p:nvSpPr>
          <p:spPr>
            <a:xfrm>
              <a:off x="1489184" y="2085100"/>
              <a:ext cx="6595215" cy="85923"/>
            </a:xfrm>
            <a:custGeom>
              <a:avLst/>
              <a:pathLst>
                <a:path w="6595215" h="85923">
                  <a:moveTo>
                    <a:pt x="0" y="42961"/>
                  </a:moveTo>
                  <a:lnTo>
                    <a:pt x="263808" y="42961"/>
                  </a:lnTo>
                  <a:lnTo>
                    <a:pt x="527617" y="42961"/>
                  </a:lnTo>
                  <a:lnTo>
                    <a:pt x="791425" y="64442"/>
                  </a:lnTo>
                  <a:lnTo>
                    <a:pt x="1055234" y="42961"/>
                  </a:lnTo>
                  <a:lnTo>
                    <a:pt x="1319043" y="42961"/>
                  </a:lnTo>
                  <a:lnTo>
                    <a:pt x="1582851" y="21480"/>
                  </a:lnTo>
                  <a:lnTo>
                    <a:pt x="1846660" y="21480"/>
                  </a:lnTo>
                  <a:lnTo>
                    <a:pt x="2110468" y="21480"/>
                  </a:lnTo>
                  <a:lnTo>
                    <a:pt x="2374277" y="42961"/>
                  </a:lnTo>
                  <a:lnTo>
                    <a:pt x="2638086" y="42961"/>
                  </a:lnTo>
                  <a:lnTo>
                    <a:pt x="2901894" y="21480"/>
                  </a:lnTo>
                  <a:lnTo>
                    <a:pt x="3165703" y="64442"/>
                  </a:lnTo>
                  <a:lnTo>
                    <a:pt x="3429511" y="21480"/>
                  </a:lnTo>
                  <a:lnTo>
                    <a:pt x="3693320" y="42961"/>
                  </a:lnTo>
                  <a:lnTo>
                    <a:pt x="3957129" y="64442"/>
                  </a:lnTo>
                  <a:lnTo>
                    <a:pt x="4220937" y="64442"/>
                  </a:lnTo>
                  <a:lnTo>
                    <a:pt x="4484746" y="64442"/>
                  </a:lnTo>
                  <a:lnTo>
                    <a:pt x="4748554" y="64442"/>
                  </a:lnTo>
                  <a:lnTo>
                    <a:pt x="5012363" y="85923"/>
                  </a:lnTo>
                  <a:lnTo>
                    <a:pt x="5276172" y="85923"/>
                  </a:lnTo>
                  <a:lnTo>
                    <a:pt x="5539980" y="85923"/>
                  </a:lnTo>
                  <a:lnTo>
                    <a:pt x="5803789" y="85923"/>
                  </a:lnTo>
                  <a:lnTo>
                    <a:pt x="6067598" y="42961"/>
                  </a:lnTo>
                  <a:lnTo>
                    <a:pt x="6331406" y="21480"/>
                  </a:lnTo>
                  <a:lnTo>
                    <a:pt x="6595215" y="0"/>
                  </a:lnTo>
                </a:path>
              </a:pathLst>
            </a:custGeom>
            <a:ln w="27101" cap="flat">
              <a:solidFill>
                <a:srgbClr val="0058AB">
                  <a:alpha val="100000"/>
                </a:srgbClr>
              </a:solidFill>
              <a:prstDash val="solid"/>
              <a:round/>
            </a:ln>
          </p:spPr>
          <p:txBody>
            <a:bodyPr/>
            <a:lstStyle/>
            <a:p/>
          </p:txBody>
        </p:sp>
        <p:sp>
          <p:nvSpPr>
            <p:cNvPr id="78" name="tx78"/>
            <p:cNvSpPr/>
            <p:nvPr/>
          </p:nvSpPr>
          <p:spPr>
            <a:xfrm>
              <a:off x="1418867" y="19470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79" name="tx79"/>
            <p:cNvSpPr/>
            <p:nvPr/>
          </p:nvSpPr>
          <p:spPr>
            <a:xfrm>
              <a:off x="2737910" y="19470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80" name="tx80"/>
            <p:cNvSpPr/>
            <p:nvPr/>
          </p:nvSpPr>
          <p:spPr>
            <a:xfrm>
              <a:off x="4056953" y="19470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81" name="tx81"/>
            <p:cNvSpPr/>
            <p:nvPr/>
          </p:nvSpPr>
          <p:spPr>
            <a:xfrm>
              <a:off x="5375996" y="1968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2" name="tx82"/>
            <p:cNvSpPr/>
            <p:nvPr/>
          </p:nvSpPr>
          <p:spPr>
            <a:xfrm>
              <a:off x="6431231" y="19899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3" name="tx83"/>
            <p:cNvSpPr/>
            <p:nvPr/>
          </p:nvSpPr>
          <p:spPr>
            <a:xfrm>
              <a:off x="6695039" y="19899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4" name="tx84"/>
            <p:cNvSpPr/>
            <p:nvPr/>
          </p:nvSpPr>
          <p:spPr>
            <a:xfrm>
              <a:off x="6958848" y="19899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5" name="tx85"/>
            <p:cNvSpPr/>
            <p:nvPr/>
          </p:nvSpPr>
          <p:spPr>
            <a:xfrm>
              <a:off x="7222657" y="19899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6" name="tx86"/>
            <p:cNvSpPr/>
            <p:nvPr/>
          </p:nvSpPr>
          <p:spPr>
            <a:xfrm>
              <a:off x="7486465" y="19470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87" name="tx87"/>
            <p:cNvSpPr/>
            <p:nvPr/>
          </p:nvSpPr>
          <p:spPr>
            <a:xfrm>
              <a:off x="7750274" y="192553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98</a:t>
              </a:r>
            </a:p>
          </p:txBody>
        </p:sp>
        <p:sp>
          <p:nvSpPr>
            <p:cNvPr id="88" name="tx88"/>
            <p:cNvSpPr/>
            <p:nvPr/>
          </p:nvSpPr>
          <p:spPr>
            <a:xfrm>
              <a:off x="8014082" y="1904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99</a:t>
              </a:r>
            </a:p>
          </p:txBody>
        </p:sp>
        <p:sp>
          <p:nvSpPr>
            <p:cNvPr id="89" name="tx89"/>
            <p:cNvSpPr/>
            <p:nvPr/>
          </p:nvSpPr>
          <p:spPr>
            <a:xfrm>
              <a:off x="1413884" y="380306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90" name="tx90"/>
            <p:cNvSpPr/>
            <p:nvPr/>
          </p:nvSpPr>
          <p:spPr>
            <a:xfrm>
              <a:off x="1413884" y="34211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91" name="tx91"/>
            <p:cNvSpPr/>
            <p:nvPr/>
          </p:nvSpPr>
          <p:spPr>
            <a:xfrm>
              <a:off x="2732927" y="37678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92" name="tx92"/>
            <p:cNvSpPr/>
            <p:nvPr/>
          </p:nvSpPr>
          <p:spPr>
            <a:xfrm>
              <a:off x="2732927" y="33506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93" name="tx93"/>
            <p:cNvSpPr/>
            <p:nvPr/>
          </p:nvSpPr>
          <p:spPr>
            <a:xfrm>
              <a:off x="4051970" y="37037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4" name="tx94"/>
            <p:cNvSpPr/>
            <p:nvPr/>
          </p:nvSpPr>
          <p:spPr>
            <a:xfrm>
              <a:off x="4051970" y="32218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95" name="tx95"/>
            <p:cNvSpPr/>
            <p:nvPr/>
          </p:nvSpPr>
          <p:spPr>
            <a:xfrm>
              <a:off x="5371013" y="36555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96" name="tx96"/>
            <p:cNvSpPr/>
            <p:nvPr/>
          </p:nvSpPr>
          <p:spPr>
            <a:xfrm>
              <a:off x="5371013" y="31185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97" name="tx97"/>
            <p:cNvSpPr/>
            <p:nvPr/>
          </p:nvSpPr>
          <p:spPr>
            <a:xfrm>
              <a:off x="6426247" y="37071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8" name="tx98"/>
            <p:cNvSpPr/>
            <p:nvPr/>
          </p:nvSpPr>
          <p:spPr>
            <a:xfrm>
              <a:off x="6426247" y="32187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99" name="tx99"/>
            <p:cNvSpPr/>
            <p:nvPr/>
          </p:nvSpPr>
          <p:spPr>
            <a:xfrm>
              <a:off x="6690056" y="37132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00" name="tx100"/>
            <p:cNvSpPr/>
            <p:nvPr/>
          </p:nvSpPr>
          <p:spPr>
            <a:xfrm>
              <a:off x="6690056" y="32280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1" name="tx101"/>
            <p:cNvSpPr/>
            <p:nvPr/>
          </p:nvSpPr>
          <p:spPr>
            <a:xfrm>
              <a:off x="6953864" y="372279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02" name="tx102"/>
            <p:cNvSpPr/>
            <p:nvPr/>
          </p:nvSpPr>
          <p:spPr>
            <a:xfrm>
              <a:off x="6953864" y="32497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3" name="tx103"/>
            <p:cNvSpPr/>
            <p:nvPr/>
          </p:nvSpPr>
          <p:spPr>
            <a:xfrm>
              <a:off x="7217673" y="37223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04" name="tx104"/>
            <p:cNvSpPr/>
            <p:nvPr/>
          </p:nvSpPr>
          <p:spPr>
            <a:xfrm>
              <a:off x="7217673" y="32495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5" name="tx105"/>
            <p:cNvSpPr/>
            <p:nvPr/>
          </p:nvSpPr>
          <p:spPr>
            <a:xfrm>
              <a:off x="7481482" y="37130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06" name="tx106"/>
            <p:cNvSpPr/>
            <p:nvPr/>
          </p:nvSpPr>
          <p:spPr>
            <a:xfrm>
              <a:off x="7481482" y="3240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7" name="tx107"/>
            <p:cNvSpPr/>
            <p:nvPr/>
          </p:nvSpPr>
          <p:spPr>
            <a:xfrm>
              <a:off x="7745290" y="37087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08" name="tx108"/>
            <p:cNvSpPr/>
            <p:nvPr/>
          </p:nvSpPr>
          <p:spPr>
            <a:xfrm>
              <a:off x="7745290" y="323604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9" name="tx109"/>
            <p:cNvSpPr/>
            <p:nvPr/>
          </p:nvSpPr>
          <p:spPr>
            <a:xfrm>
              <a:off x="8009099" y="37089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10" name="tx110"/>
            <p:cNvSpPr/>
            <p:nvPr/>
          </p:nvSpPr>
          <p:spPr>
            <a:xfrm>
              <a:off x="8009099" y="32382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1" name="tx111"/>
            <p:cNvSpPr/>
            <p:nvPr/>
          </p:nvSpPr>
          <p:spPr>
            <a:xfrm>
              <a:off x="1413884" y="32926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12" name="tx112"/>
            <p:cNvSpPr/>
            <p:nvPr/>
          </p:nvSpPr>
          <p:spPr>
            <a:xfrm>
              <a:off x="2732927" y="32220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13" name="tx113"/>
            <p:cNvSpPr/>
            <p:nvPr/>
          </p:nvSpPr>
          <p:spPr>
            <a:xfrm>
              <a:off x="4051970" y="3092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14" name="tx114"/>
            <p:cNvSpPr/>
            <p:nvPr/>
          </p:nvSpPr>
          <p:spPr>
            <a:xfrm>
              <a:off x="5371013" y="29824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115" name="tx115"/>
            <p:cNvSpPr/>
            <p:nvPr/>
          </p:nvSpPr>
          <p:spPr>
            <a:xfrm>
              <a:off x="6426247" y="30797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116" name="tx116"/>
            <p:cNvSpPr/>
            <p:nvPr/>
          </p:nvSpPr>
          <p:spPr>
            <a:xfrm>
              <a:off x="6690056" y="30860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117" name="tx117"/>
            <p:cNvSpPr/>
            <p:nvPr/>
          </p:nvSpPr>
          <p:spPr>
            <a:xfrm>
              <a:off x="6953864" y="31104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18" name="tx118"/>
            <p:cNvSpPr/>
            <p:nvPr/>
          </p:nvSpPr>
          <p:spPr>
            <a:xfrm>
              <a:off x="7217673" y="31110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9" name="tx119"/>
            <p:cNvSpPr/>
            <p:nvPr/>
          </p:nvSpPr>
          <p:spPr>
            <a:xfrm>
              <a:off x="7481482" y="31117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20" name="tx120"/>
            <p:cNvSpPr/>
            <p:nvPr/>
          </p:nvSpPr>
          <p:spPr>
            <a:xfrm>
              <a:off x="7745290" y="31109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21" name="tx121"/>
            <p:cNvSpPr/>
            <p:nvPr/>
          </p:nvSpPr>
          <p:spPr>
            <a:xfrm>
              <a:off x="8009099" y="31150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22" name="tx122"/>
            <p:cNvSpPr/>
            <p:nvPr/>
          </p:nvSpPr>
          <p:spPr>
            <a:xfrm>
              <a:off x="655495" y="4161695"/>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23" name="tx123"/>
            <p:cNvSpPr/>
            <p:nvPr/>
          </p:nvSpPr>
          <p:spPr>
            <a:xfrm>
              <a:off x="655495" y="3618202"/>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24" name="tx124"/>
            <p:cNvSpPr/>
            <p:nvPr/>
          </p:nvSpPr>
          <p:spPr>
            <a:xfrm>
              <a:off x="655495" y="3074710"/>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25" name="tx125"/>
            <p:cNvSpPr/>
            <p:nvPr/>
          </p:nvSpPr>
          <p:spPr>
            <a:xfrm>
              <a:off x="655495" y="25312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26" name="tx126"/>
            <p:cNvSpPr/>
            <p:nvPr/>
          </p:nvSpPr>
          <p:spPr>
            <a:xfrm>
              <a:off x="577771" y="1987725"/>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7" name="tx127"/>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33373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65277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7182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9086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4610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60990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73717"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375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401334"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6514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895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5" name="pl145"/>
            <p:cNvSpPr/>
            <p:nvPr/>
          </p:nvSpPr>
          <p:spPr>
            <a:xfrm>
              <a:off x="257525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842357"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7" name="rc147"/>
            <p:cNvSpPr/>
            <p:nvPr/>
          </p:nvSpPr>
          <p:spPr>
            <a:xfrm>
              <a:off x="4100531" y="5080054"/>
              <a:ext cx="201456" cy="201456"/>
            </a:xfrm>
            <a:prstGeom prst="rect">
              <a:avLst/>
            </a:prstGeom>
            <a:solidFill>
              <a:srgbClr val="1CABE2">
                <a:alpha val="100000"/>
              </a:srgbClr>
            </a:solidFill>
          </p:spPr>
          <p:txBody>
            <a:bodyPr/>
            <a:lstStyle/>
            <a:p/>
          </p:txBody>
        </p:sp>
        <p:sp>
          <p:nvSpPr>
            <p:cNvPr id="148" name="rc148"/>
            <p:cNvSpPr/>
            <p:nvPr/>
          </p:nvSpPr>
          <p:spPr>
            <a:xfrm>
              <a:off x="6059182" y="5080054"/>
              <a:ext cx="201456" cy="201456"/>
            </a:xfrm>
            <a:prstGeom prst="rect">
              <a:avLst/>
            </a:prstGeom>
            <a:solidFill>
              <a:srgbClr val="80BD41">
                <a:alpha val="100000"/>
              </a:srgbClr>
            </a:solidFill>
          </p:spPr>
          <p:txBody>
            <a:bodyPr/>
            <a:lstStyle/>
            <a:p/>
          </p:txBody>
        </p:sp>
        <p:sp>
          <p:nvSpPr>
            <p:cNvPr id="149" name="tx149"/>
            <p:cNvSpPr/>
            <p:nvPr/>
          </p:nvSpPr>
          <p:spPr>
            <a:xfrm>
              <a:off x="438057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50" name="tx150"/>
            <p:cNvSpPr/>
            <p:nvPr/>
          </p:nvSpPr>
          <p:spPr>
            <a:xfrm>
              <a:off x="633922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1028838"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1028838" y="1618677"/>
              <a:ext cx="201158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Northern Africa, 2000-2025</a:t>
              </a:r>
            </a:p>
          </p:txBody>
        </p:sp>
        <p:sp>
          <p:nvSpPr>
            <p:cNvPr id="153" name="pl153"/>
            <p:cNvSpPr/>
            <p:nvPr/>
          </p:nvSpPr>
          <p:spPr>
            <a:xfrm>
              <a:off x="2094642"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54298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499133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43967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88801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1028838" y="5902447"/>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59" name="pl159"/>
            <p:cNvSpPr/>
            <p:nvPr/>
          </p:nvSpPr>
          <p:spPr>
            <a:xfrm>
              <a:off x="1028838" y="574738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0" name="pl160"/>
            <p:cNvSpPr/>
            <p:nvPr/>
          </p:nvSpPr>
          <p:spPr>
            <a:xfrm>
              <a:off x="1028838" y="5592316"/>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1" name="pl161"/>
            <p:cNvSpPr/>
            <p:nvPr/>
          </p:nvSpPr>
          <p:spPr>
            <a:xfrm>
              <a:off x="137047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81881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267158"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71550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16384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70471" y="5840421"/>
              <a:ext cx="6206171" cy="124052"/>
            </a:xfrm>
            <a:prstGeom prst="rect">
              <a:avLst/>
            </a:prstGeom>
            <a:solidFill>
              <a:srgbClr val="80BD41">
                <a:alpha val="100000"/>
              </a:srgbClr>
            </a:solidFill>
          </p:spPr>
          <p:txBody>
            <a:bodyPr/>
            <a:lstStyle/>
            <a:p/>
          </p:txBody>
        </p:sp>
        <p:sp>
          <p:nvSpPr>
            <p:cNvPr id="167" name="rc167"/>
            <p:cNvSpPr/>
            <p:nvPr/>
          </p:nvSpPr>
          <p:spPr>
            <a:xfrm>
              <a:off x="7576642" y="5840421"/>
              <a:ext cx="301107" cy="124052"/>
            </a:xfrm>
            <a:prstGeom prst="rect">
              <a:avLst/>
            </a:prstGeom>
            <a:solidFill>
              <a:srgbClr val="1CABE2">
                <a:alpha val="100000"/>
              </a:srgbClr>
            </a:solidFill>
          </p:spPr>
          <p:txBody>
            <a:bodyPr/>
            <a:lstStyle/>
            <a:p/>
          </p:txBody>
        </p:sp>
        <p:sp>
          <p:nvSpPr>
            <p:cNvPr id="168" name="rc168"/>
            <p:cNvSpPr/>
            <p:nvPr/>
          </p:nvSpPr>
          <p:spPr>
            <a:xfrm>
              <a:off x="1370471" y="5685356"/>
              <a:ext cx="6184055" cy="124052"/>
            </a:xfrm>
            <a:prstGeom prst="rect">
              <a:avLst/>
            </a:prstGeom>
            <a:solidFill>
              <a:srgbClr val="80BD41">
                <a:alpha val="100000"/>
              </a:srgbClr>
            </a:solidFill>
          </p:spPr>
          <p:txBody>
            <a:bodyPr/>
            <a:lstStyle/>
            <a:p/>
          </p:txBody>
        </p:sp>
        <p:sp>
          <p:nvSpPr>
            <p:cNvPr id="169" name="rc169"/>
            <p:cNvSpPr/>
            <p:nvPr/>
          </p:nvSpPr>
          <p:spPr>
            <a:xfrm>
              <a:off x="7554526" y="5685356"/>
              <a:ext cx="114842" cy="124052"/>
            </a:xfrm>
            <a:prstGeom prst="rect">
              <a:avLst/>
            </a:prstGeom>
            <a:solidFill>
              <a:srgbClr val="1CABE2">
                <a:alpha val="100000"/>
              </a:srgbClr>
            </a:solidFill>
          </p:spPr>
          <p:txBody>
            <a:bodyPr/>
            <a:lstStyle/>
            <a:p/>
          </p:txBody>
        </p:sp>
        <p:sp>
          <p:nvSpPr>
            <p:cNvPr id="170" name="rc170"/>
            <p:cNvSpPr/>
            <p:nvPr/>
          </p:nvSpPr>
          <p:spPr>
            <a:xfrm>
              <a:off x="1370471" y="5530290"/>
              <a:ext cx="6182127" cy="124052"/>
            </a:xfrm>
            <a:prstGeom prst="rect">
              <a:avLst/>
            </a:prstGeom>
            <a:solidFill>
              <a:srgbClr val="80BD41">
                <a:alpha val="100000"/>
              </a:srgbClr>
            </a:solidFill>
          </p:spPr>
          <p:txBody>
            <a:bodyPr/>
            <a:lstStyle/>
            <a:p/>
          </p:txBody>
        </p:sp>
        <p:sp>
          <p:nvSpPr>
            <p:cNvPr id="171" name="rc171"/>
            <p:cNvSpPr/>
            <p:nvPr/>
          </p:nvSpPr>
          <p:spPr>
            <a:xfrm>
              <a:off x="7552598" y="5530290"/>
              <a:ext cx="89743" cy="124052"/>
            </a:xfrm>
            <a:prstGeom prst="rect">
              <a:avLst/>
            </a:prstGeom>
            <a:solidFill>
              <a:srgbClr val="1CABE2">
                <a:alpha val="100000"/>
              </a:srgbClr>
            </a:solidFill>
          </p:spPr>
          <p:txBody>
            <a:bodyPr/>
            <a:lstStyle/>
            <a:p/>
          </p:txBody>
        </p:sp>
        <p:sp>
          <p:nvSpPr>
            <p:cNvPr id="172" name="tx172"/>
            <p:cNvSpPr/>
            <p:nvPr/>
          </p:nvSpPr>
          <p:spPr>
            <a:xfrm>
              <a:off x="4385682"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4.3</a:t>
              </a:r>
            </a:p>
          </p:txBody>
        </p:sp>
        <p:sp>
          <p:nvSpPr>
            <p:cNvPr id="173" name="tx173"/>
            <p:cNvSpPr/>
            <p:nvPr/>
          </p:nvSpPr>
          <p:spPr>
            <a:xfrm>
              <a:off x="7639322"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0.2</a:t>
              </a:r>
            </a:p>
          </p:txBody>
        </p:sp>
        <p:sp>
          <p:nvSpPr>
            <p:cNvPr id="174" name="tx174"/>
            <p:cNvSpPr/>
            <p:nvPr/>
          </p:nvSpPr>
          <p:spPr>
            <a:xfrm>
              <a:off x="4374624"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4.3</a:t>
              </a:r>
            </a:p>
          </p:txBody>
        </p:sp>
        <p:sp>
          <p:nvSpPr>
            <p:cNvPr id="175" name="tx175"/>
            <p:cNvSpPr/>
            <p:nvPr/>
          </p:nvSpPr>
          <p:spPr>
            <a:xfrm>
              <a:off x="7524073"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0.1</a:t>
              </a:r>
            </a:p>
          </p:txBody>
        </p:sp>
        <p:sp>
          <p:nvSpPr>
            <p:cNvPr id="176" name="tx176"/>
            <p:cNvSpPr/>
            <p:nvPr/>
          </p:nvSpPr>
          <p:spPr>
            <a:xfrm>
              <a:off x="4373660"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4.3</a:t>
              </a:r>
            </a:p>
          </p:txBody>
        </p:sp>
        <p:sp>
          <p:nvSpPr>
            <p:cNvPr id="177" name="tx177"/>
            <p:cNvSpPr/>
            <p:nvPr/>
          </p:nvSpPr>
          <p:spPr>
            <a:xfrm>
              <a:off x="7509596"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0.1</a:t>
              </a:r>
            </a:p>
          </p:txBody>
        </p:sp>
        <p:sp>
          <p:nvSpPr>
            <p:cNvPr id="178" name="tx178"/>
            <p:cNvSpPr/>
            <p:nvPr/>
          </p:nvSpPr>
          <p:spPr>
            <a:xfrm>
              <a:off x="8115240"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4.5</a:t>
              </a:r>
            </a:p>
          </p:txBody>
        </p:sp>
        <p:sp>
          <p:nvSpPr>
            <p:cNvPr id="179" name="tx179"/>
            <p:cNvSpPr/>
            <p:nvPr/>
          </p:nvSpPr>
          <p:spPr>
            <a:xfrm>
              <a:off x="7896439"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4.3</a:t>
              </a:r>
            </a:p>
          </p:txBody>
        </p:sp>
        <p:sp>
          <p:nvSpPr>
            <p:cNvPr id="180" name="tx180"/>
            <p:cNvSpPr/>
            <p:nvPr/>
          </p:nvSpPr>
          <p:spPr>
            <a:xfrm>
              <a:off x="7868061"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4.3</a:t>
              </a:r>
            </a:p>
          </p:txBody>
        </p:sp>
        <p:sp>
          <p:nvSpPr>
            <p:cNvPr id="181" name="tx181"/>
            <p:cNvSpPr/>
            <p:nvPr/>
          </p:nvSpPr>
          <p:spPr>
            <a:xfrm>
              <a:off x="655312"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2" name="tx182"/>
            <p:cNvSpPr/>
            <p:nvPr/>
          </p:nvSpPr>
          <p:spPr>
            <a:xfrm>
              <a:off x="655312"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3" name="tx183"/>
            <p:cNvSpPr/>
            <p:nvPr/>
          </p:nvSpPr>
          <p:spPr>
            <a:xfrm>
              <a:off x="655312"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4" name="tx184"/>
            <p:cNvSpPr/>
            <p:nvPr/>
          </p:nvSpPr>
          <p:spPr>
            <a:xfrm>
              <a:off x="125397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5" name="tx185"/>
            <p:cNvSpPr/>
            <p:nvPr/>
          </p:nvSpPr>
          <p:spPr>
            <a:xfrm>
              <a:off x="270232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86" name="tx186"/>
            <p:cNvSpPr/>
            <p:nvPr/>
          </p:nvSpPr>
          <p:spPr>
            <a:xfrm>
              <a:off x="4150663"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87" name="tx187"/>
            <p:cNvSpPr/>
            <p:nvPr/>
          </p:nvSpPr>
          <p:spPr>
            <a:xfrm>
              <a:off x="5599007"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88" name="tx188"/>
            <p:cNvSpPr/>
            <p:nvPr/>
          </p:nvSpPr>
          <p:spPr>
            <a:xfrm>
              <a:off x="7047351"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89" name="tx189"/>
            <p:cNvSpPr/>
            <p:nvPr/>
          </p:nvSpPr>
          <p:spPr>
            <a:xfrm>
              <a:off x="389767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90" name="tx190"/>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1" name="tx191"/>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(99%) was higher than in 2019 (95%).
The number of children vaccinated with DTP1 was roughly the same in 2019 and 2025, at approximately 4.3 million.
The number of surviving infants decreased approximately 4% from 4.5 million in 2019 to 4.3 million in 2025.
In 2025, 17,000 same children were vaccinated than in 2019.
In 2025, there were 163,000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99%: 4.3 million children received at least one dose of DTP-containing vaccine, but 62,000 remain unreached.</a:t>
            </a:r>
          </a:p>
        </p:txBody>
      </p:sp>
      <p:grpSp xmlns:pic="http://schemas.openxmlformats.org/drawingml/2006/picture">
        <p:nvGrpSpPr>
          <p:cNvPr id="194" name=""/>
          <p:cNvGrpSpPr/>
          <p:nvPr/>
        </p:nvGrpSpPr>
        <p:grpSpPr>
          <a:xfrm>
            <a:off x="292608" y="1097280"/>
            <a:ext cx="8595360" cy="28575"/>
            <a:chOff x="292608" y="1097280"/>
            <a:chExt cx="8595360" cy="28575"/>
          </a:xfrm>
        </p:grpSpPr>
        <p:sp>
          <p:nvSpPr>
            <p:cNvPr id="19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991" y="899474"/>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5" name="pl5"/>
            <p:cNvSpPr/>
            <p:nvPr/>
          </p:nvSpPr>
          <p:spPr>
            <a:xfrm>
              <a:off x="632991" y="1856924"/>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6" name="pl6"/>
            <p:cNvSpPr/>
            <p:nvPr/>
          </p:nvSpPr>
          <p:spPr>
            <a:xfrm>
              <a:off x="632991" y="2814374"/>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7" name="pl7"/>
            <p:cNvSpPr/>
            <p:nvPr/>
          </p:nvSpPr>
          <p:spPr>
            <a:xfrm>
              <a:off x="632991" y="3771824"/>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8" name="pl8"/>
            <p:cNvSpPr/>
            <p:nvPr/>
          </p:nvSpPr>
          <p:spPr>
            <a:xfrm>
              <a:off x="632991" y="4729274"/>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9" name="pl9"/>
            <p:cNvSpPr/>
            <p:nvPr/>
          </p:nvSpPr>
          <p:spPr>
            <a:xfrm>
              <a:off x="632991" y="5686724"/>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10" name="pl10"/>
            <p:cNvSpPr/>
            <p:nvPr/>
          </p:nvSpPr>
          <p:spPr>
            <a:xfrm>
              <a:off x="2433434" y="899474"/>
              <a:ext cx="4722472" cy="2871708"/>
            </a:xfrm>
            <a:custGeom>
              <a:avLst/>
              <a:pathLst>
                <a:path w="4722472" h="2871708">
                  <a:moveTo>
                    <a:pt x="0" y="0"/>
                  </a:moveTo>
                  <a:lnTo>
                    <a:pt x="11925" y="0"/>
                  </a:lnTo>
                  <a:lnTo>
                    <a:pt x="23850" y="0"/>
                  </a:lnTo>
                  <a:lnTo>
                    <a:pt x="35776" y="0"/>
                  </a:lnTo>
                  <a:lnTo>
                    <a:pt x="47701" y="0"/>
                  </a:lnTo>
                  <a:lnTo>
                    <a:pt x="59627" y="0"/>
                  </a:lnTo>
                  <a:lnTo>
                    <a:pt x="71552" y="0"/>
                  </a:lnTo>
                  <a:lnTo>
                    <a:pt x="83478" y="0"/>
                  </a:lnTo>
                  <a:lnTo>
                    <a:pt x="95403" y="0"/>
                  </a:lnTo>
                  <a:lnTo>
                    <a:pt x="107328" y="0"/>
                  </a:lnTo>
                  <a:lnTo>
                    <a:pt x="119254" y="0"/>
                  </a:lnTo>
                  <a:lnTo>
                    <a:pt x="131179" y="0"/>
                  </a:lnTo>
                  <a:lnTo>
                    <a:pt x="143105" y="0"/>
                  </a:lnTo>
                  <a:lnTo>
                    <a:pt x="155030" y="0"/>
                  </a:lnTo>
                  <a:lnTo>
                    <a:pt x="166956" y="0"/>
                  </a:lnTo>
                  <a:lnTo>
                    <a:pt x="178881" y="0"/>
                  </a:lnTo>
                  <a:lnTo>
                    <a:pt x="190806" y="0"/>
                  </a:lnTo>
                  <a:lnTo>
                    <a:pt x="202732" y="0"/>
                  </a:lnTo>
                  <a:lnTo>
                    <a:pt x="214657" y="0"/>
                  </a:lnTo>
                  <a:lnTo>
                    <a:pt x="226583" y="0"/>
                  </a:lnTo>
                  <a:lnTo>
                    <a:pt x="238508" y="0"/>
                  </a:lnTo>
                  <a:lnTo>
                    <a:pt x="250434" y="0"/>
                  </a:lnTo>
                  <a:lnTo>
                    <a:pt x="262359" y="0"/>
                  </a:lnTo>
                  <a:lnTo>
                    <a:pt x="274285" y="0"/>
                  </a:lnTo>
                  <a:lnTo>
                    <a:pt x="286210" y="0"/>
                  </a:lnTo>
                  <a:lnTo>
                    <a:pt x="298135" y="0"/>
                  </a:lnTo>
                  <a:lnTo>
                    <a:pt x="310061" y="0"/>
                  </a:lnTo>
                  <a:lnTo>
                    <a:pt x="321986" y="0"/>
                  </a:lnTo>
                  <a:lnTo>
                    <a:pt x="333912" y="0"/>
                  </a:lnTo>
                  <a:lnTo>
                    <a:pt x="345837" y="0"/>
                  </a:lnTo>
                  <a:lnTo>
                    <a:pt x="357763" y="0"/>
                  </a:lnTo>
                  <a:lnTo>
                    <a:pt x="369688" y="0"/>
                  </a:lnTo>
                  <a:lnTo>
                    <a:pt x="381613" y="0"/>
                  </a:lnTo>
                  <a:lnTo>
                    <a:pt x="393539" y="0"/>
                  </a:lnTo>
                  <a:lnTo>
                    <a:pt x="405464" y="0"/>
                  </a:lnTo>
                  <a:lnTo>
                    <a:pt x="417390" y="0"/>
                  </a:lnTo>
                  <a:lnTo>
                    <a:pt x="429315" y="0"/>
                  </a:lnTo>
                  <a:lnTo>
                    <a:pt x="441241" y="0"/>
                  </a:lnTo>
                  <a:lnTo>
                    <a:pt x="453166" y="0"/>
                  </a:lnTo>
                  <a:lnTo>
                    <a:pt x="465091" y="0"/>
                  </a:lnTo>
                  <a:lnTo>
                    <a:pt x="477017" y="0"/>
                  </a:lnTo>
                  <a:lnTo>
                    <a:pt x="488942" y="0"/>
                  </a:lnTo>
                  <a:lnTo>
                    <a:pt x="500868" y="0"/>
                  </a:lnTo>
                  <a:lnTo>
                    <a:pt x="512793" y="0"/>
                  </a:lnTo>
                  <a:lnTo>
                    <a:pt x="524719" y="0"/>
                  </a:lnTo>
                  <a:lnTo>
                    <a:pt x="536644" y="0"/>
                  </a:lnTo>
                  <a:lnTo>
                    <a:pt x="548570" y="0"/>
                  </a:lnTo>
                  <a:lnTo>
                    <a:pt x="560495" y="0"/>
                  </a:lnTo>
                  <a:lnTo>
                    <a:pt x="572420" y="0"/>
                  </a:lnTo>
                  <a:lnTo>
                    <a:pt x="584346" y="0"/>
                  </a:lnTo>
                  <a:lnTo>
                    <a:pt x="596271" y="0"/>
                  </a:lnTo>
                  <a:lnTo>
                    <a:pt x="608197" y="0"/>
                  </a:lnTo>
                  <a:lnTo>
                    <a:pt x="620122" y="0"/>
                  </a:lnTo>
                  <a:lnTo>
                    <a:pt x="632048" y="0"/>
                  </a:lnTo>
                  <a:lnTo>
                    <a:pt x="643973" y="0"/>
                  </a:lnTo>
                  <a:lnTo>
                    <a:pt x="655898" y="0"/>
                  </a:lnTo>
                  <a:lnTo>
                    <a:pt x="667824" y="0"/>
                  </a:lnTo>
                  <a:lnTo>
                    <a:pt x="679749" y="0"/>
                  </a:lnTo>
                  <a:lnTo>
                    <a:pt x="691675" y="0"/>
                  </a:lnTo>
                  <a:lnTo>
                    <a:pt x="703600" y="0"/>
                  </a:lnTo>
                  <a:lnTo>
                    <a:pt x="715526" y="0"/>
                  </a:lnTo>
                  <a:lnTo>
                    <a:pt x="727451" y="0"/>
                  </a:lnTo>
                  <a:lnTo>
                    <a:pt x="739376" y="0"/>
                  </a:lnTo>
                  <a:lnTo>
                    <a:pt x="751302" y="0"/>
                  </a:lnTo>
                  <a:lnTo>
                    <a:pt x="763227" y="0"/>
                  </a:lnTo>
                  <a:lnTo>
                    <a:pt x="775153" y="0"/>
                  </a:lnTo>
                  <a:lnTo>
                    <a:pt x="787078" y="0"/>
                  </a:lnTo>
                  <a:lnTo>
                    <a:pt x="799004" y="0"/>
                  </a:lnTo>
                  <a:lnTo>
                    <a:pt x="810929" y="0"/>
                  </a:lnTo>
                  <a:lnTo>
                    <a:pt x="822855" y="0"/>
                  </a:lnTo>
                  <a:lnTo>
                    <a:pt x="834780" y="0"/>
                  </a:lnTo>
                  <a:lnTo>
                    <a:pt x="846705" y="0"/>
                  </a:lnTo>
                  <a:lnTo>
                    <a:pt x="858631" y="0"/>
                  </a:lnTo>
                  <a:lnTo>
                    <a:pt x="870556" y="0"/>
                  </a:lnTo>
                  <a:lnTo>
                    <a:pt x="882482" y="0"/>
                  </a:lnTo>
                  <a:lnTo>
                    <a:pt x="894407" y="0"/>
                  </a:lnTo>
                  <a:lnTo>
                    <a:pt x="906333" y="0"/>
                  </a:lnTo>
                  <a:lnTo>
                    <a:pt x="918258" y="0"/>
                  </a:lnTo>
                  <a:lnTo>
                    <a:pt x="930183" y="0"/>
                  </a:lnTo>
                  <a:lnTo>
                    <a:pt x="942109" y="0"/>
                  </a:lnTo>
                  <a:lnTo>
                    <a:pt x="954034" y="0"/>
                  </a:lnTo>
                  <a:lnTo>
                    <a:pt x="965960" y="0"/>
                  </a:lnTo>
                  <a:lnTo>
                    <a:pt x="977885" y="0"/>
                  </a:lnTo>
                  <a:lnTo>
                    <a:pt x="989811" y="0"/>
                  </a:lnTo>
                  <a:lnTo>
                    <a:pt x="1001736" y="0"/>
                  </a:lnTo>
                  <a:lnTo>
                    <a:pt x="1013661" y="0"/>
                  </a:lnTo>
                  <a:lnTo>
                    <a:pt x="1025587" y="0"/>
                  </a:lnTo>
                  <a:lnTo>
                    <a:pt x="1037512" y="0"/>
                  </a:lnTo>
                  <a:lnTo>
                    <a:pt x="1049438" y="0"/>
                  </a:lnTo>
                  <a:lnTo>
                    <a:pt x="1061363" y="0"/>
                  </a:lnTo>
                  <a:lnTo>
                    <a:pt x="1073289" y="0"/>
                  </a:lnTo>
                  <a:lnTo>
                    <a:pt x="1085214" y="0"/>
                  </a:lnTo>
                  <a:lnTo>
                    <a:pt x="1097140" y="0"/>
                  </a:lnTo>
                  <a:lnTo>
                    <a:pt x="1109065" y="0"/>
                  </a:lnTo>
                  <a:lnTo>
                    <a:pt x="1120990" y="0"/>
                  </a:lnTo>
                  <a:lnTo>
                    <a:pt x="1132916" y="0"/>
                  </a:lnTo>
                  <a:lnTo>
                    <a:pt x="1144841" y="0"/>
                  </a:lnTo>
                  <a:lnTo>
                    <a:pt x="1156767" y="0"/>
                  </a:lnTo>
                  <a:lnTo>
                    <a:pt x="1168692" y="0"/>
                  </a:lnTo>
                  <a:lnTo>
                    <a:pt x="1180618" y="0"/>
                  </a:lnTo>
                  <a:lnTo>
                    <a:pt x="1180618" y="642"/>
                  </a:lnTo>
                  <a:lnTo>
                    <a:pt x="1192543" y="754"/>
                  </a:lnTo>
                  <a:lnTo>
                    <a:pt x="1204468" y="887"/>
                  </a:lnTo>
                  <a:lnTo>
                    <a:pt x="1216394" y="1042"/>
                  </a:lnTo>
                  <a:lnTo>
                    <a:pt x="1228319" y="1225"/>
                  </a:lnTo>
                  <a:lnTo>
                    <a:pt x="1240245" y="1440"/>
                  </a:lnTo>
                  <a:lnTo>
                    <a:pt x="1252170" y="1692"/>
                  </a:lnTo>
                  <a:lnTo>
                    <a:pt x="1264096" y="1989"/>
                  </a:lnTo>
                  <a:lnTo>
                    <a:pt x="1276021" y="2337"/>
                  </a:lnTo>
                  <a:lnTo>
                    <a:pt x="1287946" y="2747"/>
                  </a:lnTo>
                  <a:lnTo>
                    <a:pt x="1299872" y="3228"/>
                  </a:lnTo>
                  <a:lnTo>
                    <a:pt x="1311797" y="3793"/>
                  </a:lnTo>
                  <a:lnTo>
                    <a:pt x="1323723" y="4457"/>
                  </a:lnTo>
                  <a:lnTo>
                    <a:pt x="1335648" y="5236"/>
                  </a:lnTo>
                  <a:lnTo>
                    <a:pt x="1347574" y="6152"/>
                  </a:lnTo>
                  <a:lnTo>
                    <a:pt x="1359499" y="7227"/>
                  </a:lnTo>
                  <a:lnTo>
                    <a:pt x="1371425" y="8489"/>
                  </a:lnTo>
                  <a:lnTo>
                    <a:pt x="1383350" y="9970"/>
                  </a:lnTo>
                  <a:lnTo>
                    <a:pt x="1395275" y="11709"/>
                  </a:lnTo>
                  <a:lnTo>
                    <a:pt x="1407201" y="13748"/>
                  </a:lnTo>
                  <a:lnTo>
                    <a:pt x="1419126" y="16139"/>
                  </a:lnTo>
                  <a:lnTo>
                    <a:pt x="1431052" y="18942"/>
                  </a:lnTo>
                  <a:lnTo>
                    <a:pt x="1442977" y="22226"/>
                  </a:lnTo>
                  <a:lnTo>
                    <a:pt x="1454903" y="26072"/>
                  </a:lnTo>
                  <a:lnTo>
                    <a:pt x="1466828" y="30572"/>
                  </a:lnTo>
                  <a:lnTo>
                    <a:pt x="1478753" y="35835"/>
                  </a:lnTo>
                  <a:lnTo>
                    <a:pt x="1490679" y="41983"/>
                  </a:lnTo>
                  <a:lnTo>
                    <a:pt x="1502604" y="49158"/>
                  </a:lnTo>
                  <a:lnTo>
                    <a:pt x="1514530" y="57522"/>
                  </a:lnTo>
                  <a:lnTo>
                    <a:pt x="1526455" y="67257"/>
                  </a:lnTo>
                  <a:lnTo>
                    <a:pt x="1538381" y="78571"/>
                  </a:lnTo>
                  <a:lnTo>
                    <a:pt x="1550306" y="91693"/>
                  </a:lnTo>
                  <a:lnTo>
                    <a:pt x="1562231" y="106879"/>
                  </a:lnTo>
                  <a:lnTo>
                    <a:pt x="1574157" y="124409"/>
                  </a:lnTo>
                  <a:lnTo>
                    <a:pt x="1586082" y="144584"/>
                  </a:lnTo>
                  <a:lnTo>
                    <a:pt x="1598008" y="167724"/>
                  </a:lnTo>
                  <a:lnTo>
                    <a:pt x="1609933" y="194161"/>
                  </a:lnTo>
                  <a:lnTo>
                    <a:pt x="1621859" y="224231"/>
                  </a:lnTo>
                  <a:lnTo>
                    <a:pt x="1633784" y="258258"/>
                  </a:lnTo>
                  <a:lnTo>
                    <a:pt x="1645710" y="296544"/>
                  </a:lnTo>
                  <a:lnTo>
                    <a:pt x="1657635" y="339342"/>
                  </a:lnTo>
                  <a:lnTo>
                    <a:pt x="1669560" y="386841"/>
                  </a:lnTo>
                  <a:lnTo>
                    <a:pt x="1681486" y="439136"/>
                  </a:lnTo>
                  <a:lnTo>
                    <a:pt x="1693411" y="496204"/>
                  </a:lnTo>
                  <a:lnTo>
                    <a:pt x="1705337" y="557885"/>
                  </a:lnTo>
                  <a:lnTo>
                    <a:pt x="1717262" y="623862"/>
                  </a:lnTo>
                  <a:lnTo>
                    <a:pt x="1729188" y="693652"/>
                  </a:lnTo>
                  <a:lnTo>
                    <a:pt x="1741113" y="766614"/>
                  </a:lnTo>
                  <a:lnTo>
                    <a:pt x="1753038" y="841960"/>
                  </a:lnTo>
                  <a:lnTo>
                    <a:pt x="1764964" y="918786"/>
                  </a:lnTo>
                  <a:lnTo>
                    <a:pt x="1776889" y="996113"/>
                  </a:lnTo>
                  <a:lnTo>
                    <a:pt x="1788815" y="1072939"/>
                  </a:lnTo>
                  <a:lnTo>
                    <a:pt x="1800740" y="1148285"/>
                  </a:lnTo>
                  <a:lnTo>
                    <a:pt x="1812666" y="1221247"/>
                  </a:lnTo>
                  <a:lnTo>
                    <a:pt x="1824591" y="1291038"/>
                  </a:lnTo>
                  <a:lnTo>
                    <a:pt x="1836516" y="1357014"/>
                  </a:lnTo>
                  <a:lnTo>
                    <a:pt x="1848442" y="1418695"/>
                  </a:lnTo>
                  <a:lnTo>
                    <a:pt x="1860367" y="1475763"/>
                  </a:lnTo>
                  <a:lnTo>
                    <a:pt x="1872293" y="1528058"/>
                  </a:lnTo>
                  <a:lnTo>
                    <a:pt x="1884218" y="1575557"/>
                  </a:lnTo>
                  <a:lnTo>
                    <a:pt x="1896144" y="1618356"/>
                  </a:lnTo>
                  <a:lnTo>
                    <a:pt x="1908069" y="1656641"/>
                  </a:lnTo>
                  <a:lnTo>
                    <a:pt x="1919995" y="1690669"/>
                  </a:lnTo>
                  <a:lnTo>
                    <a:pt x="1931920" y="1720738"/>
                  </a:lnTo>
                  <a:lnTo>
                    <a:pt x="1943845" y="1747175"/>
                  </a:lnTo>
                  <a:lnTo>
                    <a:pt x="1955771" y="1770315"/>
                  </a:lnTo>
                  <a:lnTo>
                    <a:pt x="1967696" y="1790490"/>
                  </a:lnTo>
                  <a:lnTo>
                    <a:pt x="1979622" y="1808020"/>
                  </a:lnTo>
                  <a:lnTo>
                    <a:pt x="1991547" y="1823206"/>
                  </a:lnTo>
                  <a:lnTo>
                    <a:pt x="2003473" y="1836328"/>
                  </a:lnTo>
                  <a:lnTo>
                    <a:pt x="2015398" y="1847642"/>
                  </a:lnTo>
                  <a:lnTo>
                    <a:pt x="2027323" y="1857377"/>
                  </a:lnTo>
                  <a:lnTo>
                    <a:pt x="2039249" y="1865741"/>
                  </a:lnTo>
                  <a:lnTo>
                    <a:pt x="2051174" y="1872916"/>
                  </a:lnTo>
                  <a:lnTo>
                    <a:pt x="2063100" y="1879064"/>
                  </a:lnTo>
                  <a:lnTo>
                    <a:pt x="2075025" y="1884327"/>
                  </a:lnTo>
                  <a:lnTo>
                    <a:pt x="2086951" y="1888827"/>
                  </a:lnTo>
                  <a:lnTo>
                    <a:pt x="2098876" y="1892673"/>
                  </a:lnTo>
                  <a:lnTo>
                    <a:pt x="2110801" y="1895957"/>
                  </a:lnTo>
                  <a:lnTo>
                    <a:pt x="2122727" y="1898760"/>
                  </a:lnTo>
                  <a:lnTo>
                    <a:pt x="2134652" y="1901151"/>
                  </a:lnTo>
                  <a:lnTo>
                    <a:pt x="2146578" y="1903191"/>
                  </a:lnTo>
                  <a:lnTo>
                    <a:pt x="2158503" y="1904929"/>
                  </a:lnTo>
                  <a:lnTo>
                    <a:pt x="2170429" y="1906410"/>
                  </a:lnTo>
                  <a:lnTo>
                    <a:pt x="2182354" y="1907672"/>
                  </a:lnTo>
                  <a:lnTo>
                    <a:pt x="2194280" y="1908747"/>
                  </a:lnTo>
                  <a:lnTo>
                    <a:pt x="2206205" y="1909663"/>
                  </a:lnTo>
                  <a:lnTo>
                    <a:pt x="2218130" y="1910443"/>
                  </a:lnTo>
                  <a:lnTo>
                    <a:pt x="2230056" y="1911107"/>
                  </a:lnTo>
                  <a:lnTo>
                    <a:pt x="2241981" y="1911672"/>
                  </a:lnTo>
                  <a:lnTo>
                    <a:pt x="2253907" y="1912153"/>
                  </a:lnTo>
                  <a:lnTo>
                    <a:pt x="2265832" y="1912562"/>
                  </a:lnTo>
                  <a:lnTo>
                    <a:pt x="2277758" y="1912911"/>
                  </a:lnTo>
                  <a:lnTo>
                    <a:pt x="2289683" y="1913207"/>
                  </a:lnTo>
                  <a:lnTo>
                    <a:pt x="2301608" y="1913460"/>
                  </a:lnTo>
                  <a:lnTo>
                    <a:pt x="2313534" y="1913674"/>
                  </a:lnTo>
                  <a:lnTo>
                    <a:pt x="2325459" y="1913857"/>
                  </a:lnTo>
                  <a:lnTo>
                    <a:pt x="2337385" y="1914013"/>
                  </a:lnTo>
                  <a:lnTo>
                    <a:pt x="2349310" y="1914145"/>
                  </a:lnTo>
                  <a:lnTo>
                    <a:pt x="2361236" y="1914258"/>
                  </a:lnTo>
                  <a:lnTo>
                    <a:pt x="2361236" y="1914579"/>
                  </a:lnTo>
                  <a:lnTo>
                    <a:pt x="2373161" y="1914522"/>
                  </a:lnTo>
                  <a:lnTo>
                    <a:pt x="2385086" y="1914456"/>
                  </a:lnTo>
                  <a:lnTo>
                    <a:pt x="2397012" y="1914378"/>
                  </a:lnTo>
                  <a:lnTo>
                    <a:pt x="2408937" y="1914287"/>
                  </a:lnTo>
                  <a:lnTo>
                    <a:pt x="2420863" y="1914180"/>
                  </a:lnTo>
                  <a:lnTo>
                    <a:pt x="2432788" y="1914053"/>
                  </a:lnTo>
                  <a:lnTo>
                    <a:pt x="2444714" y="1913905"/>
                  </a:lnTo>
                  <a:lnTo>
                    <a:pt x="2456639" y="1913731"/>
                  </a:lnTo>
                  <a:lnTo>
                    <a:pt x="2468565" y="1913526"/>
                  </a:lnTo>
                  <a:lnTo>
                    <a:pt x="2480490" y="1913286"/>
                  </a:lnTo>
                  <a:lnTo>
                    <a:pt x="2492415" y="1913003"/>
                  </a:lnTo>
                  <a:lnTo>
                    <a:pt x="2504341" y="1912671"/>
                  </a:lnTo>
                  <a:lnTo>
                    <a:pt x="2516266" y="1912281"/>
                  </a:lnTo>
                  <a:lnTo>
                    <a:pt x="2528192" y="1911824"/>
                  </a:lnTo>
                  <a:lnTo>
                    <a:pt x="2540117" y="1911286"/>
                  </a:lnTo>
                  <a:lnTo>
                    <a:pt x="2552043" y="1910655"/>
                  </a:lnTo>
                  <a:lnTo>
                    <a:pt x="2563968" y="1909914"/>
                  </a:lnTo>
                  <a:lnTo>
                    <a:pt x="2575893" y="1909045"/>
                  </a:lnTo>
                  <a:lnTo>
                    <a:pt x="2587819" y="1908026"/>
                  </a:lnTo>
                  <a:lnTo>
                    <a:pt x="2599744" y="1906830"/>
                  </a:lnTo>
                  <a:lnTo>
                    <a:pt x="2611670" y="1905428"/>
                  </a:lnTo>
                  <a:lnTo>
                    <a:pt x="2623595" y="1903786"/>
                  </a:lnTo>
                  <a:lnTo>
                    <a:pt x="2635521" y="1901863"/>
                  </a:lnTo>
                  <a:lnTo>
                    <a:pt x="2647446" y="1899613"/>
                  </a:lnTo>
                  <a:lnTo>
                    <a:pt x="2659371" y="1896982"/>
                  </a:lnTo>
                  <a:lnTo>
                    <a:pt x="2671297" y="1893908"/>
                  </a:lnTo>
                  <a:lnTo>
                    <a:pt x="2683222" y="1890321"/>
                  </a:lnTo>
                  <a:lnTo>
                    <a:pt x="2695148" y="1886139"/>
                  </a:lnTo>
                  <a:lnTo>
                    <a:pt x="2707073" y="1881271"/>
                  </a:lnTo>
                  <a:lnTo>
                    <a:pt x="2718999" y="1875614"/>
                  </a:lnTo>
                  <a:lnTo>
                    <a:pt x="2730924" y="1869053"/>
                  </a:lnTo>
                  <a:lnTo>
                    <a:pt x="2742850" y="1861460"/>
                  </a:lnTo>
                  <a:lnTo>
                    <a:pt x="2754775" y="1852695"/>
                  </a:lnTo>
                  <a:lnTo>
                    <a:pt x="2766700" y="1842608"/>
                  </a:lnTo>
                  <a:lnTo>
                    <a:pt x="2778626" y="1831038"/>
                  </a:lnTo>
                  <a:lnTo>
                    <a:pt x="2790551" y="1817819"/>
                  </a:lnTo>
                  <a:lnTo>
                    <a:pt x="2802477" y="1802784"/>
                  </a:lnTo>
                  <a:lnTo>
                    <a:pt x="2814402" y="1785770"/>
                  </a:lnTo>
                  <a:lnTo>
                    <a:pt x="2826328" y="1766628"/>
                  </a:lnTo>
                  <a:lnTo>
                    <a:pt x="2838253" y="1745228"/>
                  </a:lnTo>
                  <a:lnTo>
                    <a:pt x="2850178" y="1721479"/>
                  </a:lnTo>
                  <a:lnTo>
                    <a:pt x="2862104" y="1695332"/>
                  </a:lnTo>
                  <a:lnTo>
                    <a:pt x="2874029" y="1666798"/>
                  </a:lnTo>
                  <a:lnTo>
                    <a:pt x="2885955" y="1635957"/>
                  </a:lnTo>
                  <a:lnTo>
                    <a:pt x="2897880" y="1602969"/>
                  </a:lnTo>
                  <a:lnTo>
                    <a:pt x="2909806" y="1568073"/>
                  </a:lnTo>
                  <a:lnTo>
                    <a:pt x="2921731" y="1531592"/>
                  </a:lnTo>
                  <a:lnTo>
                    <a:pt x="2933656" y="1493919"/>
                  </a:lnTo>
                  <a:lnTo>
                    <a:pt x="2945582" y="1455507"/>
                  </a:lnTo>
                  <a:lnTo>
                    <a:pt x="2957507" y="1416843"/>
                  </a:lnTo>
                  <a:lnTo>
                    <a:pt x="2969433" y="1378430"/>
                  </a:lnTo>
                  <a:lnTo>
                    <a:pt x="2981358" y="1340757"/>
                  </a:lnTo>
                  <a:lnTo>
                    <a:pt x="2993284" y="1304276"/>
                  </a:lnTo>
                  <a:lnTo>
                    <a:pt x="3005209" y="1269381"/>
                  </a:lnTo>
                  <a:lnTo>
                    <a:pt x="3017135" y="1236392"/>
                  </a:lnTo>
                  <a:lnTo>
                    <a:pt x="3029060" y="1205552"/>
                  </a:lnTo>
                  <a:lnTo>
                    <a:pt x="3040985" y="1177018"/>
                  </a:lnTo>
                  <a:lnTo>
                    <a:pt x="3052911" y="1150871"/>
                  </a:lnTo>
                  <a:lnTo>
                    <a:pt x="3064836" y="1127121"/>
                  </a:lnTo>
                  <a:lnTo>
                    <a:pt x="3076762" y="1105722"/>
                  </a:lnTo>
                  <a:lnTo>
                    <a:pt x="3088687" y="1086579"/>
                  </a:lnTo>
                  <a:lnTo>
                    <a:pt x="3100613" y="1069565"/>
                  </a:lnTo>
                  <a:lnTo>
                    <a:pt x="3112538" y="1054530"/>
                  </a:lnTo>
                  <a:lnTo>
                    <a:pt x="3124463" y="1041312"/>
                  </a:lnTo>
                  <a:lnTo>
                    <a:pt x="3136389" y="1029742"/>
                  </a:lnTo>
                  <a:lnTo>
                    <a:pt x="3148314" y="1019654"/>
                  </a:lnTo>
                  <a:lnTo>
                    <a:pt x="3160240" y="1010890"/>
                  </a:lnTo>
                  <a:lnTo>
                    <a:pt x="3172165" y="1003296"/>
                  </a:lnTo>
                  <a:lnTo>
                    <a:pt x="3184091" y="996735"/>
                  </a:lnTo>
                  <a:lnTo>
                    <a:pt x="3196016" y="991079"/>
                  </a:lnTo>
                  <a:lnTo>
                    <a:pt x="3207941" y="986211"/>
                  </a:lnTo>
                  <a:lnTo>
                    <a:pt x="3219867" y="982029"/>
                  </a:lnTo>
                  <a:lnTo>
                    <a:pt x="3231792" y="978441"/>
                  </a:lnTo>
                  <a:lnTo>
                    <a:pt x="3243718" y="975367"/>
                  </a:lnTo>
                  <a:lnTo>
                    <a:pt x="3255643" y="972736"/>
                  </a:lnTo>
                  <a:lnTo>
                    <a:pt x="3267569" y="970486"/>
                  </a:lnTo>
                  <a:lnTo>
                    <a:pt x="3279494" y="968563"/>
                  </a:lnTo>
                  <a:lnTo>
                    <a:pt x="3291420" y="966921"/>
                  </a:lnTo>
                  <a:lnTo>
                    <a:pt x="3303345" y="965519"/>
                  </a:lnTo>
                  <a:lnTo>
                    <a:pt x="3315270" y="964324"/>
                  </a:lnTo>
                  <a:lnTo>
                    <a:pt x="3327196" y="963304"/>
                  </a:lnTo>
                  <a:lnTo>
                    <a:pt x="3339121" y="962435"/>
                  </a:lnTo>
                  <a:lnTo>
                    <a:pt x="3351047" y="961694"/>
                  </a:lnTo>
                  <a:lnTo>
                    <a:pt x="3362972" y="961063"/>
                  </a:lnTo>
                  <a:lnTo>
                    <a:pt x="3374898" y="960526"/>
                  </a:lnTo>
                  <a:lnTo>
                    <a:pt x="3386823" y="960068"/>
                  </a:lnTo>
                  <a:lnTo>
                    <a:pt x="3398748" y="959678"/>
                  </a:lnTo>
                  <a:lnTo>
                    <a:pt x="3410674" y="959346"/>
                  </a:lnTo>
                  <a:lnTo>
                    <a:pt x="3422599" y="959064"/>
                  </a:lnTo>
                  <a:lnTo>
                    <a:pt x="3434525" y="958823"/>
                  </a:lnTo>
                  <a:lnTo>
                    <a:pt x="3446450" y="958618"/>
                  </a:lnTo>
                  <a:lnTo>
                    <a:pt x="3458376" y="958444"/>
                  </a:lnTo>
                  <a:lnTo>
                    <a:pt x="3470301" y="958296"/>
                  </a:lnTo>
                  <a:lnTo>
                    <a:pt x="3482226" y="958170"/>
                  </a:lnTo>
                  <a:lnTo>
                    <a:pt x="3494152" y="958062"/>
                  </a:lnTo>
                  <a:lnTo>
                    <a:pt x="3506077" y="957971"/>
                  </a:lnTo>
                  <a:lnTo>
                    <a:pt x="3518003" y="957893"/>
                  </a:lnTo>
                  <a:lnTo>
                    <a:pt x="3529928" y="957827"/>
                  </a:lnTo>
                  <a:lnTo>
                    <a:pt x="3541854" y="957771"/>
                  </a:lnTo>
                  <a:lnTo>
                    <a:pt x="3541854" y="958092"/>
                  </a:lnTo>
                  <a:lnTo>
                    <a:pt x="3553779" y="958204"/>
                  </a:lnTo>
                  <a:lnTo>
                    <a:pt x="3565705" y="958337"/>
                  </a:lnTo>
                  <a:lnTo>
                    <a:pt x="3577630" y="958492"/>
                  </a:lnTo>
                  <a:lnTo>
                    <a:pt x="3589555" y="958675"/>
                  </a:lnTo>
                  <a:lnTo>
                    <a:pt x="3601481" y="958890"/>
                  </a:lnTo>
                  <a:lnTo>
                    <a:pt x="3613406" y="959142"/>
                  </a:lnTo>
                  <a:lnTo>
                    <a:pt x="3625332" y="959439"/>
                  </a:lnTo>
                  <a:lnTo>
                    <a:pt x="3637257" y="959787"/>
                  </a:lnTo>
                  <a:lnTo>
                    <a:pt x="3649183" y="960197"/>
                  </a:lnTo>
                  <a:lnTo>
                    <a:pt x="3661108" y="960678"/>
                  </a:lnTo>
                  <a:lnTo>
                    <a:pt x="3673033" y="961243"/>
                  </a:lnTo>
                  <a:lnTo>
                    <a:pt x="3684959" y="961907"/>
                  </a:lnTo>
                  <a:lnTo>
                    <a:pt x="3696884" y="962686"/>
                  </a:lnTo>
                  <a:lnTo>
                    <a:pt x="3708810" y="963602"/>
                  </a:lnTo>
                  <a:lnTo>
                    <a:pt x="3720735" y="964677"/>
                  </a:lnTo>
                  <a:lnTo>
                    <a:pt x="3732661" y="965939"/>
                  </a:lnTo>
                  <a:lnTo>
                    <a:pt x="3744586" y="967421"/>
                  </a:lnTo>
                  <a:lnTo>
                    <a:pt x="3756511" y="969159"/>
                  </a:lnTo>
                  <a:lnTo>
                    <a:pt x="3768437" y="971198"/>
                  </a:lnTo>
                  <a:lnTo>
                    <a:pt x="3780362" y="973589"/>
                  </a:lnTo>
                  <a:lnTo>
                    <a:pt x="3792288" y="976392"/>
                  </a:lnTo>
                  <a:lnTo>
                    <a:pt x="3804213" y="979676"/>
                  </a:lnTo>
                  <a:lnTo>
                    <a:pt x="3816139" y="983522"/>
                  </a:lnTo>
                  <a:lnTo>
                    <a:pt x="3828064" y="988023"/>
                  </a:lnTo>
                  <a:lnTo>
                    <a:pt x="3839990" y="993285"/>
                  </a:lnTo>
                  <a:lnTo>
                    <a:pt x="3851915" y="999433"/>
                  </a:lnTo>
                  <a:lnTo>
                    <a:pt x="3863840" y="1006608"/>
                  </a:lnTo>
                  <a:lnTo>
                    <a:pt x="3875766" y="1014972"/>
                  </a:lnTo>
                  <a:lnTo>
                    <a:pt x="3887691" y="1024708"/>
                  </a:lnTo>
                  <a:lnTo>
                    <a:pt x="3899617" y="1036021"/>
                  </a:lnTo>
                  <a:lnTo>
                    <a:pt x="3911542" y="1049143"/>
                  </a:lnTo>
                  <a:lnTo>
                    <a:pt x="3923468" y="1064329"/>
                  </a:lnTo>
                  <a:lnTo>
                    <a:pt x="3935393" y="1081859"/>
                  </a:lnTo>
                  <a:lnTo>
                    <a:pt x="3947318" y="1102034"/>
                  </a:lnTo>
                  <a:lnTo>
                    <a:pt x="3959244" y="1125174"/>
                  </a:lnTo>
                  <a:lnTo>
                    <a:pt x="3971169" y="1151611"/>
                  </a:lnTo>
                  <a:lnTo>
                    <a:pt x="3983095" y="1181681"/>
                  </a:lnTo>
                  <a:lnTo>
                    <a:pt x="3995020" y="1215708"/>
                  </a:lnTo>
                  <a:lnTo>
                    <a:pt x="4006946" y="1253994"/>
                  </a:lnTo>
                  <a:lnTo>
                    <a:pt x="4018871" y="1296792"/>
                  </a:lnTo>
                  <a:lnTo>
                    <a:pt x="4030796" y="1344291"/>
                  </a:lnTo>
                  <a:lnTo>
                    <a:pt x="4042722" y="1396586"/>
                  </a:lnTo>
                  <a:lnTo>
                    <a:pt x="4054647" y="1453654"/>
                  </a:lnTo>
                  <a:lnTo>
                    <a:pt x="4066573" y="1515335"/>
                  </a:lnTo>
                  <a:lnTo>
                    <a:pt x="4078498" y="1581312"/>
                  </a:lnTo>
                  <a:lnTo>
                    <a:pt x="4090424" y="1651102"/>
                  </a:lnTo>
                  <a:lnTo>
                    <a:pt x="4102349" y="1724065"/>
                  </a:lnTo>
                  <a:lnTo>
                    <a:pt x="4114275" y="1799410"/>
                  </a:lnTo>
                  <a:lnTo>
                    <a:pt x="4126200" y="1876236"/>
                  </a:lnTo>
                  <a:lnTo>
                    <a:pt x="4138125" y="1953564"/>
                  </a:lnTo>
                  <a:lnTo>
                    <a:pt x="4150051" y="2030389"/>
                  </a:lnTo>
                  <a:lnTo>
                    <a:pt x="4161976" y="2105735"/>
                  </a:lnTo>
                  <a:lnTo>
                    <a:pt x="4173902" y="2178697"/>
                  </a:lnTo>
                  <a:lnTo>
                    <a:pt x="4185827" y="2248488"/>
                  </a:lnTo>
                  <a:lnTo>
                    <a:pt x="4197753" y="2314464"/>
                  </a:lnTo>
                  <a:lnTo>
                    <a:pt x="4209678" y="2376145"/>
                  </a:lnTo>
                  <a:lnTo>
                    <a:pt x="4221603" y="2433214"/>
                  </a:lnTo>
                  <a:lnTo>
                    <a:pt x="4233529" y="2485508"/>
                  </a:lnTo>
                  <a:lnTo>
                    <a:pt x="4245454" y="2533007"/>
                  </a:lnTo>
                  <a:lnTo>
                    <a:pt x="4257380" y="2575806"/>
                  </a:lnTo>
                  <a:lnTo>
                    <a:pt x="4269305" y="2614091"/>
                  </a:lnTo>
                  <a:lnTo>
                    <a:pt x="4281231" y="2648119"/>
                  </a:lnTo>
                  <a:lnTo>
                    <a:pt x="4293156" y="2678188"/>
                  </a:lnTo>
                  <a:lnTo>
                    <a:pt x="4305081" y="2704626"/>
                  </a:lnTo>
                  <a:lnTo>
                    <a:pt x="4317007" y="2727766"/>
                  </a:lnTo>
                  <a:lnTo>
                    <a:pt x="4328932" y="2747940"/>
                  </a:lnTo>
                  <a:lnTo>
                    <a:pt x="4340858" y="2765470"/>
                  </a:lnTo>
                  <a:lnTo>
                    <a:pt x="4352783" y="2780656"/>
                  </a:lnTo>
                  <a:lnTo>
                    <a:pt x="4364709" y="2793778"/>
                  </a:lnTo>
                  <a:lnTo>
                    <a:pt x="4376634" y="2805092"/>
                  </a:lnTo>
                  <a:lnTo>
                    <a:pt x="4388560" y="2814828"/>
                  </a:lnTo>
                  <a:lnTo>
                    <a:pt x="4400485" y="2823191"/>
                  </a:lnTo>
                  <a:lnTo>
                    <a:pt x="4412410" y="2830367"/>
                  </a:lnTo>
                  <a:lnTo>
                    <a:pt x="4424336" y="2836515"/>
                  </a:lnTo>
                  <a:lnTo>
                    <a:pt x="4436261" y="2841777"/>
                  </a:lnTo>
                  <a:lnTo>
                    <a:pt x="4448187" y="2846277"/>
                  </a:lnTo>
                  <a:lnTo>
                    <a:pt x="4460112" y="2850123"/>
                  </a:lnTo>
                  <a:lnTo>
                    <a:pt x="4472038" y="2853407"/>
                  </a:lnTo>
                  <a:lnTo>
                    <a:pt x="4483963" y="2856210"/>
                  </a:lnTo>
                  <a:lnTo>
                    <a:pt x="4495888" y="2858602"/>
                  </a:lnTo>
                  <a:lnTo>
                    <a:pt x="4507814" y="2860641"/>
                  </a:lnTo>
                  <a:lnTo>
                    <a:pt x="4519739" y="2862379"/>
                  </a:lnTo>
                  <a:lnTo>
                    <a:pt x="4531665" y="2863860"/>
                  </a:lnTo>
                  <a:lnTo>
                    <a:pt x="4543590" y="2865122"/>
                  </a:lnTo>
                  <a:lnTo>
                    <a:pt x="4555516" y="2866198"/>
                  </a:lnTo>
                  <a:lnTo>
                    <a:pt x="4567441" y="2867113"/>
                  </a:lnTo>
                  <a:lnTo>
                    <a:pt x="4579366" y="2867893"/>
                  </a:lnTo>
                  <a:lnTo>
                    <a:pt x="4591292" y="2868557"/>
                  </a:lnTo>
                  <a:lnTo>
                    <a:pt x="4603217" y="2869122"/>
                  </a:lnTo>
                  <a:lnTo>
                    <a:pt x="4615143" y="2869603"/>
                  </a:lnTo>
                  <a:lnTo>
                    <a:pt x="4627068" y="2870012"/>
                  </a:lnTo>
                  <a:lnTo>
                    <a:pt x="4638994" y="2870361"/>
                  </a:lnTo>
                  <a:lnTo>
                    <a:pt x="4650919" y="2870657"/>
                  </a:lnTo>
                  <a:lnTo>
                    <a:pt x="4662845" y="2870910"/>
                  </a:lnTo>
                  <a:lnTo>
                    <a:pt x="4674770" y="2871125"/>
                  </a:lnTo>
                  <a:lnTo>
                    <a:pt x="4686695" y="2871307"/>
                  </a:lnTo>
                  <a:lnTo>
                    <a:pt x="4698621" y="2871463"/>
                  </a:lnTo>
                  <a:lnTo>
                    <a:pt x="4710546" y="2871595"/>
                  </a:lnTo>
                  <a:lnTo>
                    <a:pt x="4722472" y="2871708"/>
                  </a:lnTo>
                </a:path>
              </a:pathLst>
            </a:custGeom>
            <a:ln w="40651" cap="flat">
              <a:solidFill>
                <a:srgbClr val="F8766D">
                  <a:alpha val="100000"/>
                </a:srgbClr>
              </a:solidFill>
              <a:prstDash val="solid"/>
              <a:round/>
            </a:ln>
          </p:spPr>
          <p:txBody>
            <a:bodyPr/>
            <a:lstStyle/>
            <a:p/>
          </p:txBody>
        </p:sp>
        <p:sp>
          <p:nvSpPr>
            <p:cNvPr id="11" name="pl11"/>
            <p:cNvSpPr/>
            <p:nvPr/>
          </p:nvSpPr>
          <p:spPr>
            <a:xfrm>
              <a:off x="2433434" y="899474"/>
              <a:ext cx="4722472" cy="957450"/>
            </a:xfrm>
            <a:custGeom>
              <a:avLst/>
              <a:pathLst>
                <a:path w="4722472" h="957450">
                  <a:moveTo>
                    <a:pt x="0" y="957450"/>
                  </a:moveTo>
                  <a:lnTo>
                    <a:pt x="11925" y="957450"/>
                  </a:lnTo>
                  <a:lnTo>
                    <a:pt x="23850" y="957450"/>
                  </a:lnTo>
                  <a:lnTo>
                    <a:pt x="35776" y="957450"/>
                  </a:lnTo>
                  <a:lnTo>
                    <a:pt x="47701" y="957450"/>
                  </a:lnTo>
                  <a:lnTo>
                    <a:pt x="59627" y="957450"/>
                  </a:lnTo>
                  <a:lnTo>
                    <a:pt x="71552" y="957450"/>
                  </a:lnTo>
                  <a:lnTo>
                    <a:pt x="83478" y="957450"/>
                  </a:lnTo>
                  <a:lnTo>
                    <a:pt x="95403" y="957450"/>
                  </a:lnTo>
                  <a:lnTo>
                    <a:pt x="107328" y="957450"/>
                  </a:lnTo>
                  <a:lnTo>
                    <a:pt x="119254" y="957450"/>
                  </a:lnTo>
                  <a:lnTo>
                    <a:pt x="131179" y="957450"/>
                  </a:lnTo>
                  <a:lnTo>
                    <a:pt x="143105" y="957450"/>
                  </a:lnTo>
                  <a:lnTo>
                    <a:pt x="155030" y="957450"/>
                  </a:lnTo>
                  <a:lnTo>
                    <a:pt x="166956" y="957450"/>
                  </a:lnTo>
                  <a:lnTo>
                    <a:pt x="178881" y="957450"/>
                  </a:lnTo>
                  <a:lnTo>
                    <a:pt x="190806" y="957450"/>
                  </a:lnTo>
                  <a:lnTo>
                    <a:pt x="202732" y="957450"/>
                  </a:lnTo>
                  <a:lnTo>
                    <a:pt x="214657" y="957450"/>
                  </a:lnTo>
                  <a:lnTo>
                    <a:pt x="226583" y="957450"/>
                  </a:lnTo>
                  <a:lnTo>
                    <a:pt x="238508" y="957450"/>
                  </a:lnTo>
                  <a:lnTo>
                    <a:pt x="250434" y="957450"/>
                  </a:lnTo>
                  <a:lnTo>
                    <a:pt x="262359" y="957450"/>
                  </a:lnTo>
                  <a:lnTo>
                    <a:pt x="274285" y="957450"/>
                  </a:lnTo>
                  <a:lnTo>
                    <a:pt x="286210" y="957450"/>
                  </a:lnTo>
                  <a:lnTo>
                    <a:pt x="298135" y="957450"/>
                  </a:lnTo>
                  <a:lnTo>
                    <a:pt x="310061" y="957450"/>
                  </a:lnTo>
                  <a:lnTo>
                    <a:pt x="321986" y="957450"/>
                  </a:lnTo>
                  <a:lnTo>
                    <a:pt x="333912" y="957450"/>
                  </a:lnTo>
                  <a:lnTo>
                    <a:pt x="345837" y="957450"/>
                  </a:lnTo>
                  <a:lnTo>
                    <a:pt x="357763" y="957450"/>
                  </a:lnTo>
                  <a:lnTo>
                    <a:pt x="369688" y="957450"/>
                  </a:lnTo>
                  <a:lnTo>
                    <a:pt x="381613" y="957450"/>
                  </a:lnTo>
                  <a:lnTo>
                    <a:pt x="393539" y="957450"/>
                  </a:lnTo>
                  <a:lnTo>
                    <a:pt x="405464" y="957450"/>
                  </a:lnTo>
                  <a:lnTo>
                    <a:pt x="417390" y="957450"/>
                  </a:lnTo>
                  <a:lnTo>
                    <a:pt x="429315" y="957450"/>
                  </a:lnTo>
                  <a:lnTo>
                    <a:pt x="441241" y="957450"/>
                  </a:lnTo>
                  <a:lnTo>
                    <a:pt x="453166" y="957450"/>
                  </a:lnTo>
                  <a:lnTo>
                    <a:pt x="465091" y="957450"/>
                  </a:lnTo>
                  <a:lnTo>
                    <a:pt x="477017" y="957450"/>
                  </a:lnTo>
                  <a:lnTo>
                    <a:pt x="488942" y="957450"/>
                  </a:lnTo>
                  <a:lnTo>
                    <a:pt x="500868" y="957450"/>
                  </a:lnTo>
                  <a:lnTo>
                    <a:pt x="512793" y="957450"/>
                  </a:lnTo>
                  <a:lnTo>
                    <a:pt x="524719" y="957450"/>
                  </a:lnTo>
                  <a:lnTo>
                    <a:pt x="536644" y="957450"/>
                  </a:lnTo>
                  <a:lnTo>
                    <a:pt x="548570" y="957450"/>
                  </a:lnTo>
                  <a:lnTo>
                    <a:pt x="560495" y="957450"/>
                  </a:lnTo>
                  <a:lnTo>
                    <a:pt x="572420" y="957450"/>
                  </a:lnTo>
                  <a:lnTo>
                    <a:pt x="584346" y="957450"/>
                  </a:lnTo>
                  <a:lnTo>
                    <a:pt x="596271" y="957450"/>
                  </a:lnTo>
                  <a:lnTo>
                    <a:pt x="608197" y="957450"/>
                  </a:lnTo>
                  <a:lnTo>
                    <a:pt x="620122" y="957450"/>
                  </a:lnTo>
                  <a:lnTo>
                    <a:pt x="632048" y="957450"/>
                  </a:lnTo>
                  <a:lnTo>
                    <a:pt x="643973" y="957450"/>
                  </a:lnTo>
                  <a:lnTo>
                    <a:pt x="655898" y="957450"/>
                  </a:lnTo>
                  <a:lnTo>
                    <a:pt x="667824" y="957450"/>
                  </a:lnTo>
                  <a:lnTo>
                    <a:pt x="679749" y="957450"/>
                  </a:lnTo>
                  <a:lnTo>
                    <a:pt x="691675" y="957450"/>
                  </a:lnTo>
                  <a:lnTo>
                    <a:pt x="703600" y="957450"/>
                  </a:lnTo>
                  <a:lnTo>
                    <a:pt x="715526" y="957450"/>
                  </a:lnTo>
                  <a:lnTo>
                    <a:pt x="727451" y="957450"/>
                  </a:lnTo>
                  <a:lnTo>
                    <a:pt x="739376" y="957450"/>
                  </a:lnTo>
                  <a:lnTo>
                    <a:pt x="751302" y="957450"/>
                  </a:lnTo>
                  <a:lnTo>
                    <a:pt x="763227" y="957450"/>
                  </a:lnTo>
                  <a:lnTo>
                    <a:pt x="775153" y="957450"/>
                  </a:lnTo>
                  <a:lnTo>
                    <a:pt x="787078" y="957450"/>
                  </a:lnTo>
                  <a:lnTo>
                    <a:pt x="799004" y="957450"/>
                  </a:lnTo>
                  <a:lnTo>
                    <a:pt x="810929" y="957450"/>
                  </a:lnTo>
                  <a:lnTo>
                    <a:pt x="822855" y="957450"/>
                  </a:lnTo>
                  <a:lnTo>
                    <a:pt x="834780" y="957450"/>
                  </a:lnTo>
                  <a:lnTo>
                    <a:pt x="846705" y="957450"/>
                  </a:lnTo>
                  <a:lnTo>
                    <a:pt x="858631" y="957450"/>
                  </a:lnTo>
                  <a:lnTo>
                    <a:pt x="870556" y="957450"/>
                  </a:lnTo>
                  <a:lnTo>
                    <a:pt x="882482" y="957450"/>
                  </a:lnTo>
                  <a:lnTo>
                    <a:pt x="894407" y="957450"/>
                  </a:lnTo>
                  <a:lnTo>
                    <a:pt x="906333" y="957450"/>
                  </a:lnTo>
                  <a:lnTo>
                    <a:pt x="918258" y="957450"/>
                  </a:lnTo>
                  <a:lnTo>
                    <a:pt x="930183" y="957450"/>
                  </a:lnTo>
                  <a:lnTo>
                    <a:pt x="942109" y="957450"/>
                  </a:lnTo>
                  <a:lnTo>
                    <a:pt x="954034" y="957450"/>
                  </a:lnTo>
                  <a:lnTo>
                    <a:pt x="965960" y="957450"/>
                  </a:lnTo>
                  <a:lnTo>
                    <a:pt x="977885" y="957450"/>
                  </a:lnTo>
                  <a:lnTo>
                    <a:pt x="989811" y="957450"/>
                  </a:lnTo>
                  <a:lnTo>
                    <a:pt x="1001736" y="957450"/>
                  </a:lnTo>
                  <a:lnTo>
                    <a:pt x="1013661" y="957450"/>
                  </a:lnTo>
                  <a:lnTo>
                    <a:pt x="1025587" y="957450"/>
                  </a:lnTo>
                  <a:lnTo>
                    <a:pt x="1037512" y="957450"/>
                  </a:lnTo>
                  <a:lnTo>
                    <a:pt x="1049438" y="957450"/>
                  </a:lnTo>
                  <a:lnTo>
                    <a:pt x="1061363" y="957450"/>
                  </a:lnTo>
                  <a:lnTo>
                    <a:pt x="1073289" y="957450"/>
                  </a:lnTo>
                  <a:lnTo>
                    <a:pt x="1085214" y="957450"/>
                  </a:lnTo>
                  <a:lnTo>
                    <a:pt x="1097140" y="957450"/>
                  </a:lnTo>
                  <a:lnTo>
                    <a:pt x="1109065" y="957450"/>
                  </a:lnTo>
                  <a:lnTo>
                    <a:pt x="1120990" y="957450"/>
                  </a:lnTo>
                  <a:lnTo>
                    <a:pt x="1132916" y="957450"/>
                  </a:lnTo>
                  <a:lnTo>
                    <a:pt x="1144841" y="957450"/>
                  </a:lnTo>
                  <a:lnTo>
                    <a:pt x="1156767" y="957450"/>
                  </a:lnTo>
                  <a:lnTo>
                    <a:pt x="1168692" y="957450"/>
                  </a:lnTo>
                  <a:lnTo>
                    <a:pt x="1180618" y="957450"/>
                  </a:lnTo>
                  <a:lnTo>
                    <a:pt x="1180618" y="957129"/>
                  </a:lnTo>
                  <a:lnTo>
                    <a:pt x="1192543" y="957072"/>
                  </a:lnTo>
                  <a:lnTo>
                    <a:pt x="1204468" y="957006"/>
                  </a:lnTo>
                  <a:lnTo>
                    <a:pt x="1216394" y="956928"/>
                  </a:lnTo>
                  <a:lnTo>
                    <a:pt x="1228319" y="956837"/>
                  </a:lnTo>
                  <a:lnTo>
                    <a:pt x="1240245" y="956730"/>
                  </a:lnTo>
                  <a:lnTo>
                    <a:pt x="1252170" y="956603"/>
                  </a:lnTo>
                  <a:lnTo>
                    <a:pt x="1264096" y="956455"/>
                  </a:lnTo>
                  <a:lnTo>
                    <a:pt x="1276021" y="956281"/>
                  </a:lnTo>
                  <a:lnTo>
                    <a:pt x="1287946" y="956076"/>
                  </a:lnTo>
                  <a:lnTo>
                    <a:pt x="1299872" y="955836"/>
                  </a:lnTo>
                  <a:lnTo>
                    <a:pt x="1311797" y="955553"/>
                  </a:lnTo>
                  <a:lnTo>
                    <a:pt x="1323723" y="955221"/>
                  </a:lnTo>
                  <a:lnTo>
                    <a:pt x="1335648" y="954831"/>
                  </a:lnTo>
                  <a:lnTo>
                    <a:pt x="1347574" y="954373"/>
                  </a:lnTo>
                  <a:lnTo>
                    <a:pt x="1359499" y="953836"/>
                  </a:lnTo>
                  <a:lnTo>
                    <a:pt x="1371425" y="953205"/>
                  </a:lnTo>
                  <a:lnTo>
                    <a:pt x="1383350" y="952464"/>
                  </a:lnTo>
                  <a:lnTo>
                    <a:pt x="1395275" y="951595"/>
                  </a:lnTo>
                  <a:lnTo>
                    <a:pt x="1407201" y="950575"/>
                  </a:lnTo>
                  <a:lnTo>
                    <a:pt x="1419126" y="949380"/>
                  </a:lnTo>
                  <a:lnTo>
                    <a:pt x="1431052" y="947978"/>
                  </a:lnTo>
                  <a:lnTo>
                    <a:pt x="1442977" y="946336"/>
                  </a:lnTo>
                  <a:lnTo>
                    <a:pt x="1454903" y="944413"/>
                  </a:lnTo>
                  <a:lnTo>
                    <a:pt x="1466828" y="942163"/>
                  </a:lnTo>
                  <a:lnTo>
                    <a:pt x="1478753" y="939532"/>
                  </a:lnTo>
                  <a:lnTo>
                    <a:pt x="1490679" y="936458"/>
                  </a:lnTo>
                  <a:lnTo>
                    <a:pt x="1502604" y="932870"/>
                  </a:lnTo>
                  <a:lnTo>
                    <a:pt x="1514530" y="928688"/>
                  </a:lnTo>
                  <a:lnTo>
                    <a:pt x="1526455" y="923821"/>
                  </a:lnTo>
                  <a:lnTo>
                    <a:pt x="1538381" y="918164"/>
                  </a:lnTo>
                  <a:lnTo>
                    <a:pt x="1550306" y="911603"/>
                  </a:lnTo>
                  <a:lnTo>
                    <a:pt x="1562231" y="904010"/>
                  </a:lnTo>
                  <a:lnTo>
                    <a:pt x="1574157" y="895245"/>
                  </a:lnTo>
                  <a:lnTo>
                    <a:pt x="1586082" y="885157"/>
                  </a:lnTo>
                  <a:lnTo>
                    <a:pt x="1598008" y="873587"/>
                  </a:lnTo>
                  <a:lnTo>
                    <a:pt x="1609933" y="860369"/>
                  </a:lnTo>
                  <a:lnTo>
                    <a:pt x="1621859" y="845334"/>
                  </a:lnTo>
                  <a:lnTo>
                    <a:pt x="1633784" y="828320"/>
                  </a:lnTo>
                  <a:lnTo>
                    <a:pt x="1645710" y="809178"/>
                  </a:lnTo>
                  <a:lnTo>
                    <a:pt x="1657635" y="787778"/>
                  </a:lnTo>
                  <a:lnTo>
                    <a:pt x="1669560" y="764029"/>
                  </a:lnTo>
                  <a:lnTo>
                    <a:pt x="1681486" y="737881"/>
                  </a:lnTo>
                  <a:lnTo>
                    <a:pt x="1693411" y="709347"/>
                  </a:lnTo>
                  <a:lnTo>
                    <a:pt x="1705337" y="678507"/>
                  </a:lnTo>
                  <a:lnTo>
                    <a:pt x="1717262" y="645519"/>
                  </a:lnTo>
                  <a:lnTo>
                    <a:pt x="1729188" y="610623"/>
                  </a:lnTo>
                  <a:lnTo>
                    <a:pt x="1741113" y="574142"/>
                  </a:lnTo>
                  <a:lnTo>
                    <a:pt x="1753038" y="536469"/>
                  </a:lnTo>
                  <a:lnTo>
                    <a:pt x="1764964" y="498056"/>
                  </a:lnTo>
                  <a:lnTo>
                    <a:pt x="1776889" y="459393"/>
                  </a:lnTo>
                  <a:lnTo>
                    <a:pt x="1788815" y="420980"/>
                  </a:lnTo>
                  <a:lnTo>
                    <a:pt x="1800740" y="383307"/>
                  </a:lnTo>
                  <a:lnTo>
                    <a:pt x="1812666" y="346826"/>
                  </a:lnTo>
                  <a:lnTo>
                    <a:pt x="1824591" y="311931"/>
                  </a:lnTo>
                  <a:lnTo>
                    <a:pt x="1836516" y="278942"/>
                  </a:lnTo>
                  <a:lnTo>
                    <a:pt x="1848442" y="248102"/>
                  </a:lnTo>
                  <a:lnTo>
                    <a:pt x="1860367" y="219568"/>
                  </a:lnTo>
                  <a:lnTo>
                    <a:pt x="1872293" y="193420"/>
                  </a:lnTo>
                  <a:lnTo>
                    <a:pt x="1884218" y="169671"/>
                  </a:lnTo>
                  <a:lnTo>
                    <a:pt x="1896144" y="148272"/>
                  </a:lnTo>
                  <a:lnTo>
                    <a:pt x="1908069" y="129129"/>
                  </a:lnTo>
                  <a:lnTo>
                    <a:pt x="1919995" y="112115"/>
                  </a:lnTo>
                  <a:lnTo>
                    <a:pt x="1931920" y="97080"/>
                  </a:lnTo>
                  <a:lnTo>
                    <a:pt x="1943845" y="83862"/>
                  </a:lnTo>
                  <a:lnTo>
                    <a:pt x="1955771" y="72292"/>
                  </a:lnTo>
                  <a:lnTo>
                    <a:pt x="1967696" y="62204"/>
                  </a:lnTo>
                  <a:lnTo>
                    <a:pt x="1979622" y="53439"/>
                  </a:lnTo>
                  <a:lnTo>
                    <a:pt x="1991547" y="45846"/>
                  </a:lnTo>
                  <a:lnTo>
                    <a:pt x="2003473" y="39285"/>
                  </a:lnTo>
                  <a:lnTo>
                    <a:pt x="2015398" y="33628"/>
                  </a:lnTo>
                  <a:lnTo>
                    <a:pt x="2027323" y="28761"/>
                  </a:lnTo>
                  <a:lnTo>
                    <a:pt x="2039249" y="24579"/>
                  </a:lnTo>
                  <a:lnTo>
                    <a:pt x="2051174" y="20991"/>
                  </a:lnTo>
                  <a:lnTo>
                    <a:pt x="2063100" y="17917"/>
                  </a:lnTo>
                  <a:lnTo>
                    <a:pt x="2075025" y="15286"/>
                  </a:lnTo>
                  <a:lnTo>
                    <a:pt x="2086951" y="13036"/>
                  </a:lnTo>
                  <a:lnTo>
                    <a:pt x="2098876" y="11113"/>
                  </a:lnTo>
                  <a:lnTo>
                    <a:pt x="2110801" y="9471"/>
                  </a:lnTo>
                  <a:lnTo>
                    <a:pt x="2122727" y="8069"/>
                  </a:lnTo>
                  <a:lnTo>
                    <a:pt x="2134652" y="6874"/>
                  </a:lnTo>
                  <a:lnTo>
                    <a:pt x="2146578" y="5854"/>
                  </a:lnTo>
                  <a:lnTo>
                    <a:pt x="2158503" y="4985"/>
                  </a:lnTo>
                  <a:lnTo>
                    <a:pt x="2170429" y="4244"/>
                  </a:lnTo>
                  <a:lnTo>
                    <a:pt x="2182354" y="3613"/>
                  </a:lnTo>
                  <a:lnTo>
                    <a:pt x="2194280" y="3076"/>
                  </a:lnTo>
                  <a:lnTo>
                    <a:pt x="2206205" y="2618"/>
                  </a:lnTo>
                  <a:lnTo>
                    <a:pt x="2218130" y="2228"/>
                  </a:lnTo>
                  <a:lnTo>
                    <a:pt x="2230056" y="1896"/>
                  </a:lnTo>
                  <a:lnTo>
                    <a:pt x="2241981" y="1614"/>
                  </a:lnTo>
                  <a:lnTo>
                    <a:pt x="2253907" y="1373"/>
                  </a:lnTo>
                  <a:lnTo>
                    <a:pt x="2265832" y="1168"/>
                  </a:lnTo>
                  <a:lnTo>
                    <a:pt x="2277758" y="994"/>
                  </a:lnTo>
                  <a:lnTo>
                    <a:pt x="2289683" y="846"/>
                  </a:lnTo>
                  <a:lnTo>
                    <a:pt x="2301608" y="720"/>
                  </a:lnTo>
                  <a:lnTo>
                    <a:pt x="2313534" y="612"/>
                  </a:lnTo>
                  <a:lnTo>
                    <a:pt x="2325459" y="521"/>
                  </a:lnTo>
                  <a:lnTo>
                    <a:pt x="2337385" y="443"/>
                  </a:lnTo>
                  <a:lnTo>
                    <a:pt x="2349310" y="377"/>
                  </a:lnTo>
                  <a:lnTo>
                    <a:pt x="2361236" y="321"/>
                  </a:lnTo>
                  <a:lnTo>
                    <a:pt x="2361236" y="0"/>
                  </a:lnTo>
                  <a:lnTo>
                    <a:pt x="2373161" y="0"/>
                  </a:lnTo>
                  <a:lnTo>
                    <a:pt x="2385086" y="0"/>
                  </a:lnTo>
                  <a:lnTo>
                    <a:pt x="2397012" y="0"/>
                  </a:lnTo>
                  <a:lnTo>
                    <a:pt x="2408937" y="0"/>
                  </a:lnTo>
                  <a:lnTo>
                    <a:pt x="2420863" y="0"/>
                  </a:lnTo>
                  <a:lnTo>
                    <a:pt x="2432788" y="0"/>
                  </a:lnTo>
                  <a:lnTo>
                    <a:pt x="2444714" y="0"/>
                  </a:lnTo>
                  <a:lnTo>
                    <a:pt x="2456639" y="0"/>
                  </a:lnTo>
                  <a:lnTo>
                    <a:pt x="2468565" y="0"/>
                  </a:lnTo>
                  <a:lnTo>
                    <a:pt x="2480490" y="0"/>
                  </a:lnTo>
                  <a:lnTo>
                    <a:pt x="2492415" y="0"/>
                  </a:lnTo>
                  <a:lnTo>
                    <a:pt x="2504341" y="0"/>
                  </a:lnTo>
                  <a:lnTo>
                    <a:pt x="2516266" y="0"/>
                  </a:lnTo>
                  <a:lnTo>
                    <a:pt x="2528192" y="0"/>
                  </a:lnTo>
                  <a:lnTo>
                    <a:pt x="2540117" y="0"/>
                  </a:lnTo>
                  <a:lnTo>
                    <a:pt x="2552043" y="0"/>
                  </a:lnTo>
                  <a:lnTo>
                    <a:pt x="2563968" y="0"/>
                  </a:lnTo>
                  <a:lnTo>
                    <a:pt x="2575893" y="0"/>
                  </a:lnTo>
                  <a:lnTo>
                    <a:pt x="2587819" y="0"/>
                  </a:lnTo>
                  <a:lnTo>
                    <a:pt x="2599744" y="0"/>
                  </a:lnTo>
                  <a:lnTo>
                    <a:pt x="2611670" y="0"/>
                  </a:lnTo>
                  <a:lnTo>
                    <a:pt x="2623595" y="0"/>
                  </a:lnTo>
                  <a:lnTo>
                    <a:pt x="2635521" y="0"/>
                  </a:lnTo>
                  <a:lnTo>
                    <a:pt x="2647446" y="0"/>
                  </a:lnTo>
                  <a:lnTo>
                    <a:pt x="2659371" y="0"/>
                  </a:lnTo>
                  <a:lnTo>
                    <a:pt x="2671297" y="0"/>
                  </a:lnTo>
                  <a:lnTo>
                    <a:pt x="2683222" y="0"/>
                  </a:lnTo>
                  <a:lnTo>
                    <a:pt x="2695148" y="0"/>
                  </a:lnTo>
                  <a:lnTo>
                    <a:pt x="2707073" y="0"/>
                  </a:lnTo>
                  <a:lnTo>
                    <a:pt x="2718999" y="0"/>
                  </a:lnTo>
                  <a:lnTo>
                    <a:pt x="2730924" y="0"/>
                  </a:lnTo>
                  <a:lnTo>
                    <a:pt x="2742850" y="0"/>
                  </a:lnTo>
                  <a:lnTo>
                    <a:pt x="2754775" y="0"/>
                  </a:lnTo>
                  <a:lnTo>
                    <a:pt x="2766700" y="0"/>
                  </a:lnTo>
                  <a:lnTo>
                    <a:pt x="2778626" y="0"/>
                  </a:lnTo>
                  <a:lnTo>
                    <a:pt x="2790551" y="0"/>
                  </a:lnTo>
                  <a:lnTo>
                    <a:pt x="2802477" y="0"/>
                  </a:lnTo>
                  <a:lnTo>
                    <a:pt x="2814402" y="0"/>
                  </a:lnTo>
                  <a:lnTo>
                    <a:pt x="2826328" y="0"/>
                  </a:lnTo>
                  <a:lnTo>
                    <a:pt x="2838253" y="0"/>
                  </a:lnTo>
                  <a:lnTo>
                    <a:pt x="2850178" y="0"/>
                  </a:lnTo>
                  <a:lnTo>
                    <a:pt x="2862104" y="0"/>
                  </a:lnTo>
                  <a:lnTo>
                    <a:pt x="2874029" y="0"/>
                  </a:lnTo>
                  <a:lnTo>
                    <a:pt x="2885955" y="0"/>
                  </a:lnTo>
                  <a:lnTo>
                    <a:pt x="2897880" y="0"/>
                  </a:lnTo>
                  <a:lnTo>
                    <a:pt x="2909806" y="0"/>
                  </a:lnTo>
                  <a:lnTo>
                    <a:pt x="2921731" y="0"/>
                  </a:lnTo>
                  <a:lnTo>
                    <a:pt x="2933656" y="0"/>
                  </a:lnTo>
                  <a:lnTo>
                    <a:pt x="2945582" y="0"/>
                  </a:lnTo>
                  <a:lnTo>
                    <a:pt x="2957507" y="0"/>
                  </a:lnTo>
                  <a:lnTo>
                    <a:pt x="2969433" y="0"/>
                  </a:lnTo>
                  <a:lnTo>
                    <a:pt x="2981358" y="0"/>
                  </a:lnTo>
                  <a:lnTo>
                    <a:pt x="2993284" y="0"/>
                  </a:lnTo>
                  <a:lnTo>
                    <a:pt x="3005209" y="0"/>
                  </a:lnTo>
                  <a:lnTo>
                    <a:pt x="3017135" y="0"/>
                  </a:lnTo>
                  <a:lnTo>
                    <a:pt x="3029060" y="0"/>
                  </a:lnTo>
                  <a:lnTo>
                    <a:pt x="3040985" y="0"/>
                  </a:lnTo>
                  <a:lnTo>
                    <a:pt x="3052911" y="0"/>
                  </a:lnTo>
                  <a:lnTo>
                    <a:pt x="3064836" y="0"/>
                  </a:lnTo>
                  <a:lnTo>
                    <a:pt x="3076762" y="0"/>
                  </a:lnTo>
                  <a:lnTo>
                    <a:pt x="3088687" y="0"/>
                  </a:lnTo>
                  <a:lnTo>
                    <a:pt x="3100613" y="0"/>
                  </a:lnTo>
                  <a:lnTo>
                    <a:pt x="3112538" y="0"/>
                  </a:lnTo>
                  <a:lnTo>
                    <a:pt x="3124463" y="0"/>
                  </a:lnTo>
                  <a:lnTo>
                    <a:pt x="3136389" y="0"/>
                  </a:lnTo>
                  <a:lnTo>
                    <a:pt x="3148314" y="0"/>
                  </a:lnTo>
                  <a:lnTo>
                    <a:pt x="3160240" y="0"/>
                  </a:lnTo>
                  <a:lnTo>
                    <a:pt x="3172165" y="0"/>
                  </a:lnTo>
                  <a:lnTo>
                    <a:pt x="3184091" y="0"/>
                  </a:lnTo>
                  <a:lnTo>
                    <a:pt x="3196016" y="0"/>
                  </a:lnTo>
                  <a:lnTo>
                    <a:pt x="3207941" y="0"/>
                  </a:lnTo>
                  <a:lnTo>
                    <a:pt x="3219867" y="0"/>
                  </a:lnTo>
                  <a:lnTo>
                    <a:pt x="3231792" y="0"/>
                  </a:lnTo>
                  <a:lnTo>
                    <a:pt x="3243718" y="0"/>
                  </a:lnTo>
                  <a:lnTo>
                    <a:pt x="3255643" y="0"/>
                  </a:lnTo>
                  <a:lnTo>
                    <a:pt x="3267569" y="0"/>
                  </a:lnTo>
                  <a:lnTo>
                    <a:pt x="3279494" y="0"/>
                  </a:lnTo>
                  <a:lnTo>
                    <a:pt x="3291420" y="0"/>
                  </a:lnTo>
                  <a:lnTo>
                    <a:pt x="3303345" y="0"/>
                  </a:lnTo>
                  <a:lnTo>
                    <a:pt x="3315270" y="0"/>
                  </a:lnTo>
                  <a:lnTo>
                    <a:pt x="3327196" y="0"/>
                  </a:lnTo>
                  <a:lnTo>
                    <a:pt x="3339121" y="0"/>
                  </a:lnTo>
                  <a:lnTo>
                    <a:pt x="3351047" y="0"/>
                  </a:lnTo>
                  <a:lnTo>
                    <a:pt x="3362972" y="0"/>
                  </a:lnTo>
                  <a:lnTo>
                    <a:pt x="3374898" y="0"/>
                  </a:lnTo>
                  <a:lnTo>
                    <a:pt x="3386823" y="0"/>
                  </a:lnTo>
                  <a:lnTo>
                    <a:pt x="3398748" y="0"/>
                  </a:lnTo>
                  <a:lnTo>
                    <a:pt x="3410674" y="0"/>
                  </a:lnTo>
                  <a:lnTo>
                    <a:pt x="3422599" y="0"/>
                  </a:lnTo>
                  <a:lnTo>
                    <a:pt x="3434525" y="0"/>
                  </a:lnTo>
                  <a:lnTo>
                    <a:pt x="3446450" y="0"/>
                  </a:lnTo>
                  <a:lnTo>
                    <a:pt x="3458376" y="0"/>
                  </a:lnTo>
                  <a:lnTo>
                    <a:pt x="3470301" y="0"/>
                  </a:lnTo>
                  <a:lnTo>
                    <a:pt x="3482226" y="0"/>
                  </a:lnTo>
                  <a:lnTo>
                    <a:pt x="3494152" y="0"/>
                  </a:lnTo>
                  <a:lnTo>
                    <a:pt x="3506077" y="0"/>
                  </a:lnTo>
                  <a:lnTo>
                    <a:pt x="3518003" y="0"/>
                  </a:lnTo>
                  <a:lnTo>
                    <a:pt x="3529928" y="0"/>
                  </a:lnTo>
                  <a:lnTo>
                    <a:pt x="3541854" y="0"/>
                  </a:lnTo>
                  <a:lnTo>
                    <a:pt x="3541854" y="0"/>
                  </a:lnTo>
                  <a:lnTo>
                    <a:pt x="3553779" y="0"/>
                  </a:lnTo>
                  <a:lnTo>
                    <a:pt x="3565705" y="0"/>
                  </a:lnTo>
                  <a:lnTo>
                    <a:pt x="3577630" y="0"/>
                  </a:lnTo>
                  <a:lnTo>
                    <a:pt x="3589555" y="0"/>
                  </a:lnTo>
                  <a:lnTo>
                    <a:pt x="3601481" y="0"/>
                  </a:lnTo>
                  <a:lnTo>
                    <a:pt x="3613406" y="0"/>
                  </a:lnTo>
                  <a:lnTo>
                    <a:pt x="3625332" y="0"/>
                  </a:lnTo>
                  <a:lnTo>
                    <a:pt x="3637257" y="0"/>
                  </a:lnTo>
                  <a:lnTo>
                    <a:pt x="3649183" y="0"/>
                  </a:lnTo>
                  <a:lnTo>
                    <a:pt x="3661108" y="0"/>
                  </a:lnTo>
                  <a:lnTo>
                    <a:pt x="3673033" y="0"/>
                  </a:lnTo>
                  <a:lnTo>
                    <a:pt x="3684959" y="0"/>
                  </a:lnTo>
                  <a:lnTo>
                    <a:pt x="3696884" y="0"/>
                  </a:lnTo>
                  <a:lnTo>
                    <a:pt x="3708810" y="0"/>
                  </a:lnTo>
                  <a:lnTo>
                    <a:pt x="3720735" y="0"/>
                  </a:lnTo>
                  <a:lnTo>
                    <a:pt x="3732661" y="0"/>
                  </a:lnTo>
                  <a:lnTo>
                    <a:pt x="3744586" y="0"/>
                  </a:lnTo>
                  <a:lnTo>
                    <a:pt x="3756511" y="0"/>
                  </a:lnTo>
                  <a:lnTo>
                    <a:pt x="3768437" y="0"/>
                  </a:lnTo>
                  <a:lnTo>
                    <a:pt x="3780362" y="0"/>
                  </a:lnTo>
                  <a:lnTo>
                    <a:pt x="3792288" y="0"/>
                  </a:lnTo>
                  <a:lnTo>
                    <a:pt x="3804213" y="0"/>
                  </a:lnTo>
                  <a:lnTo>
                    <a:pt x="3816139" y="0"/>
                  </a:lnTo>
                  <a:lnTo>
                    <a:pt x="3828064" y="0"/>
                  </a:lnTo>
                  <a:lnTo>
                    <a:pt x="3839990" y="0"/>
                  </a:lnTo>
                  <a:lnTo>
                    <a:pt x="3851915" y="0"/>
                  </a:lnTo>
                  <a:lnTo>
                    <a:pt x="3863840" y="0"/>
                  </a:lnTo>
                  <a:lnTo>
                    <a:pt x="3875766" y="0"/>
                  </a:lnTo>
                  <a:lnTo>
                    <a:pt x="3887691" y="0"/>
                  </a:lnTo>
                  <a:lnTo>
                    <a:pt x="3899617" y="0"/>
                  </a:lnTo>
                  <a:lnTo>
                    <a:pt x="3911542" y="0"/>
                  </a:lnTo>
                  <a:lnTo>
                    <a:pt x="3923468" y="0"/>
                  </a:lnTo>
                  <a:lnTo>
                    <a:pt x="3935393" y="0"/>
                  </a:lnTo>
                  <a:lnTo>
                    <a:pt x="3947318" y="0"/>
                  </a:lnTo>
                  <a:lnTo>
                    <a:pt x="3959244" y="0"/>
                  </a:lnTo>
                  <a:lnTo>
                    <a:pt x="3971169" y="0"/>
                  </a:lnTo>
                  <a:lnTo>
                    <a:pt x="3983095" y="0"/>
                  </a:lnTo>
                  <a:lnTo>
                    <a:pt x="3995020" y="0"/>
                  </a:lnTo>
                  <a:lnTo>
                    <a:pt x="4006946" y="0"/>
                  </a:lnTo>
                  <a:lnTo>
                    <a:pt x="4018871" y="0"/>
                  </a:lnTo>
                  <a:lnTo>
                    <a:pt x="4030796" y="0"/>
                  </a:lnTo>
                  <a:lnTo>
                    <a:pt x="4042722" y="0"/>
                  </a:lnTo>
                  <a:lnTo>
                    <a:pt x="4054647" y="0"/>
                  </a:lnTo>
                  <a:lnTo>
                    <a:pt x="4066573" y="0"/>
                  </a:lnTo>
                  <a:lnTo>
                    <a:pt x="4078498" y="0"/>
                  </a:lnTo>
                  <a:lnTo>
                    <a:pt x="4090424" y="0"/>
                  </a:lnTo>
                  <a:lnTo>
                    <a:pt x="4102349" y="0"/>
                  </a:lnTo>
                  <a:lnTo>
                    <a:pt x="4114275" y="0"/>
                  </a:lnTo>
                  <a:lnTo>
                    <a:pt x="4126200" y="0"/>
                  </a:lnTo>
                  <a:lnTo>
                    <a:pt x="4138125" y="0"/>
                  </a:lnTo>
                  <a:lnTo>
                    <a:pt x="4150051" y="0"/>
                  </a:lnTo>
                  <a:lnTo>
                    <a:pt x="4161976" y="0"/>
                  </a:lnTo>
                  <a:lnTo>
                    <a:pt x="4173902" y="0"/>
                  </a:lnTo>
                  <a:lnTo>
                    <a:pt x="4185827" y="0"/>
                  </a:lnTo>
                  <a:lnTo>
                    <a:pt x="4197753" y="0"/>
                  </a:lnTo>
                  <a:lnTo>
                    <a:pt x="4209678" y="0"/>
                  </a:lnTo>
                  <a:lnTo>
                    <a:pt x="4221603" y="0"/>
                  </a:lnTo>
                  <a:lnTo>
                    <a:pt x="4233529" y="0"/>
                  </a:lnTo>
                  <a:lnTo>
                    <a:pt x="4245454" y="0"/>
                  </a:lnTo>
                  <a:lnTo>
                    <a:pt x="4257380" y="0"/>
                  </a:lnTo>
                  <a:lnTo>
                    <a:pt x="4269305" y="0"/>
                  </a:lnTo>
                  <a:lnTo>
                    <a:pt x="4281231" y="0"/>
                  </a:lnTo>
                  <a:lnTo>
                    <a:pt x="4293156" y="0"/>
                  </a:lnTo>
                  <a:lnTo>
                    <a:pt x="4305081" y="0"/>
                  </a:lnTo>
                  <a:lnTo>
                    <a:pt x="4317007" y="0"/>
                  </a:lnTo>
                  <a:lnTo>
                    <a:pt x="4328932" y="0"/>
                  </a:lnTo>
                  <a:lnTo>
                    <a:pt x="4340858" y="0"/>
                  </a:lnTo>
                  <a:lnTo>
                    <a:pt x="4352783" y="0"/>
                  </a:lnTo>
                  <a:lnTo>
                    <a:pt x="4364709" y="0"/>
                  </a:lnTo>
                  <a:lnTo>
                    <a:pt x="4376634" y="0"/>
                  </a:lnTo>
                  <a:lnTo>
                    <a:pt x="4388560" y="0"/>
                  </a:lnTo>
                  <a:lnTo>
                    <a:pt x="4400485" y="0"/>
                  </a:lnTo>
                  <a:lnTo>
                    <a:pt x="4412410" y="0"/>
                  </a:lnTo>
                  <a:lnTo>
                    <a:pt x="4424336" y="0"/>
                  </a:lnTo>
                  <a:lnTo>
                    <a:pt x="4436261" y="0"/>
                  </a:lnTo>
                  <a:lnTo>
                    <a:pt x="4448187" y="0"/>
                  </a:lnTo>
                  <a:lnTo>
                    <a:pt x="4460112" y="0"/>
                  </a:lnTo>
                  <a:lnTo>
                    <a:pt x="4472038" y="0"/>
                  </a:lnTo>
                  <a:lnTo>
                    <a:pt x="4483963" y="0"/>
                  </a:lnTo>
                  <a:lnTo>
                    <a:pt x="4495888" y="0"/>
                  </a:lnTo>
                  <a:lnTo>
                    <a:pt x="4507814" y="0"/>
                  </a:lnTo>
                  <a:lnTo>
                    <a:pt x="4519739" y="0"/>
                  </a:lnTo>
                  <a:lnTo>
                    <a:pt x="4531665" y="0"/>
                  </a:lnTo>
                  <a:lnTo>
                    <a:pt x="4543590" y="0"/>
                  </a:lnTo>
                  <a:lnTo>
                    <a:pt x="4555516" y="0"/>
                  </a:lnTo>
                  <a:lnTo>
                    <a:pt x="4567441" y="0"/>
                  </a:lnTo>
                  <a:lnTo>
                    <a:pt x="4579366" y="0"/>
                  </a:lnTo>
                  <a:lnTo>
                    <a:pt x="4591292" y="0"/>
                  </a:lnTo>
                  <a:lnTo>
                    <a:pt x="4603217" y="0"/>
                  </a:lnTo>
                  <a:lnTo>
                    <a:pt x="4615143" y="0"/>
                  </a:lnTo>
                  <a:lnTo>
                    <a:pt x="4627068" y="0"/>
                  </a:lnTo>
                  <a:lnTo>
                    <a:pt x="4638994" y="0"/>
                  </a:lnTo>
                  <a:lnTo>
                    <a:pt x="4650919" y="0"/>
                  </a:lnTo>
                  <a:lnTo>
                    <a:pt x="4662845" y="0"/>
                  </a:lnTo>
                  <a:lnTo>
                    <a:pt x="4674770" y="0"/>
                  </a:lnTo>
                  <a:lnTo>
                    <a:pt x="4686695" y="0"/>
                  </a:lnTo>
                  <a:lnTo>
                    <a:pt x="4698621" y="0"/>
                  </a:lnTo>
                  <a:lnTo>
                    <a:pt x="4710546" y="0"/>
                  </a:lnTo>
                  <a:lnTo>
                    <a:pt x="4722472" y="0"/>
                  </a:lnTo>
                </a:path>
              </a:pathLst>
            </a:custGeom>
            <a:ln w="40651" cap="flat">
              <a:solidFill>
                <a:srgbClr val="B79F00">
                  <a:alpha val="100000"/>
                </a:srgbClr>
              </a:solidFill>
              <a:prstDash val="solid"/>
              <a:round/>
            </a:ln>
          </p:spPr>
          <p:txBody>
            <a:bodyPr/>
            <a:lstStyle/>
            <a:p/>
          </p:txBody>
        </p:sp>
        <p:sp>
          <p:nvSpPr>
            <p:cNvPr id="12" name="pl12"/>
            <p:cNvSpPr/>
            <p:nvPr/>
          </p:nvSpPr>
          <p:spPr>
            <a:xfrm>
              <a:off x="2433434" y="1857245"/>
              <a:ext cx="4722472" cy="3828837"/>
            </a:xfrm>
            <a:custGeom>
              <a:avLst/>
              <a:pathLst>
                <a:path w="4722472" h="3828837">
                  <a:moveTo>
                    <a:pt x="0" y="957129"/>
                  </a:moveTo>
                  <a:lnTo>
                    <a:pt x="11925" y="957129"/>
                  </a:lnTo>
                  <a:lnTo>
                    <a:pt x="23850" y="957129"/>
                  </a:lnTo>
                  <a:lnTo>
                    <a:pt x="35776" y="957129"/>
                  </a:lnTo>
                  <a:lnTo>
                    <a:pt x="47701" y="957129"/>
                  </a:lnTo>
                  <a:lnTo>
                    <a:pt x="59627" y="957129"/>
                  </a:lnTo>
                  <a:lnTo>
                    <a:pt x="71552" y="957129"/>
                  </a:lnTo>
                  <a:lnTo>
                    <a:pt x="83478" y="957129"/>
                  </a:lnTo>
                  <a:lnTo>
                    <a:pt x="95403" y="957129"/>
                  </a:lnTo>
                  <a:lnTo>
                    <a:pt x="107328" y="957129"/>
                  </a:lnTo>
                  <a:lnTo>
                    <a:pt x="119254" y="957129"/>
                  </a:lnTo>
                  <a:lnTo>
                    <a:pt x="131179" y="957129"/>
                  </a:lnTo>
                  <a:lnTo>
                    <a:pt x="143105" y="957129"/>
                  </a:lnTo>
                  <a:lnTo>
                    <a:pt x="155030" y="957129"/>
                  </a:lnTo>
                  <a:lnTo>
                    <a:pt x="166956" y="957129"/>
                  </a:lnTo>
                  <a:lnTo>
                    <a:pt x="178881" y="957129"/>
                  </a:lnTo>
                  <a:lnTo>
                    <a:pt x="190806" y="957129"/>
                  </a:lnTo>
                  <a:lnTo>
                    <a:pt x="202732" y="957129"/>
                  </a:lnTo>
                  <a:lnTo>
                    <a:pt x="214657" y="957129"/>
                  </a:lnTo>
                  <a:lnTo>
                    <a:pt x="226583" y="957129"/>
                  </a:lnTo>
                  <a:lnTo>
                    <a:pt x="238508" y="957129"/>
                  </a:lnTo>
                  <a:lnTo>
                    <a:pt x="250434" y="957129"/>
                  </a:lnTo>
                  <a:lnTo>
                    <a:pt x="262359" y="957129"/>
                  </a:lnTo>
                  <a:lnTo>
                    <a:pt x="274285" y="957129"/>
                  </a:lnTo>
                  <a:lnTo>
                    <a:pt x="286210" y="957129"/>
                  </a:lnTo>
                  <a:lnTo>
                    <a:pt x="298135" y="957129"/>
                  </a:lnTo>
                  <a:lnTo>
                    <a:pt x="310061" y="957129"/>
                  </a:lnTo>
                  <a:lnTo>
                    <a:pt x="321986" y="957129"/>
                  </a:lnTo>
                  <a:lnTo>
                    <a:pt x="333912" y="957129"/>
                  </a:lnTo>
                  <a:lnTo>
                    <a:pt x="345837" y="957129"/>
                  </a:lnTo>
                  <a:lnTo>
                    <a:pt x="357763" y="957129"/>
                  </a:lnTo>
                  <a:lnTo>
                    <a:pt x="369688" y="957129"/>
                  </a:lnTo>
                  <a:lnTo>
                    <a:pt x="381613" y="957129"/>
                  </a:lnTo>
                  <a:lnTo>
                    <a:pt x="393539" y="957129"/>
                  </a:lnTo>
                  <a:lnTo>
                    <a:pt x="405464" y="957129"/>
                  </a:lnTo>
                  <a:lnTo>
                    <a:pt x="417390" y="957129"/>
                  </a:lnTo>
                  <a:lnTo>
                    <a:pt x="429315" y="957129"/>
                  </a:lnTo>
                  <a:lnTo>
                    <a:pt x="441241" y="957129"/>
                  </a:lnTo>
                  <a:lnTo>
                    <a:pt x="453166" y="957129"/>
                  </a:lnTo>
                  <a:lnTo>
                    <a:pt x="465091" y="957129"/>
                  </a:lnTo>
                  <a:lnTo>
                    <a:pt x="477017" y="957129"/>
                  </a:lnTo>
                  <a:lnTo>
                    <a:pt x="488942" y="957129"/>
                  </a:lnTo>
                  <a:lnTo>
                    <a:pt x="500868" y="957129"/>
                  </a:lnTo>
                  <a:lnTo>
                    <a:pt x="512793" y="957129"/>
                  </a:lnTo>
                  <a:lnTo>
                    <a:pt x="524719" y="957129"/>
                  </a:lnTo>
                  <a:lnTo>
                    <a:pt x="536644" y="957129"/>
                  </a:lnTo>
                  <a:lnTo>
                    <a:pt x="548570" y="957129"/>
                  </a:lnTo>
                  <a:lnTo>
                    <a:pt x="560495" y="957129"/>
                  </a:lnTo>
                  <a:lnTo>
                    <a:pt x="572420" y="957129"/>
                  </a:lnTo>
                  <a:lnTo>
                    <a:pt x="584346" y="957129"/>
                  </a:lnTo>
                  <a:lnTo>
                    <a:pt x="596271" y="957129"/>
                  </a:lnTo>
                  <a:lnTo>
                    <a:pt x="608197" y="957129"/>
                  </a:lnTo>
                  <a:lnTo>
                    <a:pt x="620122" y="957129"/>
                  </a:lnTo>
                  <a:lnTo>
                    <a:pt x="632048" y="957129"/>
                  </a:lnTo>
                  <a:lnTo>
                    <a:pt x="643973" y="957129"/>
                  </a:lnTo>
                  <a:lnTo>
                    <a:pt x="655898" y="957129"/>
                  </a:lnTo>
                  <a:lnTo>
                    <a:pt x="667824" y="957129"/>
                  </a:lnTo>
                  <a:lnTo>
                    <a:pt x="679749" y="957129"/>
                  </a:lnTo>
                  <a:lnTo>
                    <a:pt x="691675" y="957129"/>
                  </a:lnTo>
                  <a:lnTo>
                    <a:pt x="703600" y="957129"/>
                  </a:lnTo>
                  <a:lnTo>
                    <a:pt x="715526" y="957129"/>
                  </a:lnTo>
                  <a:lnTo>
                    <a:pt x="727451" y="957129"/>
                  </a:lnTo>
                  <a:lnTo>
                    <a:pt x="739376" y="957129"/>
                  </a:lnTo>
                  <a:lnTo>
                    <a:pt x="751302" y="957129"/>
                  </a:lnTo>
                  <a:lnTo>
                    <a:pt x="763227" y="957129"/>
                  </a:lnTo>
                  <a:lnTo>
                    <a:pt x="775153" y="957129"/>
                  </a:lnTo>
                  <a:lnTo>
                    <a:pt x="787078" y="957129"/>
                  </a:lnTo>
                  <a:lnTo>
                    <a:pt x="799004" y="957129"/>
                  </a:lnTo>
                  <a:lnTo>
                    <a:pt x="810929" y="957129"/>
                  </a:lnTo>
                  <a:lnTo>
                    <a:pt x="822855" y="957129"/>
                  </a:lnTo>
                  <a:lnTo>
                    <a:pt x="834780" y="957129"/>
                  </a:lnTo>
                  <a:lnTo>
                    <a:pt x="846705" y="957129"/>
                  </a:lnTo>
                  <a:lnTo>
                    <a:pt x="858631" y="957129"/>
                  </a:lnTo>
                  <a:lnTo>
                    <a:pt x="870556" y="957129"/>
                  </a:lnTo>
                  <a:lnTo>
                    <a:pt x="882482" y="957129"/>
                  </a:lnTo>
                  <a:lnTo>
                    <a:pt x="894407" y="957129"/>
                  </a:lnTo>
                  <a:lnTo>
                    <a:pt x="906333" y="957129"/>
                  </a:lnTo>
                  <a:lnTo>
                    <a:pt x="918258" y="957129"/>
                  </a:lnTo>
                  <a:lnTo>
                    <a:pt x="930183" y="957129"/>
                  </a:lnTo>
                  <a:lnTo>
                    <a:pt x="942109" y="957129"/>
                  </a:lnTo>
                  <a:lnTo>
                    <a:pt x="954034" y="957129"/>
                  </a:lnTo>
                  <a:lnTo>
                    <a:pt x="965960" y="957129"/>
                  </a:lnTo>
                  <a:lnTo>
                    <a:pt x="977885" y="957129"/>
                  </a:lnTo>
                  <a:lnTo>
                    <a:pt x="989811" y="957129"/>
                  </a:lnTo>
                  <a:lnTo>
                    <a:pt x="1001736" y="957129"/>
                  </a:lnTo>
                  <a:lnTo>
                    <a:pt x="1013661" y="957129"/>
                  </a:lnTo>
                  <a:lnTo>
                    <a:pt x="1025587" y="957129"/>
                  </a:lnTo>
                  <a:lnTo>
                    <a:pt x="1037512" y="957129"/>
                  </a:lnTo>
                  <a:lnTo>
                    <a:pt x="1049438" y="957129"/>
                  </a:lnTo>
                  <a:lnTo>
                    <a:pt x="1061363" y="957129"/>
                  </a:lnTo>
                  <a:lnTo>
                    <a:pt x="1073289" y="957129"/>
                  </a:lnTo>
                  <a:lnTo>
                    <a:pt x="1085214" y="957129"/>
                  </a:lnTo>
                  <a:lnTo>
                    <a:pt x="1097140" y="957129"/>
                  </a:lnTo>
                  <a:lnTo>
                    <a:pt x="1109065" y="957129"/>
                  </a:lnTo>
                  <a:lnTo>
                    <a:pt x="1120990" y="957129"/>
                  </a:lnTo>
                  <a:lnTo>
                    <a:pt x="1132916" y="957129"/>
                  </a:lnTo>
                  <a:lnTo>
                    <a:pt x="1144841" y="957129"/>
                  </a:lnTo>
                  <a:lnTo>
                    <a:pt x="1156767" y="957129"/>
                  </a:lnTo>
                  <a:lnTo>
                    <a:pt x="1168692" y="957129"/>
                  </a:lnTo>
                  <a:lnTo>
                    <a:pt x="1180618" y="957129"/>
                  </a:lnTo>
                  <a:lnTo>
                    <a:pt x="1180618" y="956807"/>
                  </a:lnTo>
                  <a:lnTo>
                    <a:pt x="1192543" y="956751"/>
                  </a:lnTo>
                  <a:lnTo>
                    <a:pt x="1204468" y="956685"/>
                  </a:lnTo>
                  <a:lnTo>
                    <a:pt x="1216394" y="956607"/>
                  </a:lnTo>
                  <a:lnTo>
                    <a:pt x="1228319" y="956516"/>
                  </a:lnTo>
                  <a:lnTo>
                    <a:pt x="1240245" y="956408"/>
                  </a:lnTo>
                  <a:lnTo>
                    <a:pt x="1252170" y="956282"/>
                  </a:lnTo>
                  <a:lnTo>
                    <a:pt x="1264096" y="956134"/>
                  </a:lnTo>
                  <a:lnTo>
                    <a:pt x="1276021" y="955960"/>
                  </a:lnTo>
                  <a:lnTo>
                    <a:pt x="1287946" y="955755"/>
                  </a:lnTo>
                  <a:lnTo>
                    <a:pt x="1299872" y="955515"/>
                  </a:lnTo>
                  <a:lnTo>
                    <a:pt x="1311797" y="955232"/>
                  </a:lnTo>
                  <a:lnTo>
                    <a:pt x="1323723" y="954900"/>
                  </a:lnTo>
                  <a:lnTo>
                    <a:pt x="1335648" y="954510"/>
                  </a:lnTo>
                  <a:lnTo>
                    <a:pt x="1347574" y="954052"/>
                  </a:lnTo>
                  <a:lnTo>
                    <a:pt x="1359499" y="953515"/>
                  </a:lnTo>
                  <a:lnTo>
                    <a:pt x="1371425" y="952884"/>
                  </a:lnTo>
                  <a:lnTo>
                    <a:pt x="1383350" y="952143"/>
                  </a:lnTo>
                  <a:lnTo>
                    <a:pt x="1395275" y="951274"/>
                  </a:lnTo>
                  <a:lnTo>
                    <a:pt x="1407201" y="950254"/>
                  </a:lnTo>
                  <a:lnTo>
                    <a:pt x="1419126" y="949059"/>
                  </a:lnTo>
                  <a:lnTo>
                    <a:pt x="1431052" y="947657"/>
                  </a:lnTo>
                  <a:lnTo>
                    <a:pt x="1442977" y="946015"/>
                  </a:lnTo>
                  <a:lnTo>
                    <a:pt x="1454903" y="944092"/>
                  </a:lnTo>
                  <a:lnTo>
                    <a:pt x="1466828" y="941842"/>
                  </a:lnTo>
                  <a:lnTo>
                    <a:pt x="1478753" y="939211"/>
                  </a:lnTo>
                  <a:lnTo>
                    <a:pt x="1490679" y="936137"/>
                  </a:lnTo>
                  <a:lnTo>
                    <a:pt x="1502604" y="932549"/>
                  </a:lnTo>
                  <a:lnTo>
                    <a:pt x="1514530" y="928367"/>
                  </a:lnTo>
                  <a:lnTo>
                    <a:pt x="1526455" y="923500"/>
                  </a:lnTo>
                  <a:lnTo>
                    <a:pt x="1538381" y="917843"/>
                  </a:lnTo>
                  <a:lnTo>
                    <a:pt x="1550306" y="911282"/>
                  </a:lnTo>
                  <a:lnTo>
                    <a:pt x="1562231" y="903689"/>
                  </a:lnTo>
                  <a:lnTo>
                    <a:pt x="1574157" y="894924"/>
                  </a:lnTo>
                  <a:lnTo>
                    <a:pt x="1586082" y="884836"/>
                  </a:lnTo>
                  <a:lnTo>
                    <a:pt x="1598008" y="873266"/>
                  </a:lnTo>
                  <a:lnTo>
                    <a:pt x="1609933" y="860048"/>
                  </a:lnTo>
                  <a:lnTo>
                    <a:pt x="1621859" y="845013"/>
                  </a:lnTo>
                  <a:lnTo>
                    <a:pt x="1633784" y="827999"/>
                  </a:lnTo>
                  <a:lnTo>
                    <a:pt x="1645710" y="808856"/>
                  </a:lnTo>
                  <a:lnTo>
                    <a:pt x="1657635" y="787457"/>
                  </a:lnTo>
                  <a:lnTo>
                    <a:pt x="1669560" y="763708"/>
                  </a:lnTo>
                  <a:lnTo>
                    <a:pt x="1681486" y="737560"/>
                  </a:lnTo>
                  <a:lnTo>
                    <a:pt x="1693411" y="709026"/>
                  </a:lnTo>
                  <a:lnTo>
                    <a:pt x="1705337" y="678186"/>
                  </a:lnTo>
                  <a:lnTo>
                    <a:pt x="1717262" y="645198"/>
                  </a:lnTo>
                  <a:lnTo>
                    <a:pt x="1729188" y="610302"/>
                  </a:lnTo>
                  <a:lnTo>
                    <a:pt x="1741113" y="573821"/>
                  </a:lnTo>
                  <a:lnTo>
                    <a:pt x="1753038" y="536148"/>
                  </a:lnTo>
                  <a:lnTo>
                    <a:pt x="1764964" y="497735"/>
                  </a:lnTo>
                  <a:lnTo>
                    <a:pt x="1776889" y="459072"/>
                  </a:lnTo>
                  <a:lnTo>
                    <a:pt x="1788815" y="420659"/>
                  </a:lnTo>
                  <a:lnTo>
                    <a:pt x="1800740" y="382986"/>
                  </a:lnTo>
                  <a:lnTo>
                    <a:pt x="1812666" y="346505"/>
                  </a:lnTo>
                  <a:lnTo>
                    <a:pt x="1824591" y="311609"/>
                  </a:lnTo>
                  <a:lnTo>
                    <a:pt x="1836516" y="278621"/>
                  </a:lnTo>
                  <a:lnTo>
                    <a:pt x="1848442" y="247781"/>
                  </a:lnTo>
                  <a:lnTo>
                    <a:pt x="1860367" y="219247"/>
                  </a:lnTo>
                  <a:lnTo>
                    <a:pt x="1872293" y="193099"/>
                  </a:lnTo>
                  <a:lnTo>
                    <a:pt x="1884218" y="169350"/>
                  </a:lnTo>
                  <a:lnTo>
                    <a:pt x="1896144" y="147951"/>
                  </a:lnTo>
                  <a:lnTo>
                    <a:pt x="1908069" y="128808"/>
                  </a:lnTo>
                  <a:lnTo>
                    <a:pt x="1919995" y="111794"/>
                  </a:lnTo>
                  <a:lnTo>
                    <a:pt x="1931920" y="96759"/>
                  </a:lnTo>
                  <a:lnTo>
                    <a:pt x="1943845" y="83541"/>
                  </a:lnTo>
                  <a:lnTo>
                    <a:pt x="1955771" y="71971"/>
                  </a:lnTo>
                  <a:lnTo>
                    <a:pt x="1967696" y="61883"/>
                  </a:lnTo>
                  <a:lnTo>
                    <a:pt x="1979622" y="53118"/>
                  </a:lnTo>
                  <a:lnTo>
                    <a:pt x="1991547" y="45525"/>
                  </a:lnTo>
                  <a:lnTo>
                    <a:pt x="2003473" y="38964"/>
                  </a:lnTo>
                  <a:lnTo>
                    <a:pt x="2015398" y="33307"/>
                  </a:lnTo>
                  <a:lnTo>
                    <a:pt x="2027323" y="28440"/>
                  </a:lnTo>
                  <a:lnTo>
                    <a:pt x="2039249" y="24258"/>
                  </a:lnTo>
                  <a:lnTo>
                    <a:pt x="2051174" y="20670"/>
                  </a:lnTo>
                  <a:lnTo>
                    <a:pt x="2063100" y="17596"/>
                  </a:lnTo>
                  <a:lnTo>
                    <a:pt x="2075025" y="14965"/>
                  </a:lnTo>
                  <a:lnTo>
                    <a:pt x="2086951" y="12715"/>
                  </a:lnTo>
                  <a:lnTo>
                    <a:pt x="2098876" y="10792"/>
                  </a:lnTo>
                  <a:lnTo>
                    <a:pt x="2110801" y="9150"/>
                  </a:lnTo>
                  <a:lnTo>
                    <a:pt x="2122727" y="7748"/>
                  </a:lnTo>
                  <a:lnTo>
                    <a:pt x="2134652" y="6553"/>
                  </a:lnTo>
                  <a:lnTo>
                    <a:pt x="2146578" y="5533"/>
                  </a:lnTo>
                  <a:lnTo>
                    <a:pt x="2158503" y="4664"/>
                  </a:lnTo>
                  <a:lnTo>
                    <a:pt x="2170429" y="3923"/>
                  </a:lnTo>
                  <a:lnTo>
                    <a:pt x="2182354" y="3292"/>
                  </a:lnTo>
                  <a:lnTo>
                    <a:pt x="2194280" y="2755"/>
                  </a:lnTo>
                  <a:lnTo>
                    <a:pt x="2206205" y="2297"/>
                  </a:lnTo>
                  <a:lnTo>
                    <a:pt x="2218130" y="1907"/>
                  </a:lnTo>
                  <a:lnTo>
                    <a:pt x="2230056" y="1575"/>
                  </a:lnTo>
                  <a:lnTo>
                    <a:pt x="2241981" y="1292"/>
                  </a:lnTo>
                  <a:lnTo>
                    <a:pt x="2253907" y="1052"/>
                  </a:lnTo>
                  <a:lnTo>
                    <a:pt x="2265832" y="847"/>
                  </a:lnTo>
                  <a:lnTo>
                    <a:pt x="2277758" y="673"/>
                  </a:lnTo>
                  <a:lnTo>
                    <a:pt x="2289683" y="525"/>
                  </a:lnTo>
                  <a:lnTo>
                    <a:pt x="2301608" y="398"/>
                  </a:lnTo>
                  <a:lnTo>
                    <a:pt x="2313534" y="291"/>
                  </a:lnTo>
                  <a:lnTo>
                    <a:pt x="2325459" y="200"/>
                  </a:lnTo>
                  <a:lnTo>
                    <a:pt x="2337385" y="122"/>
                  </a:lnTo>
                  <a:lnTo>
                    <a:pt x="2349310" y="56"/>
                  </a:lnTo>
                  <a:lnTo>
                    <a:pt x="2361236" y="0"/>
                  </a:lnTo>
                  <a:lnTo>
                    <a:pt x="2361236" y="321"/>
                  </a:lnTo>
                  <a:lnTo>
                    <a:pt x="2373161" y="433"/>
                  </a:lnTo>
                  <a:lnTo>
                    <a:pt x="2385086" y="566"/>
                  </a:lnTo>
                  <a:lnTo>
                    <a:pt x="2397012" y="721"/>
                  </a:lnTo>
                  <a:lnTo>
                    <a:pt x="2408937" y="904"/>
                  </a:lnTo>
                  <a:lnTo>
                    <a:pt x="2420863" y="1119"/>
                  </a:lnTo>
                  <a:lnTo>
                    <a:pt x="2432788" y="1371"/>
                  </a:lnTo>
                  <a:lnTo>
                    <a:pt x="2444714" y="1668"/>
                  </a:lnTo>
                  <a:lnTo>
                    <a:pt x="2456639" y="2016"/>
                  </a:lnTo>
                  <a:lnTo>
                    <a:pt x="2468565" y="2425"/>
                  </a:lnTo>
                  <a:lnTo>
                    <a:pt x="2480490" y="2907"/>
                  </a:lnTo>
                  <a:lnTo>
                    <a:pt x="2492415" y="3472"/>
                  </a:lnTo>
                  <a:lnTo>
                    <a:pt x="2504341" y="4135"/>
                  </a:lnTo>
                  <a:lnTo>
                    <a:pt x="2516266" y="4915"/>
                  </a:lnTo>
                  <a:lnTo>
                    <a:pt x="2528192" y="5831"/>
                  </a:lnTo>
                  <a:lnTo>
                    <a:pt x="2540117" y="6906"/>
                  </a:lnTo>
                  <a:lnTo>
                    <a:pt x="2552043" y="8168"/>
                  </a:lnTo>
                  <a:lnTo>
                    <a:pt x="2563968" y="9649"/>
                  </a:lnTo>
                  <a:lnTo>
                    <a:pt x="2575893" y="11388"/>
                  </a:lnTo>
                  <a:lnTo>
                    <a:pt x="2587819" y="13427"/>
                  </a:lnTo>
                  <a:lnTo>
                    <a:pt x="2599744" y="15818"/>
                  </a:lnTo>
                  <a:lnTo>
                    <a:pt x="2611670" y="18621"/>
                  </a:lnTo>
                  <a:lnTo>
                    <a:pt x="2623595" y="21905"/>
                  </a:lnTo>
                  <a:lnTo>
                    <a:pt x="2635521" y="25751"/>
                  </a:lnTo>
                  <a:lnTo>
                    <a:pt x="2647446" y="30251"/>
                  </a:lnTo>
                  <a:lnTo>
                    <a:pt x="2659371" y="35514"/>
                  </a:lnTo>
                  <a:lnTo>
                    <a:pt x="2671297" y="41662"/>
                  </a:lnTo>
                  <a:lnTo>
                    <a:pt x="2683222" y="48837"/>
                  </a:lnTo>
                  <a:lnTo>
                    <a:pt x="2695148" y="57201"/>
                  </a:lnTo>
                  <a:lnTo>
                    <a:pt x="2707073" y="66936"/>
                  </a:lnTo>
                  <a:lnTo>
                    <a:pt x="2718999" y="78250"/>
                  </a:lnTo>
                  <a:lnTo>
                    <a:pt x="2730924" y="91372"/>
                  </a:lnTo>
                  <a:lnTo>
                    <a:pt x="2742850" y="106558"/>
                  </a:lnTo>
                  <a:lnTo>
                    <a:pt x="2754775" y="124088"/>
                  </a:lnTo>
                  <a:lnTo>
                    <a:pt x="2766700" y="144263"/>
                  </a:lnTo>
                  <a:lnTo>
                    <a:pt x="2778626" y="167403"/>
                  </a:lnTo>
                  <a:lnTo>
                    <a:pt x="2790551" y="193840"/>
                  </a:lnTo>
                  <a:lnTo>
                    <a:pt x="2802477" y="223910"/>
                  </a:lnTo>
                  <a:lnTo>
                    <a:pt x="2814402" y="257937"/>
                  </a:lnTo>
                  <a:lnTo>
                    <a:pt x="2826328" y="296223"/>
                  </a:lnTo>
                  <a:lnTo>
                    <a:pt x="2838253" y="339021"/>
                  </a:lnTo>
                  <a:lnTo>
                    <a:pt x="2850178" y="386520"/>
                  </a:lnTo>
                  <a:lnTo>
                    <a:pt x="2862104" y="438815"/>
                  </a:lnTo>
                  <a:lnTo>
                    <a:pt x="2874029" y="495883"/>
                  </a:lnTo>
                  <a:lnTo>
                    <a:pt x="2885955" y="557564"/>
                  </a:lnTo>
                  <a:lnTo>
                    <a:pt x="2897880" y="623540"/>
                  </a:lnTo>
                  <a:lnTo>
                    <a:pt x="2909806" y="693331"/>
                  </a:lnTo>
                  <a:lnTo>
                    <a:pt x="2921731" y="766293"/>
                  </a:lnTo>
                  <a:lnTo>
                    <a:pt x="2933656" y="841639"/>
                  </a:lnTo>
                  <a:lnTo>
                    <a:pt x="2945582" y="918465"/>
                  </a:lnTo>
                  <a:lnTo>
                    <a:pt x="2957507" y="995792"/>
                  </a:lnTo>
                  <a:lnTo>
                    <a:pt x="2969433" y="1072618"/>
                  </a:lnTo>
                  <a:lnTo>
                    <a:pt x="2981358" y="1147964"/>
                  </a:lnTo>
                  <a:lnTo>
                    <a:pt x="2993284" y="1220926"/>
                  </a:lnTo>
                  <a:lnTo>
                    <a:pt x="3005209" y="1290717"/>
                  </a:lnTo>
                  <a:lnTo>
                    <a:pt x="3017135" y="1356693"/>
                  </a:lnTo>
                  <a:lnTo>
                    <a:pt x="3029060" y="1418374"/>
                  </a:lnTo>
                  <a:lnTo>
                    <a:pt x="3040985" y="1475442"/>
                  </a:lnTo>
                  <a:lnTo>
                    <a:pt x="3052911" y="1527737"/>
                  </a:lnTo>
                  <a:lnTo>
                    <a:pt x="3064836" y="1575236"/>
                  </a:lnTo>
                  <a:lnTo>
                    <a:pt x="3076762" y="1618034"/>
                  </a:lnTo>
                  <a:lnTo>
                    <a:pt x="3088687" y="1656320"/>
                  </a:lnTo>
                  <a:lnTo>
                    <a:pt x="3100613" y="1690347"/>
                  </a:lnTo>
                  <a:lnTo>
                    <a:pt x="3112538" y="1720417"/>
                  </a:lnTo>
                  <a:lnTo>
                    <a:pt x="3124463" y="1746854"/>
                  </a:lnTo>
                  <a:lnTo>
                    <a:pt x="3136389" y="1769994"/>
                  </a:lnTo>
                  <a:lnTo>
                    <a:pt x="3148314" y="1790169"/>
                  </a:lnTo>
                  <a:lnTo>
                    <a:pt x="3160240" y="1807699"/>
                  </a:lnTo>
                  <a:lnTo>
                    <a:pt x="3172165" y="1822885"/>
                  </a:lnTo>
                  <a:lnTo>
                    <a:pt x="3184091" y="1836007"/>
                  </a:lnTo>
                  <a:lnTo>
                    <a:pt x="3196016" y="1847321"/>
                  </a:lnTo>
                  <a:lnTo>
                    <a:pt x="3207941" y="1857056"/>
                  </a:lnTo>
                  <a:lnTo>
                    <a:pt x="3219867" y="1865420"/>
                  </a:lnTo>
                  <a:lnTo>
                    <a:pt x="3231792" y="1872595"/>
                  </a:lnTo>
                  <a:lnTo>
                    <a:pt x="3243718" y="1878743"/>
                  </a:lnTo>
                  <a:lnTo>
                    <a:pt x="3255643" y="1884006"/>
                  </a:lnTo>
                  <a:lnTo>
                    <a:pt x="3267569" y="1888506"/>
                  </a:lnTo>
                  <a:lnTo>
                    <a:pt x="3279494" y="1892352"/>
                  </a:lnTo>
                  <a:lnTo>
                    <a:pt x="3291420" y="1895636"/>
                  </a:lnTo>
                  <a:lnTo>
                    <a:pt x="3303345" y="1898439"/>
                  </a:lnTo>
                  <a:lnTo>
                    <a:pt x="3315270" y="1900830"/>
                  </a:lnTo>
                  <a:lnTo>
                    <a:pt x="3327196" y="1902869"/>
                  </a:lnTo>
                  <a:lnTo>
                    <a:pt x="3339121" y="1904608"/>
                  </a:lnTo>
                  <a:lnTo>
                    <a:pt x="3351047" y="1906089"/>
                  </a:lnTo>
                  <a:lnTo>
                    <a:pt x="3362972" y="1907351"/>
                  </a:lnTo>
                  <a:lnTo>
                    <a:pt x="3374898" y="1908426"/>
                  </a:lnTo>
                  <a:lnTo>
                    <a:pt x="3386823" y="1909342"/>
                  </a:lnTo>
                  <a:lnTo>
                    <a:pt x="3398748" y="1910122"/>
                  </a:lnTo>
                  <a:lnTo>
                    <a:pt x="3410674" y="1910785"/>
                  </a:lnTo>
                  <a:lnTo>
                    <a:pt x="3422599" y="1911351"/>
                  </a:lnTo>
                  <a:lnTo>
                    <a:pt x="3434525" y="1911832"/>
                  </a:lnTo>
                  <a:lnTo>
                    <a:pt x="3446450" y="1912241"/>
                  </a:lnTo>
                  <a:lnTo>
                    <a:pt x="3458376" y="1912590"/>
                  </a:lnTo>
                  <a:lnTo>
                    <a:pt x="3470301" y="1912886"/>
                  </a:lnTo>
                  <a:lnTo>
                    <a:pt x="3482226" y="1913139"/>
                  </a:lnTo>
                  <a:lnTo>
                    <a:pt x="3494152" y="1913353"/>
                  </a:lnTo>
                  <a:lnTo>
                    <a:pt x="3506077" y="1913536"/>
                  </a:lnTo>
                  <a:lnTo>
                    <a:pt x="3518003" y="1913692"/>
                  </a:lnTo>
                  <a:lnTo>
                    <a:pt x="3529928" y="1913824"/>
                  </a:lnTo>
                  <a:lnTo>
                    <a:pt x="3541854" y="1913937"/>
                  </a:lnTo>
                  <a:lnTo>
                    <a:pt x="3541854" y="1915221"/>
                  </a:lnTo>
                  <a:lnTo>
                    <a:pt x="3553779" y="1915333"/>
                  </a:lnTo>
                  <a:lnTo>
                    <a:pt x="3565705" y="1915466"/>
                  </a:lnTo>
                  <a:lnTo>
                    <a:pt x="3577630" y="1915621"/>
                  </a:lnTo>
                  <a:lnTo>
                    <a:pt x="3589555" y="1915804"/>
                  </a:lnTo>
                  <a:lnTo>
                    <a:pt x="3601481" y="1916019"/>
                  </a:lnTo>
                  <a:lnTo>
                    <a:pt x="3613406" y="1916271"/>
                  </a:lnTo>
                  <a:lnTo>
                    <a:pt x="3625332" y="1916568"/>
                  </a:lnTo>
                  <a:lnTo>
                    <a:pt x="3637257" y="1916916"/>
                  </a:lnTo>
                  <a:lnTo>
                    <a:pt x="3649183" y="1917326"/>
                  </a:lnTo>
                  <a:lnTo>
                    <a:pt x="3661108" y="1917807"/>
                  </a:lnTo>
                  <a:lnTo>
                    <a:pt x="3673033" y="1918372"/>
                  </a:lnTo>
                  <a:lnTo>
                    <a:pt x="3684959" y="1919036"/>
                  </a:lnTo>
                  <a:lnTo>
                    <a:pt x="3696884" y="1919815"/>
                  </a:lnTo>
                  <a:lnTo>
                    <a:pt x="3708810" y="1920731"/>
                  </a:lnTo>
                  <a:lnTo>
                    <a:pt x="3720735" y="1921806"/>
                  </a:lnTo>
                  <a:lnTo>
                    <a:pt x="3732661" y="1923068"/>
                  </a:lnTo>
                  <a:lnTo>
                    <a:pt x="3744586" y="1924550"/>
                  </a:lnTo>
                  <a:lnTo>
                    <a:pt x="3756511" y="1926288"/>
                  </a:lnTo>
                  <a:lnTo>
                    <a:pt x="3768437" y="1928327"/>
                  </a:lnTo>
                  <a:lnTo>
                    <a:pt x="3780362" y="1930718"/>
                  </a:lnTo>
                  <a:lnTo>
                    <a:pt x="3792288" y="1933521"/>
                  </a:lnTo>
                  <a:lnTo>
                    <a:pt x="3804213" y="1936806"/>
                  </a:lnTo>
                  <a:lnTo>
                    <a:pt x="3816139" y="1940651"/>
                  </a:lnTo>
                  <a:lnTo>
                    <a:pt x="3828064" y="1945152"/>
                  </a:lnTo>
                  <a:lnTo>
                    <a:pt x="3839990" y="1950414"/>
                  </a:lnTo>
                  <a:lnTo>
                    <a:pt x="3851915" y="1956562"/>
                  </a:lnTo>
                  <a:lnTo>
                    <a:pt x="3863840" y="1963737"/>
                  </a:lnTo>
                  <a:lnTo>
                    <a:pt x="3875766" y="1972101"/>
                  </a:lnTo>
                  <a:lnTo>
                    <a:pt x="3887691" y="1981837"/>
                  </a:lnTo>
                  <a:lnTo>
                    <a:pt x="3899617" y="1993150"/>
                  </a:lnTo>
                  <a:lnTo>
                    <a:pt x="3911542" y="2006272"/>
                  </a:lnTo>
                  <a:lnTo>
                    <a:pt x="3923468" y="2021459"/>
                  </a:lnTo>
                  <a:lnTo>
                    <a:pt x="3935393" y="2038988"/>
                  </a:lnTo>
                  <a:lnTo>
                    <a:pt x="3947318" y="2059163"/>
                  </a:lnTo>
                  <a:lnTo>
                    <a:pt x="3959244" y="2082303"/>
                  </a:lnTo>
                  <a:lnTo>
                    <a:pt x="3971169" y="2108740"/>
                  </a:lnTo>
                  <a:lnTo>
                    <a:pt x="3983095" y="2138810"/>
                  </a:lnTo>
                  <a:lnTo>
                    <a:pt x="3995020" y="2172837"/>
                  </a:lnTo>
                  <a:lnTo>
                    <a:pt x="4006946" y="2211123"/>
                  </a:lnTo>
                  <a:lnTo>
                    <a:pt x="4018871" y="2253922"/>
                  </a:lnTo>
                  <a:lnTo>
                    <a:pt x="4030796" y="2301420"/>
                  </a:lnTo>
                  <a:lnTo>
                    <a:pt x="4042722" y="2353715"/>
                  </a:lnTo>
                  <a:lnTo>
                    <a:pt x="4054647" y="2410783"/>
                  </a:lnTo>
                  <a:lnTo>
                    <a:pt x="4066573" y="2472464"/>
                  </a:lnTo>
                  <a:lnTo>
                    <a:pt x="4078498" y="2538441"/>
                  </a:lnTo>
                  <a:lnTo>
                    <a:pt x="4090424" y="2608231"/>
                  </a:lnTo>
                  <a:lnTo>
                    <a:pt x="4102349" y="2681194"/>
                  </a:lnTo>
                  <a:lnTo>
                    <a:pt x="4114275" y="2756539"/>
                  </a:lnTo>
                  <a:lnTo>
                    <a:pt x="4126200" y="2833365"/>
                  </a:lnTo>
                  <a:lnTo>
                    <a:pt x="4138125" y="2910693"/>
                  </a:lnTo>
                  <a:lnTo>
                    <a:pt x="4150051" y="2987518"/>
                  </a:lnTo>
                  <a:lnTo>
                    <a:pt x="4161976" y="3062864"/>
                  </a:lnTo>
                  <a:lnTo>
                    <a:pt x="4173902" y="3135826"/>
                  </a:lnTo>
                  <a:lnTo>
                    <a:pt x="4185827" y="3205617"/>
                  </a:lnTo>
                  <a:lnTo>
                    <a:pt x="4197753" y="3271593"/>
                  </a:lnTo>
                  <a:lnTo>
                    <a:pt x="4209678" y="3333274"/>
                  </a:lnTo>
                  <a:lnTo>
                    <a:pt x="4221603" y="3390343"/>
                  </a:lnTo>
                  <a:lnTo>
                    <a:pt x="4233529" y="3442637"/>
                  </a:lnTo>
                  <a:lnTo>
                    <a:pt x="4245454" y="3490136"/>
                  </a:lnTo>
                  <a:lnTo>
                    <a:pt x="4257380" y="3532935"/>
                  </a:lnTo>
                  <a:lnTo>
                    <a:pt x="4269305" y="3571220"/>
                  </a:lnTo>
                  <a:lnTo>
                    <a:pt x="4281231" y="3605248"/>
                  </a:lnTo>
                  <a:lnTo>
                    <a:pt x="4293156" y="3635317"/>
                  </a:lnTo>
                  <a:lnTo>
                    <a:pt x="4305081" y="3661755"/>
                  </a:lnTo>
                  <a:lnTo>
                    <a:pt x="4317007" y="3684895"/>
                  </a:lnTo>
                  <a:lnTo>
                    <a:pt x="4328932" y="3705069"/>
                  </a:lnTo>
                  <a:lnTo>
                    <a:pt x="4340858" y="3722599"/>
                  </a:lnTo>
                  <a:lnTo>
                    <a:pt x="4352783" y="3737785"/>
                  </a:lnTo>
                  <a:lnTo>
                    <a:pt x="4364709" y="3750907"/>
                  </a:lnTo>
                  <a:lnTo>
                    <a:pt x="4376634" y="3762221"/>
                  </a:lnTo>
                  <a:lnTo>
                    <a:pt x="4388560" y="3771957"/>
                  </a:lnTo>
                  <a:lnTo>
                    <a:pt x="4400485" y="3780320"/>
                  </a:lnTo>
                  <a:lnTo>
                    <a:pt x="4412410" y="3787496"/>
                  </a:lnTo>
                  <a:lnTo>
                    <a:pt x="4424336" y="3793644"/>
                  </a:lnTo>
                  <a:lnTo>
                    <a:pt x="4436261" y="3798906"/>
                  </a:lnTo>
                  <a:lnTo>
                    <a:pt x="4448187" y="3803406"/>
                  </a:lnTo>
                  <a:lnTo>
                    <a:pt x="4460112" y="3807252"/>
                  </a:lnTo>
                  <a:lnTo>
                    <a:pt x="4472038" y="3810536"/>
                  </a:lnTo>
                  <a:lnTo>
                    <a:pt x="4483963" y="3813339"/>
                  </a:lnTo>
                  <a:lnTo>
                    <a:pt x="4495888" y="3815731"/>
                  </a:lnTo>
                  <a:lnTo>
                    <a:pt x="4507814" y="3817770"/>
                  </a:lnTo>
                  <a:lnTo>
                    <a:pt x="4519739" y="3819508"/>
                  </a:lnTo>
                  <a:lnTo>
                    <a:pt x="4531665" y="3820989"/>
                  </a:lnTo>
                  <a:lnTo>
                    <a:pt x="4543590" y="3822252"/>
                  </a:lnTo>
                  <a:lnTo>
                    <a:pt x="4555516" y="3823327"/>
                  </a:lnTo>
                  <a:lnTo>
                    <a:pt x="4567441" y="3824242"/>
                  </a:lnTo>
                  <a:lnTo>
                    <a:pt x="4579366" y="3825022"/>
                  </a:lnTo>
                  <a:lnTo>
                    <a:pt x="4591292" y="3825686"/>
                  </a:lnTo>
                  <a:lnTo>
                    <a:pt x="4603217" y="3826251"/>
                  </a:lnTo>
                  <a:lnTo>
                    <a:pt x="4615143" y="3826732"/>
                  </a:lnTo>
                  <a:lnTo>
                    <a:pt x="4627068" y="3827141"/>
                  </a:lnTo>
                  <a:lnTo>
                    <a:pt x="4638994" y="3827490"/>
                  </a:lnTo>
                  <a:lnTo>
                    <a:pt x="4650919" y="3827786"/>
                  </a:lnTo>
                  <a:lnTo>
                    <a:pt x="4662845" y="3828039"/>
                  </a:lnTo>
                  <a:lnTo>
                    <a:pt x="4674770" y="3828254"/>
                  </a:lnTo>
                  <a:lnTo>
                    <a:pt x="4686695" y="3828436"/>
                  </a:lnTo>
                  <a:lnTo>
                    <a:pt x="4698621" y="3828592"/>
                  </a:lnTo>
                  <a:lnTo>
                    <a:pt x="4710546" y="3828724"/>
                  </a:lnTo>
                  <a:lnTo>
                    <a:pt x="4722472" y="3828837"/>
                  </a:lnTo>
                </a:path>
              </a:pathLst>
            </a:custGeom>
            <a:ln w="40651" cap="flat">
              <a:solidFill>
                <a:srgbClr val="00BA38">
                  <a:alpha val="100000"/>
                </a:srgbClr>
              </a:solidFill>
              <a:prstDash val="solid"/>
              <a:round/>
            </a:ln>
          </p:spPr>
          <p:txBody>
            <a:bodyPr/>
            <a:lstStyle/>
            <a:p/>
          </p:txBody>
        </p:sp>
        <p:sp>
          <p:nvSpPr>
            <p:cNvPr id="13" name="pl13"/>
            <p:cNvSpPr/>
            <p:nvPr/>
          </p:nvSpPr>
          <p:spPr>
            <a:xfrm>
              <a:off x="2433434" y="2815016"/>
              <a:ext cx="4722472" cy="1913937"/>
            </a:xfrm>
            <a:custGeom>
              <a:avLst/>
              <a:pathLst>
                <a:path w="4722472" h="1913937">
                  <a:moveTo>
                    <a:pt x="0" y="956807"/>
                  </a:moveTo>
                  <a:lnTo>
                    <a:pt x="11925" y="956807"/>
                  </a:lnTo>
                  <a:lnTo>
                    <a:pt x="23850" y="956807"/>
                  </a:lnTo>
                  <a:lnTo>
                    <a:pt x="35776" y="956807"/>
                  </a:lnTo>
                  <a:lnTo>
                    <a:pt x="47701" y="956807"/>
                  </a:lnTo>
                  <a:lnTo>
                    <a:pt x="59627" y="956807"/>
                  </a:lnTo>
                  <a:lnTo>
                    <a:pt x="71552" y="956807"/>
                  </a:lnTo>
                  <a:lnTo>
                    <a:pt x="83478" y="956807"/>
                  </a:lnTo>
                  <a:lnTo>
                    <a:pt x="95403" y="956807"/>
                  </a:lnTo>
                  <a:lnTo>
                    <a:pt x="107328" y="956807"/>
                  </a:lnTo>
                  <a:lnTo>
                    <a:pt x="119254" y="956807"/>
                  </a:lnTo>
                  <a:lnTo>
                    <a:pt x="131179" y="956807"/>
                  </a:lnTo>
                  <a:lnTo>
                    <a:pt x="143105" y="956807"/>
                  </a:lnTo>
                  <a:lnTo>
                    <a:pt x="155030" y="956807"/>
                  </a:lnTo>
                  <a:lnTo>
                    <a:pt x="166956" y="956807"/>
                  </a:lnTo>
                  <a:lnTo>
                    <a:pt x="178881" y="956807"/>
                  </a:lnTo>
                  <a:lnTo>
                    <a:pt x="190806" y="956807"/>
                  </a:lnTo>
                  <a:lnTo>
                    <a:pt x="202732" y="956807"/>
                  </a:lnTo>
                  <a:lnTo>
                    <a:pt x="214657" y="956807"/>
                  </a:lnTo>
                  <a:lnTo>
                    <a:pt x="226583" y="956807"/>
                  </a:lnTo>
                  <a:lnTo>
                    <a:pt x="238508" y="956807"/>
                  </a:lnTo>
                  <a:lnTo>
                    <a:pt x="250434" y="956807"/>
                  </a:lnTo>
                  <a:lnTo>
                    <a:pt x="262359" y="956807"/>
                  </a:lnTo>
                  <a:lnTo>
                    <a:pt x="274285" y="956807"/>
                  </a:lnTo>
                  <a:lnTo>
                    <a:pt x="286210" y="956807"/>
                  </a:lnTo>
                  <a:lnTo>
                    <a:pt x="298135" y="956807"/>
                  </a:lnTo>
                  <a:lnTo>
                    <a:pt x="310061" y="956807"/>
                  </a:lnTo>
                  <a:lnTo>
                    <a:pt x="321986" y="956807"/>
                  </a:lnTo>
                  <a:lnTo>
                    <a:pt x="333912" y="956807"/>
                  </a:lnTo>
                  <a:lnTo>
                    <a:pt x="345837" y="956807"/>
                  </a:lnTo>
                  <a:lnTo>
                    <a:pt x="357763" y="956807"/>
                  </a:lnTo>
                  <a:lnTo>
                    <a:pt x="369688" y="956807"/>
                  </a:lnTo>
                  <a:lnTo>
                    <a:pt x="381613" y="956807"/>
                  </a:lnTo>
                  <a:lnTo>
                    <a:pt x="393539" y="956807"/>
                  </a:lnTo>
                  <a:lnTo>
                    <a:pt x="405464" y="956807"/>
                  </a:lnTo>
                  <a:lnTo>
                    <a:pt x="417390" y="956807"/>
                  </a:lnTo>
                  <a:lnTo>
                    <a:pt x="429315" y="956807"/>
                  </a:lnTo>
                  <a:lnTo>
                    <a:pt x="441241" y="956807"/>
                  </a:lnTo>
                  <a:lnTo>
                    <a:pt x="453166" y="956807"/>
                  </a:lnTo>
                  <a:lnTo>
                    <a:pt x="465091" y="956807"/>
                  </a:lnTo>
                  <a:lnTo>
                    <a:pt x="477017" y="956807"/>
                  </a:lnTo>
                  <a:lnTo>
                    <a:pt x="488942" y="956807"/>
                  </a:lnTo>
                  <a:lnTo>
                    <a:pt x="500868" y="956807"/>
                  </a:lnTo>
                  <a:lnTo>
                    <a:pt x="512793" y="956807"/>
                  </a:lnTo>
                  <a:lnTo>
                    <a:pt x="524719" y="956807"/>
                  </a:lnTo>
                  <a:lnTo>
                    <a:pt x="536644" y="956807"/>
                  </a:lnTo>
                  <a:lnTo>
                    <a:pt x="548570" y="956807"/>
                  </a:lnTo>
                  <a:lnTo>
                    <a:pt x="560495" y="956807"/>
                  </a:lnTo>
                  <a:lnTo>
                    <a:pt x="572420" y="956807"/>
                  </a:lnTo>
                  <a:lnTo>
                    <a:pt x="584346" y="956807"/>
                  </a:lnTo>
                  <a:lnTo>
                    <a:pt x="596271" y="956807"/>
                  </a:lnTo>
                  <a:lnTo>
                    <a:pt x="608197" y="956807"/>
                  </a:lnTo>
                  <a:lnTo>
                    <a:pt x="620122" y="956807"/>
                  </a:lnTo>
                  <a:lnTo>
                    <a:pt x="632048" y="956807"/>
                  </a:lnTo>
                  <a:lnTo>
                    <a:pt x="643973" y="956807"/>
                  </a:lnTo>
                  <a:lnTo>
                    <a:pt x="655898" y="956807"/>
                  </a:lnTo>
                  <a:lnTo>
                    <a:pt x="667824" y="956807"/>
                  </a:lnTo>
                  <a:lnTo>
                    <a:pt x="679749" y="956807"/>
                  </a:lnTo>
                  <a:lnTo>
                    <a:pt x="691675" y="956807"/>
                  </a:lnTo>
                  <a:lnTo>
                    <a:pt x="703600" y="956807"/>
                  </a:lnTo>
                  <a:lnTo>
                    <a:pt x="715526" y="956807"/>
                  </a:lnTo>
                  <a:lnTo>
                    <a:pt x="727451" y="956807"/>
                  </a:lnTo>
                  <a:lnTo>
                    <a:pt x="739376" y="956807"/>
                  </a:lnTo>
                  <a:lnTo>
                    <a:pt x="751302" y="956807"/>
                  </a:lnTo>
                  <a:lnTo>
                    <a:pt x="763227" y="956807"/>
                  </a:lnTo>
                  <a:lnTo>
                    <a:pt x="775153" y="956807"/>
                  </a:lnTo>
                  <a:lnTo>
                    <a:pt x="787078" y="956807"/>
                  </a:lnTo>
                  <a:lnTo>
                    <a:pt x="799004" y="956807"/>
                  </a:lnTo>
                  <a:lnTo>
                    <a:pt x="810929" y="956807"/>
                  </a:lnTo>
                  <a:lnTo>
                    <a:pt x="822855" y="956807"/>
                  </a:lnTo>
                  <a:lnTo>
                    <a:pt x="834780" y="956807"/>
                  </a:lnTo>
                  <a:lnTo>
                    <a:pt x="846705" y="956807"/>
                  </a:lnTo>
                  <a:lnTo>
                    <a:pt x="858631" y="956807"/>
                  </a:lnTo>
                  <a:lnTo>
                    <a:pt x="870556" y="956807"/>
                  </a:lnTo>
                  <a:lnTo>
                    <a:pt x="882482" y="956807"/>
                  </a:lnTo>
                  <a:lnTo>
                    <a:pt x="894407" y="956807"/>
                  </a:lnTo>
                  <a:lnTo>
                    <a:pt x="906333" y="956807"/>
                  </a:lnTo>
                  <a:lnTo>
                    <a:pt x="918258" y="956807"/>
                  </a:lnTo>
                  <a:lnTo>
                    <a:pt x="930183" y="956807"/>
                  </a:lnTo>
                  <a:lnTo>
                    <a:pt x="942109" y="956807"/>
                  </a:lnTo>
                  <a:lnTo>
                    <a:pt x="954034" y="956807"/>
                  </a:lnTo>
                  <a:lnTo>
                    <a:pt x="965960" y="956807"/>
                  </a:lnTo>
                  <a:lnTo>
                    <a:pt x="977885" y="956807"/>
                  </a:lnTo>
                  <a:lnTo>
                    <a:pt x="989811" y="956807"/>
                  </a:lnTo>
                  <a:lnTo>
                    <a:pt x="1001736" y="956807"/>
                  </a:lnTo>
                  <a:lnTo>
                    <a:pt x="1013661" y="956807"/>
                  </a:lnTo>
                  <a:lnTo>
                    <a:pt x="1025587" y="956807"/>
                  </a:lnTo>
                  <a:lnTo>
                    <a:pt x="1037512" y="956807"/>
                  </a:lnTo>
                  <a:lnTo>
                    <a:pt x="1049438" y="956807"/>
                  </a:lnTo>
                  <a:lnTo>
                    <a:pt x="1061363" y="956807"/>
                  </a:lnTo>
                  <a:lnTo>
                    <a:pt x="1073289" y="956807"/>
                  </a:lnTo>
                  <a:lnTo>
                    <a:pt x="1085214" y="956807"/>
                  </a:lnTo>
                  <a:lnTo>
                    <a:pt x="1097140" y="956807"/>
                  </a:lnTo>
                  <a:lnTo>
                    <a:pt x="1109065" y="956807"/>
                  </a:lnTo>
                  <a:lnTo>
                    <a:pt x="1120990" y="956807"/>
                  </a:lnTo>
                  <a:lnTo>
                    <a:pt x="1132916" y="956807"/>
                  </a:lnTo>
                  <a:lnTo>
                    <a:pt x="1144841" y="956807"/>
                  </a:lnTo>
                  <a:lnTo>
                    <a:pt x="1156767" y="956807"/>
                  </a:lnTo>
                  <a:lnTo>
                    <a:pt x="1168692" y="956807"/>
                  </a:lnTo>
                  <a:lnTo>
                    <a:pt x="1180618" y="956807"/>
                  </a:lnTo>
                  <a:lnTo>
                    <a:pt x="1180618" y="956807"/>
                  </a:lnTo>
                  <a:lnTo>
                    <a:pt x="1192543" y="956807"/>
                  </a:lnTo>
                  <a:lnTo>
                    <a:pt x="1204468" y="956807"/>
                  </a:lnTo>
                  <a:lnTo>
                    <a:pt x="1216394" y="956807"/>
                  </a:lnTo>
                  <a:lnTo>
                    <a:pt x="1228319" y="956807"/>
                  </a:lnTo>
                  <a:lnTo>
                    <a:pt x="1240245" y="956807"/>
                  </a:lnTo>
                  <a:lnTo>
                    <a:pt x="1252170" y="956807"/>
                  </a:lnTo>
                  <a:lnTo>
                    <a:pt x="1264096" y="956807"/>
                  </a:lnTo>
                  <a:lnTo>
                    <a:pt x="1276021" y="956807"/>
                  </a:lnTo>
                  <a:lnTo>
                    <a:pt x="1287946" y="956807"/>
                  </a:lnTo>
                  <a:lnTo>
                    <a:pt x="1299872" y="956807"/>
                  </a:lnTo>
                  <a:lnTo>
                    <a:pt x="1311797" y="956807"/>
                  </a:lnTo>
                  <a:lnTo>
                    <a:pt x="1323723" y="956807"/>
                  </a:lnTo>
                  <a:lnTo>
                    <a:pt x="1335648" y="956807"/>
                  </a:lnTo>
                  <a:lnTo>
                    <a:pt x="1347574" y="956807"/>
                  </a:lnTo>
                  <a:lnTo>
                    <a:pt x="1359499" y="956807"/>
                  </a:lnTo>
                  <a:lnTo>
                    <a:pt x="1371425" y="956807"/>
                  </a:lnTo>
                  <a:lnTo>
                    <a:pt x="1383350" y="956807"/>
                  </a:lnTo>
                  <a:lnTo>
                    <a:pt x="1395275" y="956807"/>
                  </a:lnTo>
                  <a:lnTo>
                    <a:pt x="1407201" y="956807"/>
                  </a:lnTo>
                  <a:lnTo>
                    <a:pt x="1419126" y="956807"/>
                  </a:lnTo>
                  <a:lnTo>
                    <a:pt x="1431052" y="956807"/>
                  </a:lnTo>
                  <a:lnTo>
                    <a:pt x="1442977" y="956807"/>
                  </a:lnTo>
                  <a:lnTo>
                    <a:pt x="1454903" y="956807"/>
                  </a:lnTo>
                  <a:lnTo>
                    <a:pt x="1466828" y="956807"/>
                  </a:lnTo>
                  <a:lnTo>
                    <a:pt x="1478753" y="956807"/>
                  </a:lnTo>
                  <a:lnTo>
                    <a:pt x="1490679" y="956807"/>
                  </a:lnTo>
                  <a:lnTo>
                    <a:pt x="1502604" y="956807"/>
                  </a:lnTo>
                  <a:lnTo>
                    <a:pt x="1514530" y="956807"/>
                  </a:lnTo>
                  <a:lnTo>
                    <a:pt x="1526455" y="956807"/>
                  </a:lnTo>
                  <a:lnTo>
                    <a:pt x="1538381" y="956807"/>
                  </a:lnTo>
                  <a:lnTo>
                    <a:pt x="1550306" y="956807"/>
                  </a:lnTo>
                  <a:lnTo>
                    <a:pt x="1562231" y="956807"/>
                  </a:lnTo>
                  <a:lnTo>
                    <a:pt x="1574157" y="956807"/>
                  </a:lnTo>
                  <a:lnTo>
                    <a:pt x="1586082" y="956807"/>
                  </a:lnTo>
                  <a:lnTo>
                    <a:pt x="1598008" y="956807"/>
                  </a:lnTo>
                  <a:lnTo>
                    <a:pt x="1609933" y="956807"/>
                  </a:lnTo>
                  <a:lnTo>
                    <a:pt x="1621859" y="956807"/>
                  </a:lnTo>
                  <a:lnTo>
                    <a:pt x="1633784" y="956807"/>
                  </a:lnTo>
                  <a:lnTo>
                    <a:pt x="1645710" y="956807"/>
                  </a:lnTo>
                  <a:lnTo>
                    <a:pt x="1657635" y="956807"/>
                  </a:lnTo>
                  <a:lnTo>
                    <a:pt x="1669560" y="956807"/>
                  </a:lnTo>
                  <a:lnTo>
                    <a:pt x="1681486" y="956807"/>
                  </a:lnTo>
                  <a:lnTo>
                    <a:pt x="1693411" y="956807"/>
                  </a:lnTo>
                  <a:lnTo>
                    <a:pt x="1705337" y="956807"/>
                  </a:lnTo>
                  <a:lnTo>
                    <a:pt x="1717262" y="956807"/>
                  </a:lnTo>
                  <a:lnTo>
                    <a:pt x="1729188" y="956807"/>
                  </a:lnTo>
                  <a:lnTo>
                    <a:pt x="1741113" y="956807"/>
                  </a:lnTo>
                  <a:lnTo>
                    <a:pt x="1753038" y="956807"/>
                  </a:lnTo>
                  <a:lnTo>
                    <a:pt x="1764964" y="956807"/>
                  </a:lnTo>
                  <a:lnTo>
                    <a:pt x="1776889" y="956807"/>
                  </a:lnTo>
                  <a:lnTo>
                    <a:pt x="1788815" y="956807"/>
                  </a:lnTo>
                  <a:lnTo>
                    <a:pt x="1800740" y="956807"/>
                  </a:lnTo>
                  <a:lnTo>
                    <a:pt x="1812666" y="956807"/>
                  </a:lnTo>
                  <a:lnTo>
                    <a:pt x="1824591" y="956807"/>
                  </a:lnTo>
                  <a:lnTo>
                    <a:pt x="1836516" y="956807"/>
                  </a:lnTo>
                  <a:lnTo>
                    <a:pt x="1848442" y="956807"/>
                  </a:lnTo>
                  <a:lnTo>
                    <a:pt x="1860367" y="956807"/>
                  </a:lnTo>
                  <a:lnTo>
                    <a:pt x="1872293" y="956807"/>
                  </a:lnTo>
                  <a:lnTo>
                    <a:pt x="1884218" y="956807"/>
                  </a:lnTo>
                  <a:lnTo>
                    <a:pt x="1896144" y="956807"/>
                  </a:lnTo>
                  <a:lnTo>
                    <a:pt x="1908069" y="956807"/>
                  </a:lnTo>
                  <a:lnTo>
                    <a:pt x="1919995" y="956807"/>
                  </a:lnTo>
                  <a:lnTo>
                    <a:pt x="1931920" y="956807"/>
                  </a:lnTo>
                  <a:lnTo>
                    <a:pt x="1943845" y="956807"/>
                  </a:lnTo>
                  <a:lnTo>
                    <a:pt x="1955771" y="956807"/>
                  </a:lnTo>
                  <a:lnTo>
                    <a:pt x="1967696" y="956807"/>
                  </a:lnTo>
                  <a:lnTo>
                    <a:pt x="1979622" y="956807"/>
                  </a:lnTo>
                  <a:lnTo>
                    <a:pt x="1991547" y="956807"/>
                  </a:lnTo>
                  <a:lnTo>
                    <a:pt x="2003473" y="956807"/>
                  </a:lnTo>
                  <a:lnTo>
                    <a:pt x="2015398" y="956807"/>
                  </a:lnTo>
                  <a:lnTo>
                    <a:pt x="2027323" y="956807"/>
                  </a:lnTo>
                  <a:lnTo>
                    <a:pt x="2039249" y="956807"/>
                  </a:lnTo>
                  <a:lnTo>
                    <a:pt x="2051174" y="956807"/>
                  </a:lnTo>
                  <a:lnTo>
                    <a:pt x="2063100" y="956807"/>
                  </a:lnTo>
                  <a:lnTo>
                    <a:pt x="2075025" y="956807"/>
                  </a:lnTo>
                  <a:lnTo>
                    <a:pt x="2086951" y="956807"/>
                  </a:lnTo>
                  <a:lnTo>
                    <a:pt x="2098876" y="956807"/>
                  </a:lnTo>
                  <a:lnTo>
                    <a:pt x="2110801" y="956807"/>
                  </a:lnTo>
                  <a:lnTo>
                    <a:pt x="2122727" y="956807"/>
                  </a:lnTo>
                  <a:lnTo>
                    <a:pt x="2134652" y="956807"/>
                  </a:lnTo>
                  <a:lnTo>
                    <a:pt x="2146578" y="956807"/>
                  </a:lnTo>
                  <a:lnTo>
                    <a:pt x="2158503" y="956807"/>
                  </a:lnTo>
                  <a:lnTo>
                    <a:pt x="2170429" y="956807"/>
                  </a:lnTo>
                  <a:lnTo>
                    <a:pt x="2182354" y="956807"/>
                  </a:lnTo>
                  <a:lnTo>
                    <a:pt x="2194280" y="956807"/>
                  </a:lnTo>
                  <a:lnTo>
                    <a:pt x="2206205" y="956807"/>
                  </a:lnTo>
                  <a:lnTo>
                    <a:pt x="2218130" y="956807"/>
                  </a:lnTo>
                  <a:lnTo>
                    <a:pt x="2230056" y="956807"/>
                  </a:lnTo>
                  <a:lnTo>
                    <a:pt x="2241981" y="956807"/>
                  </a:lnTo>
                  <a:lnTo>
                    <a:pt x="2253907" y="956807"/>
                  </a:lnTo>
                  <a:lnTo>
                    <a:pt x="2265832" y="956807"/>
                  </a:lnTo>
                  <a:lnTo>
                    <a:pt x="2277758" y="956807"/>
                  </a:lnTo>
                  <a:lnTo>
                    <a:pt x="2289683" y="956807"/>
                  </a:lnTo>
                  <a:lnTo>
                    <a:pt x="2301608" y="956807"/>
                  </a:lnTo>
                  <a:lnTo>
                    <a:pt x="2313534" y="956807"/>
                  </a:lnTo>
                  <a:lnTo>
                    <a:pt x="2325459" y="956807"/>
                  </a:lnTo>
                  <a:lnTo>
                    <a:pt x="2337385" y="956807"/>
                  </a:lnTo>
                  <a:lnTo>
                    <a:pt x="2349310" y="956807"/>
                  </a:lnTo>
                  <a:lnTo>
                    <a:pt x="2361236" y="956807"/>
                  </a:lnTo>
                  <a:lnTo>
                    <a:pt x="2361236" y="957129"/>
                  </a:lnTo>
                  <a:lnTo>
                    <a:pt x="2373161" y="957185"/>
                  </a:lnTo>
                  <a:lnTo>
                    <a:pt x="2385086" y="957251"/>
                  </a:lnTo>
                  <a:lnTo>
                    <a:pt x="2397012" y="957329"/>
                  </a:lnTo>
                  <a:lnTo>
                    <a:pt x="2408937" y="957420"/>
                  </a:lnTo>
                  <a:lnTo>
                    <a:pt x="2420863" y="957528"/>
                  </a:lnTo>
                  <a:lnTo>
                    <a:pt x="2432788" y="957654"/>
                  </a:lnTo>
                  <a:lnTo>
                    <a:pt x="2444714" y="957802"/>
                  </a:lnTo>
                  <a:lnTo>
                    <a:pt x="2456639" y="957976"/>
                  </a:lnTo>
                  <a:lnTo>
                    <a:pt x="2468565" y="958181"/>
                  </a:lnTo>
                  <a:lnTo>
                    <a:pt x="2480490" y="958422"/>
                  </a:lnTo>
                  <a:lnTo>
                    <a:pt x="2492415" y="958704"/>
                  </a:lnTo>
                  <a:lnTo>
                    <a:pt x="2504341" y="959036"/>
                  </a:lnTo>
                  <a:lnTo>
                    <a:pt x="2516266" y="959426"/>
                  </a:lnTo>
                  <a:lnTo>
                    <a:pt x="2528192" y="959884"/>
                  </a:lnTo>
                  <a:lnTo>
                    <a:pt x="2540117" y="960421"/>
                  </a:lnTo>
                  <a:lnTo>
                    <a:pt x="2552043" y="961052"/>
                  </a:lnTo>
                  <a:lnTo>
                    <a:pt x="2563968" y="961793"/>
                  </a:lnTo>
                  <a:lnTo>
                    <a:pt x="2575893" y="962662"/>
                  </a:lnTo>
                  <a:lnTo>
                    <a:pt x="2587819" y="963682"/>
                  </a:lnTo>
                  <a:lnTo>
                    <a:pt x="2599744" y="964877"/>
                  </a:lnTo>
                  <a:lnTo>
                    <a:pt x="2611670" y="966279"/>
                  </a:lnTo>
                  <a:lnTo>
                    <a:pt x="2623595" y="967921"/>
                  </a:lnTo>
                  <a:lnTo>
                    <a:pt x="2635521" y="969844"/>
                  </a:lnTo>
                  <a:lnTo>
                    <a:pt x="2647446" y="972094"/>
                  </a:lnTo>
                  <a:lnTo>
                    <a:pt x="2659371" y="974725"/>
                  </a:lnTo>
                  <a:lnTo>
                    <a:pt x="2671297" y="977799"/>
                  </a:lnTo>
                  <a:lnTo>
                    <a:pt x="2683222" y="981387"/>
                  </a:lnTo>
                  <a:lnTo>
                    <a:pt x="2695148" y="985569"/>
                  </a:lnTo>
                  <a:lnTo>
                    <a:pt x="2707073" y="990436"/>
                  </a:lnTo>
                  <a:lnTo>
                    <a:pt x="2718999" y="996093"/>
                  </a:lnTo>
                  <a:lnTo>
                    <a:pt x="2730924" y="1002654"/>
                  </a:lnTo>
                  <a:lnTo>
                    <a:pt x="2742850" y="1010247"/>
                  </a:lnTo>
                  <a:lnTo>
                    <a:pt x="2754775" y="1019012"/>
                  </a:lnTo>
                  <a:lnTo>
                    <a:pt x="2766700" y="1029100"/>
                  </a:lnTo>
                  <a:lnTo>
                    <a:pt x="2778626" y="1040670"/>
                  </a:lnTo>
                  <a:lnTo>
                    <a:pt x="2790551" y="1053888"/>
                  </a:lnTo>
                  <a:lnTo>
                    <a:pt x="2802477" y="1068923"/>
                  </a:lnTo>
                  <a:lnTo>
                    <a:pt x="2814402" y="1085937"/>
                  </a:lnTo>
                  <a:lnTo>
                    <a:pt x="2826328" y="1105080"/>
                  </a:lnTo>
                  <a:lnTo>
                    <a:pt x="2838253" y="1126479"/>
                  </a:lnTo>
                  <a:lnTo>
                    <a:pt x="2850178" y="1150228"/>
                  </a:lnTo>
                  <a:lnTo>
                    <a:pt x="2862104" y="1176376"/>
                  </a:lnTo>
                  <a:lnTo>
                    <a:pt x="2874029" y="1204910"/>
                  </a:lnTo>
                  <a:lnTo>
                    <a:pt x="2885955" y="1235750"/>
                  </a:lnTo>
                  <a:lnTo>
                    <a:pt x="2897880" y="1268738"/>
                  </a:lnTo>
                  <a:lnTo>
                    <a:pt x="2909806" y="1303634"/>
                  </a:lnTo>
                  <a:lnTo>
                    <a:pt x="2921731" y="1340115"/>
                  </a:lnTo>
                  <a:lnTo>
                    <a:pt x="2933656" y="1377788"/>
                  </a:lnTo>
                  <a:lnTo>
                    <a:pt x="2945582" y="1416201"/>
                  </a:lnTo>
                  <a:lnTo>
                    <a:pt x="2957507" y="1454864"/>
                  </a:lnTo>
                  <a:lnTo>
                    <a:pt x="2969433" y="1493277"/>
                  </a:lnTo>
                  <a:lnTo>
                    <a:pt x="2981358" y="1530950"/>
                  </a:lnTo>
                  <a:lnTo>
                    <a:pt x="2993284" y="1567431"/>
                  </a:lnTo>
                  <a:lnTo>
                    <a:pt x="3005209" y="1602327"/>
                  </a:lnTo>
                  <a:lnTo>
                    <a:pt x="3017135" y="1635315"/>
                  </a:lnTo>
                  <a:lnTo>
                    <a:pt x="3029060" y="1666155"/>
                  </a:lnTo>
                  <a:lnTo>
                    <a:pt x="3040985" y="1694689"/>
                  </a:lnTo>
                  <a:lnTo>
                    <a:pt x="3052911" y="1720837"/>
                  </a:lnTo>
                  <a:lnTo>
                    <a:pt x="3064836" y="1744586"/>
                  </a:lnTo>
                  <a:lnTo>
                    <a:pt x="3076762" y="1765985"/>
                  </a:lnTo>
                  <a:lnTo>
                    <a:pt x="3088687" y="1785128"/>
                  </a:lnTo>
                  <a:lnTo>
                    <a:pt x="3100613" y="1802142"/>
                  </a:lnTo>
                  <a:lnTo>
                    <a:pt x="3112538" y="1817177"/>
                  </a:lnTo>
                  <a:lnTo>
                    <a:pt x="3124463" y="1830395"/>
                  </a:lnTo>
                  <a:lnTo>
                    <a:pt x="3136389" y="1841965"/>
                  </a:lnTo>
                  <a:lnTo>
                    <a:pt x="3148314" y="1852053"/>
                  </a:lnTo>
                  <a:lnTo>
                    <a:pt x="3160240" y="1860818"/>
                  </a:lnTo>
                  <a:lnTo>
                    <a:pt x="3172165" y="1868411"/>
                  </a:lnTo>
                  <a:lnTo>
                    <a:pt x="3184091" y="1874972"/>
                  </a:lnTo>
                  <a:lnTo>
                    <a:pt x="3196016" y="1880629"/>
                  </a:lnTo>
                  <a:lnTo>
                    <a:pt x="3207941" y="1885496"/>
                  </a:lnTo>
                  <a:lnTo>
                    <a:pt x="3219867" y="1889678"/>
                  </a:lnTo>
                  <a:lnTo>
                    <a:pt x="3231792" y="1893266"/>
                  </a:lnTo>
                  <a:lnTo>
                    <a:pt x="3243718" y="1896340"/>
                  </a:lnTo>
                  <a:lnTo>
                    <a:pt x="3255643" y="1898971"/>
                  </a:lnTo>
                  <a:lnTo>
                    <a:pt x="3267569" y="1901221"/>
                  </a:lnTo>
                  <a:lnTo>
                    <a:pt x="3279494" y="1903144"/>
                  </a:lnTo>
                  <a:lnTo>
                    <a:pt x="3291420" y="1904786"/>
                  </a:lnTo>
                  <a:lnTo>
                    <a:pt x="3303345" y="1906188"/>
                  </a:lnTo>
                  <a:lnTo>
                    <a:pt x="3315270" y="1907383"/>
                  </a:lnTo>
                  <a:lnTo>
                    <a:pt x="3327196" y="1908403"/>
                  </a:lnTo>
                  <a:lnTo>
                    <a:pt x="3339121" y="1909272"/>
                  </a:lnTo>
                  <a:lnTo>
                    <a:pt x="3351047" y="1910013"/>
                  </a:lnTo>
                  <a:lnTo>
                    <a:pt x="3362972" y="1910644"/>
                  </a:lnTo>
                  <a:lnTo>
                    <a:pt x="3374898" y="1911181"/>
                  </a:lnTo>
                  <a:lnTo>
                    <a:pt x="3386823" y="1911639"/>
                  </a:lnTo>
                  <a:lnTo>
                    <a:pt x="3398748" y="1912029"/>
                  </a:lnTo>
                  <a:lnTo>
                    <a:pt x="3410674" y="1912361"/>
                  </a:lnTo>
                  <a:lnTo>
                    <a:pt x="3422599" y="1912644"/>
                  </a:lnTo>
                  <a:lnTo>
                    <a:pt x="3434525" y="1912884"/>
                  </a:lnTo>
                  <a:lnTo>
                    <a:pt x="3446450" y="1913089"/>
                  </a:lnTo>
                  <a:lnTo>
                    <a:pt x="3458376" y="1913263"/>
                  </a:lnTo>
                  <a:lnTo>
                    <a:pt x="3470301" y="1913411"/>
                  </a:lnTo>
                  <a:lnTo>
                    <a:pt x="3482226" y="1913538"/>
                  </a:lnTo>
                  <a:lnTo>
                    <a:pt x="3494152" y="1913645"/>
                  </a:lnTo>
                  <a:lnTo>
                    <a:pt x="3506077" y="1913736"/>
                  </a:lnTo>
                  <a:lnTo>
                    <a:pt x="3518003" y="1913814"/>
                  </a:lnTo>
                  <a:lnTo>
                    <a:pt x="3529928" y="1913880"/>
                  </a:lnTo>
                  <a:lnTo>
                    <a:pt x="3541854" y="1913937"/>
                  </a:lnTo>
                  <a:lnTo>
                    <a:pt x="3541854" y="1913615"/>
                  </a:lnTo>
                  <a:lnTo>
                    <a:pt x="3553779" y="1913503"/>
                  </a:lnTo>
                  <a:lnTo>
                    <a:pt x="3565705" y="1913371"/>
                  </a:lnTo>
                  <a:lnTo>
                    <a:pt x="3577630" y="1913215"/>
                  </a:lnTo>
                  <a:lnTo>
                    <a:pt x="3589555" y="1913032"/>
                  </a:lnTo>
                  <a:lnTo>
                    <a:pt x="3601481" y="1912817"/>
                  </a:lnTo>
                  <a:lnTo>
                    <a:pt x="3613406" y="1912565"/>
                  </a:lnTo>
                  <a:lnTo>
                    <a:pt x="3625332" y="1912268"/>
                  </a:lnTo>
                  <a:lnTo>
                    <a:pt x="3637257" y="1911920"/>
                  </a:lnTo>
                  <a:lnTo>
                    <a:pt x="3649183" y="1911511"/>
                  </a:lnTo>
                  <a:lnTo>
                    <a:pt x="3661108" y="1911030"/>
                  </a:lnTo>
                  <a:lnTo>
                    <a:pt x="3673033" y="1910464"/>
                  </a:lnTo>
                  <a:lnTo>
                    <a:pt x="3684959" y="1909801"/>
                  </a:lnTo>
                  <a:lnTo>
                    <a:pt x="3696884" y="1909021"/>
                  </a:lnTo>
                  <a:lnTo>
                    <a:pt x="3708810" y="1908105"/>
                  </a:lnTo>
                  <a:lnTo>
                    <a:pt x="3720735" y="1907030"/>
                  </a:lnTo>
                  <a:lnTo>
                    <a:pt x="3732661" y="1905768"/>
                  </a:lnTo>
                  <a:lnTo>
                    <a:pt x="3744586" y="1904287"/>
                  </a:lnTo>
                  <a:lnTo>
                    <a:pt x="3756511" y="1902548"/>
                  </a:lnTo>
                  <a:lnTo>
                    <a:pt x="3768437" y="1900509"/>
                  </a:lnTo>
                  <a:lnTo>
                    <a:pt x="3780362" y="1898118"/>
                  </a:lnTo>
                  <a:lnTo>
                    <a:pt x="3792288" y="1895315"/>
                  </a:lnTo>
                  <a:lnTo>
                    <a:pt x="3804213" y="1892031"/>
                  </a:lnTo>
                  <a:lnTo>
                    <a:pt x="3816139" y="1888185"/>
                  </a:lnTo>
                  <a:lnTo>
                    <a:pt x="3828064" y="1883685"/>
                  </a:lnTo>
                  <a:lnTo>
                    <a:pt x="3839990" y="1878422"/>
                  </a:lnTo>
                  <a:lnTo>
                    <a:pt x="3851915" y="1872274"/>
                  </a:lnTo>
                  <a:lnTo>
                    <a:pt x="3863840" y="1865099"/>
                  </a:lnTo>
                  <a:lnTo>
                    <a:pt x="3875766" y="1856735"/>
                  </a:lnTo>
                  <a:lnTo>
                    <a:pt x="3887691" y="1847000"/>
                  </a:lnTo>
                  <a:lnTo>
                    <a:pt x="3899617" y="1835686"/>
                  </a:lnTo>
                  <a:lnTo>
                    <a:pt x="3911542" y="1822564"/>
                  </a:lnTo>
                  <a:lnTo>
                    <a:pt x="3923468" y="1807378"/>
                  </a:lnTo>
                  <a:lnTo>
                    <a:pt x="3935393" y="1789848"/>
                  </a:lnTo>
                  <a:lnTo>
                    <a:pt x="3947318" y="1769673"/>
                  </a:lnTo>
                  <a:lnTo>
                    <a:pt x="3959244" y="1746533"/>
                  </a:lnTo>
                  <a:lnTo>
                    <a:pt x="3971169" y="1720096"/>
                  </a:lnTo>
                  <a:lnTo>
                    <a:pt x="3983095" y="1690026"/>
                  </a:lnTo>
                  <a:lnTo>
                    <a:pt x="3995020" y="1655999"/>
                  </a:lnTo>
                  <a:lnTo>
                    <a:pt x="4006946" y="1617713"/>
                  </a:lnTo>
                  <a:lnTo>
                    <a:pt x="4018871" y="1574915"/>
                  </a:lnTo>
                  <a:lnTo>
                    <a:pt x="4030796" y="1527416"/>
                  </a:lnTo>
                  <a:lnTo>
                    <a:pt x="4042722" y="1475121"/>
                  </a:lnTo>
                  <a:lnTo>
                    <a:pt x="4054647" y="1418053"/>
                  </a:lnTo>
                  <a:lnTo>
                    <a:pt x="4066573" y="1356372"/>
                  </a:lnTo>
                  <a:lnTo>
                    <a:pt x="4078498" y="1290396"/>
                  </a:lnTo>
                  <a:lnTo>
                    <a:pt x="4090424" y="1220605"/>
                  </a:lnTo>
                  <a:lnTo>
                    <a:pt x="4102349" y="1147643"/>
                  </a:lnTo>
                  <a:lnTo>
                    <a:pt x="4114275" y="1072297"/>
                  </a:lnTo>
                  <a:lnTo>
                    <a:pt x="4126200" y="995471"/>
                  </a:lnTo>
                  <a:lnTo>
                    <a:pt x="4138125" y="918144"/>
                  </a:lnTo>
                  <a:lnTo>
                    <a:pt x="4150051" y="841318"/>
                  </a:lnTo>
                  <a:lnTo>
                    <a:pt x="4161976" y="765972"/>
                  </a:lnTo>
                  <a:lnTo>
                    <a:pt x="4173902" y="693010"/>
                  </a:lnTo>
                  <a:lnTo>
                    <a:pt x="4185827" y="623219"/>
                  </a:lnTo>
                  <a:lnTo>
                    <a:pt x="4197753" y="557243"/>
                  </a:lnTo>
                  <a:lnTo>
                    <a:pt x="4209678" y="495562"/>
                  </a:lnTo>
                  <a:lnTo>
                    <a:pt x="4221603" y="438494"/>
                  </a:lnTo>
                  <a:lnTo>
                    <a:pt x="4233529" y="386199"/>
                  </a:lnTo>
                  <a:lnTo>
                    <a:pt x="4245454" y="338700"/>
                  </a:lnTo>
                  <a:lnTo>
                    <a:pt x="4257380" y="295902"/>
                  </a:lnTo>
                  <a:lnTo>
                    <a:pt x="4269305" y="257616"/>
                  </a:lnTo>
                  <a:lnTo>
                    <a:pt x="4281231" y="223589"/>
                  </a:lnTo>
                  <a:lnTo>
                    <a:pt x="4293156" y="193519"/>
                  </a:lnTo>
                  <a:lnTo>
                    <a:pt x="4305081" y="167082"/>
                  </a:lnTo>
                  <a:lnTo>
                    <a:pt x="4317007" y="143942"/>
                  </a:lnTo>
                  <a:lnTo>
                    <a:pt x="4328932" y="123767"/>
                  </a:lnTo>
                  <a:lnTo>
                    <a:pt x="4340858" y="106237"/>
                  </a:lnTo>
                  <a:lnTo>
                    <a:pt x="4352783" y="91051"/>
                  </a:lnTo>
                  <a:lnTo>
                    <a:pt x="4364709" y="77929"/>
                  </a:lnTo>
                  <a:lnTo>
                    <a:pt x="4376634" y="66615"/>
                  </a:lnTo>
                  <a:lnTo>
                    <a:pt x="4388560" y="56880"/>
                  </a:lnTo>
                  <a:lnTo>
                    <a:pt x="4400485" y="48516"/>
                  </a:lnTo>
                  <a:lnTo>
                    <a:pt x="4412410" y="41341"/>
                  </a:lnTo>
                  <a:lnTo>
                    <a:pt x="4424336" y="35193"/>
                  </a:lnTo>
                  <a:lnTo>
                    <a:pt x="4436261" y="29930"/>
                  </a:lnTo>
                  <a:lnTo>
                    <a:pt x="4448187" y="25430"/>
                  </a:lnTo>
                  <a:lnTo>
                    <a:pt x="4460112" y="21584"/>
                  </a:lnTo>
                  <a:lnTo>
                    <a:pt x="4472038" y="18300"/>
                  </a:lnTo>
                  <a:lnTo>
                    <a:pt x="4483963" y="15497"/>
                  </a:lnTo>
                  <a:lnTo>
                    <a:pt x="4495888" y="13106"/>
                  </a:lnTo>
                  <a:lnTo>
                    <a:pt x="4507814" y="11067"/>
                  </a:lnTo>
                  <a:lnTo>
                    <a:pt x="4519739" y="9328"/>
                  </a:lnTo>
                  <a:lnTo>
                    <a:pt x="4531665" y="7847"/>
                  </a:lnTo>
                  <a:lnTo>
                    <a:pt x="4543590" y="6585"/>
                  </a:lnTo>
                  <a:lnTo>
                    <a:pt x="4555516" y="5510"/>
                  </a:lnTo>
                  <a:lnTo>
                    <a:pt x="4567441" y="4594"/>
                  </a:lnTo>
                  <a:lnTo>
                    <a:pt x="4579366" y="3814"/>
                  </a:lnTo>
                  <a:lnTo>
                    <a:pt x="4591292" y="3151"/>
                  </a:lnTo>
                  <a:lnTo>
                    <a:pt x="4603217" y="2585"/>
                  </a:lnTo>
                  <a:lnTo>
                    <a:pt x="4615143" y="2104"/>
                  </a:lnTo>
                  <a:lnTo>
                    <a:pt x="4627068" y="1695"/>
                  </a:lnTo>
                  <a:lnTo>
                    <a:pt x="4638994" y="1346"/>
                  </a:lnTo>
                  <a:lnTo>
                    <a:pt x="4650919" y="1050"/>
                  </a:lnTo>
                  <a:lnTo>
                    <a:pt x="4662845" y="797"/>
                  </a:lnTo>
                  <a:lnTo>
                    <a:pt x="4674770" y="583"/>
                  </a:lnTo>
                  <a:lnTo>
                    <a:pt x="4686695" y="400"/>
                  </a:lnTo>
                  <a:lnTo>
                    <a:pt x="4698621" y="244"/>
                  </a:lnTo>
                  <a:lnTo>
                    <a:pt x="4710546" y="112"/>
                  </a:lnTo>
                  <a:lnTo>
                    <a:pt x="4722472" y="0"/>
                  </a:lnTo>
                </a:path>
              </a:pathLst>
            </a:custGeom>
            <a:ln w="40651" cap="flat">
              <a:solidFill>
                <a:srgbClr val="00BFC4">
                  <a:alpha val="100000"/>
                </a:srgbClr>
              </a:solidFill>
              <a:prstDash val="solid"/>
              <a:round/>
            </a:ln>
          </p:spPr>
          <p:txBody>
            <a:bodyPr/>
            <a:lstStyle/>
            <a:p/>
          </p:txBody>
        </p:sp>
        <p:sp>
          <p:nvSpPr>
            <p:cNvPr id="14" name="pl14"/>
            <p:cNvSpPr/>
            <p:nvPr/>
          </p:nvSpPr>
          <p:spPr>
            <a:xfrm>
              <a:off x="2433434" y="1857245"/>
              <a:ext cx="4722472" cy="2872029"/>
            </a:xfrm>
            <a:custGeom>
              <a:avLst/>
              <a:pathLst>
                <a:path w="4722472" h="2872029">
                  <a:moveTo>
                    <a:pt x="0" y="2872029"/>
                  </a:moveTo>
                  <a:lnTo>
                    <a:pt x="11925" y="2872029"/>
                  </a:lnTo>
                  <a:lnTo>
                    <a:pt x="23850" y="2872029"/>
                  </a:lnTo>
                  <a:lnTo>
                    <a:pt x="35776" y="2872029"/>
                  </a:lnTo>
                  <a:lnTo>
                    <a:pt x="47701" y="2872029"/>
                  </a:lnTo>
                  <a:lnTo>
                    <a:pt x="59627" y="2872029"/>
                  </a:lnTo>
                  <a:lnTo>
                    <a:pt x="71552" y="2872029"/>
                  </a:lnTo>
                  <a:lnTo>
                    <a:pt x="83478" y="2872029"/>
                  </a:lnTo>
                  <a:lnTo>
                    <a:pt x="95403" y="2872029"/>
                  </a:lnTo>
                  <a:lnTo>
                    <a:pt x="107328" y="2872029"/>
                  </a:lnTo>
                  <a:lnTo>
                    <a:pt x="119254" y="2872029"/>
                  </a:lnTo>
                  <a:lnTo>
                    <a:pt x="131179" y="2872029"/>
                  </a:lnTo>
                  <a:lnTo>
                    <a:pt x="143105" y="2872029"/>
                  </a:lnTo>
                  <a:lnTo>
                    <a:pt x="155030" y="2872029"/>
                  </a:lnTo>
                  <a:lnTo>
                    <a:pt x="166956" y="2872029"/>
                  </a:lnTo>
                  <a:lnTo>
                    <a:pt x="178881" y="2872029"/>
                  </a:lnTo>
                  <a:lnTo>
                    <a:pt x="190806" y="2872029"/>
                  </a:lnTo>
                  <a:lnTo>
                    <a:pt x="202732" y="2872029"/>
                  </a:lnTo>
                  <a:lnTo>
                    <a:pt x="214657" y="2872029"/>
                  </a:lnTo>
                  <a:lnTo>
                    <a:pt x="226583" y="2872029"/>
                  </a:lnTo>
                  <a:lnTo>
                    <a:pt x="238508" y="2872029"/>
                  </a:lnTo>
                  <a:lnTo>
                    <a:pt x="250434" y="2872029"/>
                  </a:lnTo>
                  <a:lnTo>
                    <a:pt x="262359" y="2872029"/>
                  </a:lnTo>
                  <a:lnTo>
                    <a:pt x="274285" y="2872029"/>
                  </a:lnTo>
                  <a:lnTo>
                    <a:pt x="286210" y="2872029"/>
                  </a:lnTo>
                  <a:lnTo>
                    <a:pt x="298135" y="2872029"/>
                  </a:lnTo>
                  <a:lnTo>
                    <a:pt x="310061" y="2872029"/>
                  </a:lnTo>
                  <a:lnTo>
                    <a:pt x="321986" y="2872029"/>
                  </a:lnTo>
                  <a:lnTo>
                    <a:pt x="333912" y="2872029"/>
                  </a:lnTo>
                  <a:lnTo>
                    <a:pt x="345837" y="2872029"/>
                  </a:lnTo>
                  <a:lnTo>
                    <a:pt x="357763" y="2872029"/>
                  </a:lnTo>
                  <a:lnTo>
                    <a:pt x="369688" y="2872029"/>
                  </a:lnTo>
                  <a:lnTo>
                    <a:pt x="381613" y="2872029"/>
                  </a:lnTo>
                  <a:lnTo>
                    <a:pt x="393539" y="2872029"/>
                  </a:lnTo>
                  <a:lnTo>
                    <a:pt x="405464" y="2872029"/>
                  </a:lnTo>
                  <a:lnTo>
                    <a:pt x="417390" y="2872029"/>
                  </a:lnTo>
                  <a:lnTo>
                    <a:pt x="429315" y="2872029"/>
                  </a:lnTo>
                  <a:lnTo>
                    <a:pt x="441241" y="2872029"/>
                  </a:lnTo>
                  <a:lnTo>
                    <a:pt x="453166" y="2872029"/>
                  </a:lnTo>
                  <a:lnTo>
                    <a:pt x="465091" y="2872029"/>
                  </a:lnTo>
                  <a:lnTo>
                    <a:pt x="477017" y="2872029"/>
                  </a:lnTo>
                  <a:lnTo>
                    <a:pt x="488942" y="2872029"/>
                  </a:lnTo>
                  <a:lnTo>
                    <a:pt x="500868" y="2872029"/>
                  </a:lnTo>
                  <a:lnTo>
                    <a:pt x="512793" y="2872029"/>
                  </a:lnTo>
                  <a:lnTo>
                    <a:pt x="524719" y="2872029"/>
                  </a:lnTo>
                  <a:lnTo>
                    <a:pt x="536644" y="2872029"/>
                  </a:lnTo>
                  <a:lnTo>
                    <a:pt x="548570" y="2872029"/>
                  </a:lnTo>
                  <a:lnTo>
                    <a:pt x="560495" y="2872029"/>
                  </a:lnTo>
                  <a:lnTo>
                    <a:pt x="572420" y="2872029"/>
                  </a:lnTo>
                  <a:lnTo>
                    <a:pt x="584346" y="2872029"/>
                  </a:lnTo>
                  <a:lnTo>
                    <a:pt x="596271" y="2872029"/>
                  </a:lnTo>
                  <a:lnTo>
                    <a:pt x="608197" y="2872029"/>
                  </a:lnTo>
                  <a:lnTo>
                    <a:pt x="620122" y="2872029"/>
                  </a:lnTo>
                  <a:lnTo>
                    <a:pt x="632048" y="2872029"/>
                  </a:lnTo>
                  <a:lnTo>
                    <a:pt x="643973" y="2872029"/>
                  </a:lnTo>
                  <a:lnTo>
                    <a:pt x="655898" y="2872029"/>
                  </a:lnTo>
                  <a:lnTo>
                    <a:pt x="667824" y="2872029"/>
                  </a:lnTo>
                  <a:lnTo>
                    <a:pt x="679749" y="2872029"/>
                  </a:lnTo>
                  <a:lnTo>
                    <a:pt x="691675" y="2872029"/>
                  </a:lnTo>
                  <a:lnTo>
                    <a:pt x="703600" y="2872029"/>
                  </a:lnTo>
                  <a:lnTo>
                    <a:pt x="715526" y="2872029"/>
                  </a:lnTo>
                  <a:lnTo>
                    <a:pt x="727451" y="2872029"/>
                  </a:lnTo>
                  <a:lnTo>
                    <a:pt x="739376" y="2872029"/>
                  </a:lnTo>
                  <a:lnTo>
                    <a:pt x="751302" y="2872029"/>
                  </a:lnTo>
                  <a:lnTo>
                    <a:pt x="763227" y="2872029"/>
                  </a:lnTo>
                  <a:lnTo>
                    <a:pt x="775153" y="2872029"/>
                  </a:lnTo>
                  <a:lnTo>
                    <a:pt x="787078" y="2872029"/>
                  </a:lnTo>
                  <a:lnTo>
                    <a:pt x="799004" y="2872029"/>
                  </a:lnTo>
                  <a:lnTo>
                    <a:pt x="810929" y="2872029"/>
                  </a:lnTo>
                  <a:lnTo>
                    <a:pt x="822855" y="2872029"/>
                  </a:lnTo>
                  <a:lnTo>
                    <a:pt x="834780" y="2872029"/>
                  </a:lnTo>
                  <a:lnTo>
                    <a:pt x="846705" y="2872029"/>
                  </a:lnTo>
                  <a:lnTo>
                    <a:pt x="858631" y="2872029"/>
                  </a:lnTo>
                  <a:lnTo>
                    <a:pt x="870556" y="2872029"/>
                  </a:lnTo>
                  <a:lnTo>
                    <a:pt x="882482" y="2872029"/>
                  </a:lnTo>
                  <a:lnTo>
                    <a:pt x="894407" y="2872029"/>
                  </a:lnTo>
                  <a:lnTo>
                    <a:pt x="906333" y="2872029"/>
                  </a:lnTo>
                  <a:lnTo>
                    <a:pt x="918258" y="2872029"/>
                  </a:lnTo>
                  <a:lnTo>
                    <a:pt x="930183" y="2872029"/>
                  </a:lnTo>
                  <a:lnTo>
                    <a:pt x="942109" y="2872029"/>
                  </a:lnTo>
                  <a:lnTo>
                    <a:pt x="954034" y="2872029"/>
                  </a:lnTo>
                  <a:lnTo>
                    <a:pt x="965960" y="2872029"/>
                  </a:lnTo>
                  <a:lnTo>
                    <a:pt x="977885" y="2872029"/>
                  </a:lnTo>
                  <a:lnTo>
                    <a:pt x="989811" y="2872029"/>
                  </a:lnTo>
                  <a:lnTo>
                    <a:pt x="1001736" y="2872029"/>
                  </a:lnTo>
                  <a:lnTo>
                    <a:pt x="1013661" y="2872029"/>
                  </a:lnTo>
                  <a:lnTo>
                    <a:pt x="1025587" y="2872029"/>
                  </a:lnTo>
                  <a:lnTo>
                    <a:pt x="1037512" y="2872029"/>
                  </a:lnTo>
                  <a:lnTo>
                    <a:pt x="1049438" y="2872029"/>
                  </a:lnTo>
                  <a:lnTo>
                    <a:pt x="1061363" y="2872029"/>
                  </a:lnTo>
                  <a:lnTo>
                    <a:pt x="1073289" y="2872029"/>
                  </a:lnTo>
                  <a:lnTo>
                    <a:pt x="1085214" y="2872029"/>
                  </a:lnTo>
                  <a:lnTo>
                    <a:pt x="1097140" y="2872029"/>
                  </a:lnTo>
                  <a:lnTo>
                    <a:pt x="1109065" y="2872029"/>
                  </a:lnTo>
                  <a:lnTo>
                    <a:pt x="1120990" y="2872029"/>
                  </a:lnTo>
                  <a:lnTo>
                    <a:pt x="1132916" y="2872029"/>
                  </a:lnTo>
                  <a:lnTo>
                    <a:pt x="1144841" y="2872029"/>
                  </a:lnTo>
                  <a:lnTo>
                    <a:pt x="1156767" y="2872029"/>
                  </a:lnTo>
                  <a:lnTo>
                    <a:pt x="1168692" y="2872029"/>
                  </a:lnTo>
                  <a:lnTo>
                    <a:pt x="1180618" y="2872029"/>
                  </a:lnTo>
                  <a:lnTo>
                    <a:pt x="1180618" y="2872029"/>
                  </a:lnTo>
                  <a:lnTo>
                    <a:pt x="1192543" y="2872029"/>
                  </a:lnTo>
                  <a:lnTo>
                    <a:pt x="1204468" y="2872029"/>
                  </a:lnTo>
                  <a:lnTo>
                    <a:pt x="1216394" y="2872029"/>
                  </a:lnTo>
                  <a:lnTo>
                    <a:pt x="1228319" y="2872029"/>
                  </a:lnTo>
                  <a:lnTo>
                    <a:pt x="1240245" y="2872029"/>
                  </a:lnTo>
                  <a:lnTo>
                    <a:pt x="1252170" y="2872029"/>
                  </a:lnTo>
                  <a:lnTo>
                    <a:pt x="1264096" y="2872029"/>
                  </a:lnTo>
                  <a:lnTo>
                    <a:pt x="1276021" y="2872029"/>
                  </a:lnTo>
                  <a:lnTo>
                    <a:pt x="1287946" y="2872029"/>
                  </a:lnTo>
                  <a:lnTo>
                    <a:pt x="1299872" y="2872029"/>
                  </a:lnTo>
                  <a:lnTo>
                    <a:pt x="1311797" y="2872029"/>
                  </a:lnTo>
                  <a:lnTo>
                    <a:pt x="1323723" y="2872029"/>
                  </a:lnTo>
                  <a:lnTo>
                    <a:pt x="1335648" y="2872029"/>
                  </a:lnTo>
                  <a:lnTo>
                    <a:pt x="1347574" y="2872029"/>
                  </a:lnTo>
                  <a:lnTo>
                    <a:pt x="1359499" y="2872029"/>
                  </a:lnTo>
                  <a:lnTo>
                    <a:pt x="1371425" y="2872029"/>
                  </a:lnTo>
                  <a:lnTo>
                    <a:pt x="1383350" y="2872029"/>
                  </a:lnTo>
                  <a:lnTo>
                    <a:pt x="1395275" y="2872029"/>
                  </a:lnTo>
                  <a:lnTo>
                    <a:pt x="1407201" y="2872029"/>
                  </a:lnTo>
                  <a:lnTo>
                    <a:pt x="1419126" y="2872029"/>
                  </a:lnTo>
                  <a:lnTo>
                    <a:pt x="1431052" y="2872029"/>
                  </a:lnTo>
                  <a:lnTo>
                    <a:pt x="1442977" y="2872029"/>
                  </a:lnTo>
                  <a:lnTo>
                    <a:pt x="1454903" y="2872029"/>
                  </a:lnTo>
                  <a:lnTo>
                    <a:pt x="1466828" y="2872029"/>
                  </a:lnTo>
                  <a:lnTo>
                    <a:pt x="1478753" y="2872029"/>
                  </a:lnTo>
                  <a:lnTo>
                    <a:pt x="1490679" y="2872029"/>
                  </a:lnTo>
                  <a:lnTo>
                    <a:pt x="1502604" y="2872029"/>
                  </a:lnTo>
                  <a:lnTo>
                    <a:pt x="1514530" y="2872029"/>
                  </a:lnTo>
                  <a:lnTo>
                    <a:pt x="1526455" y="2872029"/>
                  </a:lnTo>
                  <a:lnTo>
                    <a:pt x="1538381" y="2872029"/>
                  </a:lnTo>
                  <a:lnTo>
                    <a:pt x="1550306" y="2872029"/>
                  </a:lnTo>
                  <a:lnTo>
                    <a:pt x="1562231" y="2872029"/>
                  </a:lnTo>
                  <a:lnTo>
                    <a:pt x="1574157" y="2872029"/>
                  </a:lnTo>
                  <a:lnTo>
                    <a:pt x="1586082" y="2872029"/>
                  </a:lnTo>
                  <a:lnTo>
                    <a:pt x="1598008" y="2872029"/>
                  </a:lnTo>
                  <a:lnTo>
                    <a:pt x="1609933" y="2872029"/>
                  </a:lnTo>
                  <a:lnTo>
                    <a:pt x="1621859" y="2872029"/>
                  </a:lnTo>
                  <a:lnTo>
                    <a:pt x="1633784" y="2872029"/>
                  </a:lnTo>
                  <a:lnTo>
                    <a:pt x="1645710" y="2872029"/>
                  </a:lnTo>
                  <a:lnTo>
                    <a:pt x="1657635" y="2872029"/>
                  </a:lnTo>
                  <a:lnTo>
                    <a:pt x="1669560" y="2872029"/>
                  </a:lnTo>
                  <a:lnTo>
                    <a:pt x="1681486" y="2872029"/>
                  </a:lnTo>
                  <a:lnTo>
                    <a:pt x="1693411" y="2872029"/>
                  </a:lnTo>
                  <a:lnTo>
                    <a:pt x="1705337" y="2872029"/>
                  </a:lnTo>
                  <a:lnTo>
                    <a:pt x="1717262" y="2872029"/>
                  </a:lnTo>
                  <a:lnTo>
                    <a:pt x="1729188" y="2872029"/>
                  </a:lnTo>
                  <a:lnTo>
                    <a:pt x="1741113" y="2872029"/>
                  </a:lnTo>
                  <a:lnTo>
                    <a:pt x="1753038" y="2872029"/>
                  </a:lnTo>
                  <a:lnTo>
                    <a:pt x="1764964" y="2872029"/>
                  </a:lnTo>
                  <a:lnTo>
                    <a:pt x="1776889" y="2872029"/>
                  </a:lnTo>
                  <a:lnTo>
                    <a:pt x="1788815" y="2872029"/>
                  </a:lnTo>
                  <a:lnTo>
                    <a:pt x="1800740" y="2872029"/>
                  </a:lnTo>
                  <a:lnTo>
                    <a:pt x="1812666" y="2872029"/>
                  </a:lnTo>
                  <a:lnTo>
                    <a:pt x="1824591" y="2872029"/>
                  </a:lnTo>
                  <a:lnTo>
                    <a:pt x="1836516" y="2872029"/>
                  </a:lnTo>
                  <a:lnTo>
                    <a:pt x="1848442" y="2872029"/>
                  </a:lnTo>
                  <a:lnTo>
                    <a:pt x="1860367" y="2872029"/>
                  </a:lnTo>
                  <a:lnTo>
                    <a:pt x="1872293" y="2872029"/>
                  </a:lnTo>
                  <a:lnTo>
                    <a:pt x="1884218" y="2872029"/>
                  </a:lnTo>
                  <a:lnTo>
                    <a:pt x="1896144" y="2872029"/>
                  </a:lnTo>
                  <a:lnTo>
                    <a:pt x="1908069" y="2872029"/>
                  </a:lnTo>
                  <a:lnTo>
                    <a:pt x="1919995" y="2872029"/>
                  </a:lnTo>
                  <a:lnTo>
                    <a:pt x="1931920" y="2872029"/>
                  </a:lnTo>
                  <a:lnTo>
                    <a:pt x="1943845" y="2872029"/>
                  </a:lnTo>
                  <a:lnTo>
                    <a:pt x="1955771" y="2872029"/>
                  </a:lnTo>
                  <a:lnTo>
                    <a:pt x="1967696" y="2872029"/>
                  </a:lnTo>
                  <a:lnTo>
                    <a:pt x="1979622" y="2872029"/>
                  </a:lnTo>
                  <a:lnTo>
                    <a:pt x="1991547" y="2872029"/>
                  </a:lnTo>
                  <a:lnTo>
                    <a:pt x="2003473" y="2872029"/>
                  </a:lnTo>
                  <a:lnTo>
                    <a:pt x="2015398" y="2872029"/>
                  </a:lnTo>
                  <a:lnTo>
                    <a:pt x="2027323" y="2872029"/>
                  </a:lnTo>
                  <a:lnTo>
                    <a:pt x="2039249" y="2872029"/>
                  </a:lnTo>
                  <a:lnTo>
                    <a:pt x="2051174" y="2872029"/>
                  </a:lnTo>
                  <a:lnTo>
                    <a:pt x="2063100" y="2872029"/>
                  </a:lnTo>
                  <a:lnTo>
                    <a:pt x="2075025" y="2872029"/>
                  </a:lnTo>
                  <a:lnTo>
                    <a:pt x="2086951" y="2872029"/>
                  </a:lnTo>
                  <a:lnTo>
                    <a:pt x="2098876" y="2872029"/>
                  </a:lnTo>
                  <a:lnTo>
                    <a:pt x="2110801" y="2872029"/>
                  </a:lnTo>
                  <a:lnTo>
                    <a:pt x="2122727" y="2872029"/>
                  </a:lnTo>
                  <a:lnTo>
                    <a:pt x="2134652" y="2872029"/>
                  </a:lnTo>
                  <a:lnTo>
                    <a:pt x="2146578" y="2872029"/>
                  </a:lnTo>
                  <a:lnTo>
                    <a:pt x="2158503" y="2872029"/>
                  </a:lnTo>
                  <a:lnTo>
                    <a:pt x="2170429" y="2872029"/>
                  </a:lnTo>
                  <a:lnTo>
                    <a:pt x="2182354" y="2872029"/>
                  </a:lnTo>
                  <a:lnTo>
                    <a:pt x="2194280" y="2872029"/>
                  </a:lnTo>
                  <a:lnTo>
                    <a:pt x="2206205" y="2872029"/>
                  </a:lnTo>
                  <a:lnTo>
                    <a:pt x="2218130" y="2872029"/>
                  </a:lnTo>
                  <a:lnTo>
                    <a:pt x="2230056" y="2872029"/>
                  </a:lnTo>
                  <a:lnTo>
                    <a:pt x="2241981" y="2872029"/>
                  </a:lnTo>
                  <a:lnTo>
                    <a:pt x="2253907" y="2872029"/>
                  </a:lnTo>
                  <a:lnTo>
                    <a:pt x="2265832" y="2872029"/>
                  </a:lnTo>
                  <a:lnTo>
                    <a:pt x="2277758" y="2872029"/>
                  </a:lnTo>
                  <a:lnTo>
                    <a:pt x="2289683" y="2872029"/>
                  </a:lnTo>
                  <a:lnTo>
                    <a:pt x="2301608" y="2872029"/>
                  </a:lnTo>
                  <a:lnTo>
                    <a:pt x="2313534" y="2872029"/>
                  </a:lnTo>
                  <a:lnTo>
                    <a:pt x="2325459" y="2872029"/>
                  </a:lnTo>
                  <a:lnTo>
                    <a:pt x="2337385" y="2872029"/>
                  </a:lnTo>
                  <a:lnTo>
                    <a:pt x="2349310" y="2872029"/>
                  </a:lnTo>
                  <a:lnTo>
                    <a:pt x="2361236" y="2872029"/>
                  </a:lnTo>
                  <a:lnTo>
                    <a:pt x="2361236" y="2871387"/>
                  </a:lnTo>
                  <a:lnTo>
                    <a:pt x="2373161" y="2871274"/>
                  </a:lnTo>
                  <a:lnTo>
                    <a:pt x="2385086" y="2871142"/>
                  </a:lnTo>
                  <a:lnTo>
                    <a:pt x="2397012" y="2870986"/>
                  </a:lnTo>
                  <a:lnTo>
                    <a:pt x="2408937" y="2870803"/>
                  </a:lnTo>
                  <a:lnTo>
                    <a:pt x="2420863" y="2870589"/>
                  </a:lnTo>
                  <a:lnTo>
                    <a:pt x="2432788" y="2870336"/>
                  </a:lnTo>
                  <a:lnTo>
                    <a:pt x="2444714" y="2870040"/>
                  </a:lnTo>
                  <a:lnTo>
                    <a:pt x="2456639" y="2869691"/>
                  </a:lnTo>
                  <a:lnTo>
                    <a:pt x="2468565" y="2869282"/>
                  </a:lnTo>
                  <a:lnTo>
                    <a:pt x="2480490" y="2868801"/>
                  </a:lnTo>
                  <a:lnTo>
                    <a:pt x="2492415" y="2868236"/>
                  </a:lnTo>
                  <a:lnTo>
                    <a:pt x="2504341" y="2867572"/>
                  </a:lnTo>
                  <a:lnTo>
                    <a:pt x="2516266" y="2866792"/>
                  </a:lnTo>
                  <a:lnTo>
                    <a:pt x="2528192" y="2865877"/>
                  </a:lnTo>
                  <a:lnTo>
                    <a:pt x="2540117" y="2864801"/>
                  </a:lnTo>
                  <a:lnTo>
                    <a:pt x="2552043" y="2863539"/>
                  </a:lnTo>
                  <a:lnTo>
                    <a:pt x="2563968" y="2862058"/>
                  </a:lnTo>
                  <a:lnTo>
                    <a:pt x="2575893" y="2860320"/>
                  </a:lnTo>
                  <a:lnTo>
                    <a:pt x="2587819" y="2858280"/>
                  </a:lnTo>
                  <a:lnTo>
                    <a:pt x="2599744" y="2855889"/>
                  </a:lnTo>
                  <a:lnTo>
                    <a:pt x="2611670" y="2853086"/>
                  </a:lnTo>
                  <a:lnTo>
                    <a:pt x="2623595" y="2849802"/>
                  </a:lnTo>
                  <a:lnTo>
                    <a:pt x="2635521" y="2845956"/>
                  </a:lnTo>
                  <a:lnTo>
                    <a:pt x="2647446" y="2841456"/>
                  </a:lnTo>
                  <a:lnTo>
                    <a:pt x="2659371" y="2836194"/>
                  </a:lnTo>
                  <a:lnTo>
                    <a:pt x="2671297" y="2830045"/>
                  </a:lnTo>
                  <a:lnTo>
                    <a:pt x="2683222" y="2822870"/>
                  </a:lnTo>
                  <a:lnTo>
                    <a:pt x="2695148" y="2814506"/>
                  </a:lnTo>
                  <a:lnTo>
                    <a:pt x="2707073" y="2804771"/>
                  </a:lnTo>
                  <a:lnTo>
                    <a:pt x="2718999" y="2793457"/>
                  </a:lnTo>
                  <a:lnTo>
                    <a:pt x="2730924" y="2780335"/>
                  </a:lnTo>
                  <a:lnTo>
                    <a:pt x="2742850" y="2765149"/>
                  </a:lnTo>
                  <a:lnTo>
                    <a:pt x="2754775" y="2747619"/>
                  </a:lnTo>
                  <a:lnTo>
                    <a:pt x="2766700" y="2727445"/>
                  </a:lnTo>
                  <a:lnTo>
                    <a:pt x="2778626" y="2704305"/>
                  </a:lnTo>
                  <a:lnTo>
                    <a:pt x="2790551" y="2677867"/>
                  </a:lnTo>
                  <a:lnTo>
                    <a:pt x="2802477" y="2647798"/>
                  </a:lnTo>
                  <a:lnTo>
                    <a:pt x="2814402" y="2613770"/>
                  </a:lnTo>
                  <a:lnTo>
                    <a:pt x="2826328" y="2575485"/>
                  </a:lnTo>
                  <a:lnTo>
                    <a:pt x="2838253" y="2532686"/>
                  </a:lnTo>
                  <a:lnTo>
                    <a:pt x="2850178" y="2485187"/>
                  </a:lnTo>
                  <a:lnTo>
                    <a:pt x="2862104" y="2432893"/>
                  </a:lnTo>
                  <a:lnTo>
                    <a:pt x="2874029" y="2375824"/>
                  </a:lnTo>
                  <a:lnTo>
                    <a:pt x="2885955" y="2314143"/>
                  </a:lnTo>
                  <a:lnTo>
                    <a:pt x="2897880" y="2248167"/>
                  </a:lnTo>
                  <a:lnTo>
                    <a:pt x="2909806" y="2178376"/>
                  </a:lnTo>
                  <a:lnTo>
                    <a:pt x="2921731" y="2105414"/>
                  </a:lnTo>
                  <a:lnTo>
                    <a:pt x="2933656" y="2030068"/>
                  </a:lnTo>
                  <a:lnTo>
                    <a:pt x="2945582" y="1953243"/>
                  </a:lnTo>
                  <a:lnTo>
                    <a:pt x="2957507" y="1875915"/>
                  </a:lnTo>
                  <a:lnTo>
                    <a:pt x="2969433" y="1799089"/>
                  </a:lnTo>
                  <a:lnTo>
                    <a:pt x="2981358" y="1723744"/>
                  </a:lnTo>
                  <a:lnTo>
                    <a:pt x="2993284" y="1650781"/>
                  </a:lnTo>
                  <a:lnTo>
                    <a:pt x="3005209" y="1580991"/>
                  </a:lnTo>
                  <a:lnTo>
                    <a:pt x="3017135" y="1515014"/>
                  </a:lnTo>
                  <a:lnTo>
                    <a:pt x="3029060" y="1453333"/>
                  </a:lnTo>
                  <a:lnTo>
                    <a:pt x="3040985" y="1396265"/>
                  </a:lnTo>
                  <a:lnTo>
                    <a:pt x="3052911" y="1343970"/>
                  </a:lnTo>
                  <a:lnTo>
                    <a:pt x="3064836" y="1296471"/>
                  </a:lnTo>
                  <a:lnTo>
                    <a:pt x="3076762" y="1253673"/>
                  </a:lnTo>
                  <a:lnTo>
                    <a:pt x="3088687" y="1215387"/>
                  </a:lnTo>
                  <a:lnTo>
                    <a:pt x="3100613" y="1181360"/>
                  </a:lnTo>
                  <a:lnTo>
                    <a:pt x="3112538" y="1151290"/>
                  </a:lnTo>
                  <a:lnTo>
                    <a:pt x="3124463" y="1124853"/>
                  </a:lnTo>
                  <a:lnTo>
                    <a:pt x="3136389" y="1101713"/>
                  </a:lnTo>
                  <a:lnTo>
                    <a:pt x="3148314" y="1081538"/>
                  </a:lnTo>
                  <a:lnTo>
                    <a:pt x="3160240" y="1064008"/>
                  </a:lnTo>
                  <a:lnTo>
                    <a:pt x="3172165" y="1048822"/>
                  </a:lnTo>
                  <a:lnTo>
                    <a:pt x="3184091" y="1035700"/>
                  </a:lnTo>
                  <a:lnTo>
                    <a:pt x="3196016" y="1024386"/>
                  </a:lnTo>
                  <a:lnTo>
                    <a:pt x="3207941" y="1014651"/>
                  </a:lnTo>
                  <a:lnTo>
                    <a:pt x="3219867" y="1006287"/>
                  </a:lnTo>
                  <a:lnTo>
                    <a:pt x="3231792" y="999112"/>
                  </a:lnTo>
                  <a:lnTo>
                    <a:pt x="3243718" y="992964"/>
                  </a:lnTo>
                  <a:lnTo>
                    <a:pt x="3255643" y="987701"/>
                  </a:lnTo>
                  <a:lnTo>
                    <a:pt x="3267569" y="983201"/>
                  </a:lnTo>
                  <a:lnTo>
                    <a:pt x="3279494" y="979355"/>
                  </a:lnTo>
                  <a:lnTo>
                    <a:pt x="3291420" y="976071"/>
                  </a:lnTo>
                  <a:lnTo>
                    <a:pt x="3303345" y="973268"/>
                  </a:lnTo>
                  <a:lnTo>
                    <a:pt x="3315270" y="970877"/>
                  </a:lnTo>
                  <a:lnTo>
                    <a:pt x="3327196" y="968838"/>
                  </a:lnTo>
                  <a:lnTo>
                    <a:pt x="3339121" y="967099"/>
                  </a:lnTo>
                  <a:lnTo>
                    <a:pt x="3351047" y="965618"/>
                  </a:lnTo>
                  <a:lnTo>
                    <a:pt x="3362972" y="964356"/>
                  </a:lnTo>
                  <a:lnTo>
                    <a:pt x="3374898" y="963281"/>
                  </a:lnTo>
                  <a:lnTo>
                    <a:pt x="3386823" y="962365"/>
                  </a:lnTo>
                  <a:lnTo>
                    <a:pt x="3398748" y="961586"/>
                  </a:lnTo>
                  <a:lnTo>
                    <a:pt x="3410674" y="960922"/>
                  </a:lnTo>
                  <a:lnTo>
                    <a:pt x="3422599" y="960357"/>
                  </a:lnTo>
                  <a:lnTo>
                    <a:pt x="3434525" y="959876"/>
                  </a:lnTo>
                  <a:lnTo>
                    <a:pt x="3446450" y="959466"/>
                  </a:lnTo>
                  <a:lnTo>
                    <a:pt x="3458376" y="959118"/>
                  </a:lnTo>
                  <a:lnTo>
                    <a:pt x="3470301" y="958821"/>
                  </a:lnTo>
                  <a:lnTo>
                    <a:pt x="3482226" y="958569"/>
                  </a:lnTo>
                  <a:lnTo>
                    <a:pt x="3494152" y="958354"/>
                  </a:lnTo>
                  <a:lnTo>
                    <a:pt x="3506077" y="958171"/>
                  </a:lnTo>
                  <a:lnTo>
                    <a:pt x="3518003" y="958016"/>
                  </a:lnTo>
                  <a:lnTo>
                    <a:pt x="3529928" y="957883"/>
                  </a:lnTo>
                  <a:lnTo>
                    <a:pt x="3541854" y="957771"/>
                  </a:lnTo>
                  <a:lnTo>
                    <a:pt x="3541854" y="956807"/>
                  </a:lnTo>
                  <a:lnTo>
                    <a:pt x="3553779" y="956751"/>
                  </a:lnTo>
                  <a:lnTo>
                    <a:pt x="3565705" y="956685"/>
                  </a:lnTo>
                  <a:lnTo>
                    <a:pt x="3577630" y="956607"/>
                  </a:lnTo>
                  <a:lnTo>
                    <a:pt x="3589555" y="956516"/>
                  </a:lnTo>
                  <a:lnTo>
                    <a:pt x="3601481" y="956408"/>
                  </a:lnTo>
                  <a:lnTo>
                    <a:pt x="3613406" y="956282"/>
                  </a:lnTo>
                  <a:lnTo>
                    <a:pt x="3625332" y="956134"/>
                  </a:lnTo>
                  <a:lnTo>
                    <a:pt x="3637257" y="955960"/>
                  </a:lnTo>
                  <a:lnTo>
                    <a:pt x="3649183" y="955755"/>
                  </a:lnTo>
                  <a:lnTo>
                    <a:pt x="3661108" y="955515"/>
                  </a:lnTo>
                  <a:lnTo>
                    <a:pt x="3673033" y="955232"/>
                  </a:lnTo>
                  <a:lnTo>
                    <a:pt x="3684959" y="954900"/>
                  </a:lnTo>
                  <a:lnTo>
                    <a:pt x="3696884" y="954510"/>
                  </a:lnTo>
                  <a:lnTo>
                    <a:pt x="3708810" y="954052"/>
                  </a:lnTo>
                  <a:lnTo>
                    <a:pt x="3720735" y="953515"/>
                  </a:lnTo>
                  <a:lnTo>
                    <a:pt x="3732661" y="952884"/>
                  </a:lnTo>
                  <a:lnTo>
                    <a:pt x="3744586" y="952143"/>
                  </a:lnTo>
                  <a:lnTo>
                    <a:pt x="3756511" y="951274"/>
                  </a:lnTo>
                  <a:lnTo>
                    <a:pt x="3768437" y="950254"/>
                  </a:lnTo>
                  <a:lnTo>
                    <a:pt x="3780362" y="949059"/>
                  </a:lnTo>
                  <a:lnTo>
                    <a:pt x="3792288" y="947657"/>
                  </a:lnTo>
                  <a:lnTo>
                    <a:pt x="3804213" y="946015"/>
                  </a:lnTo>
                  <a:lnTo>
                    <a:pt x="3816139" y="944092"/>
                  </a:lnTo>
                  <a:lnTo>
                    <a:pt x="3828064" y="941842"/>
                  </a:lnTo>
                  <a:lnTo>
                    <a:pt x="3839990" y="939211"/>
                  </a:lnTo>
                  <a:lnTo>
                    <a:pt x="3851915" y="936137"/>
                  </a:lnTo>
                  <a:lnTo>
                    <a:pt x="3863840" y="932549"/>
                  </a:lnTo>
                  <a:lnTo>
                    <a:pt x="3875766" y="928367"/>
                  </a:lnTo>
                  <a:lnTo>
                    <a:pt x="3887691" y="923500"/>
                  </a:lnTo>
                  <a:lnTo>
                    <a:pt x="3899617" y="917843"/>
                  </a:lnTo>
                  <a:lnTo>
                    <a:pt x="3911542" y="911282"/>
                  </a:lnTo>
                  <a:lnTo>
                    <a:pt x="3923468" y="903689"/>
                  </a:lnTo>
                  <a:lnTo>
                    <a:pt x="3935393" y="894924"/>
                  </a:lnTo>
                  <a:lnTo>
                    <a:pt x="3947318" y="884836"/>
                  </a:lnTo>
                  <a:lnTo>
                    <a:pt x="3959244" y="873266"/>
                  </a:lnTo>
                  <a:lnTo>
                    <a:pt x="3971169" y="860048"/>
                  </a:lnTo>
                  <a:lnTo>
                    <a:pt x="3983095" y="845013"/>
                  </a:lnTo>
                  <a:lnTo>
                    <a:pt x="3995020" y="827999"/>
                  </a:lnTo>
                  <a:lnTo>
                    <a:pt x="4006946" y="808856"/>
                  </a:lnTo>
                  <a:lnTo>
                    <a:pt x="4018871" y="787457"/>
                  </a:lnTo>
                  <a:lnTo>
                    <a:pt x="4030796" y="763708"/>
                  </a:lnTo>
                  <a:lnTo>
                    <a:pt x="4042722" y="737560"/>
                  </a:lnTo>
                  <a:lnTo>
                    <a:pt x="4054647" y="709026"/>
                  </a:lnTo>
                  <a:lnTo>
                    <a:pt x="4066573" y="678186"/>
                  </a:lnTo>
                  <a:lnTo>
                    <a:pt x="4078498" y="645198"/>
                  </a:lnTo>
                  <a:lnTo>
                    <a:pt x="4090424" y="610302"/>
                  </a:lnTo>
                  <a:lnTo>
                    <a:pt x="4102349" y="573821"/>
                  </a:lnTo>
                  <a:lnTo>
                    <a:pt x="4114275" y="536148"/>
                  </a:lnTo>
                  <a:lnTo>
                    <a:pt x="4126200" y="497735"/>
                  </a:lnTo>
                  <a:lnTo>
                    <a:pt x="4138125" y="459072"/>
                  </a:lnTo>
                  <a:lnTo>
                    <a:pt x="4150051" y="420659"/>
                  </a:lnTo>
                  <a:lnTo>
                    <a:pt x="4161976" y="382986"/>
                  </a:lnTo>
                  <a:lnTo>
                    <a:pt x="4173902" y="346505"/>
                  </a:lnTo>
                  <a:lnTo>
                    <a:pt x="4185827" y="311609"/>
                  </a:lnTo>
                  <a:lnTo>
                    <a:pt x="4197753" y="278621"/>
                  </a:lnTo>
                  <a:lnTo>
                    <a:pt x="4209678" y="247781"/>
                  </a:lnTo>
                  <a:lnTo>
                    <a:pt x="4221603" y="219247"/>
                  </a:lnTo>
                  <a:lnTo>
                    <a:pt x="4233529" y="193099"/>
                  </a:lnTo>
                  <a:lnTo>
                    <a:pt x="4245454" y="169350"/>
                  </a:lnTo>
                  <a:lnTo>
                    <a:pt x="4257380" y="147951"/>
                  </a:lnTo>
                  <a:lnTo>
                    <a:pt x="4269305" y="128808"/>
                  </a:lnTo>
                  <a:lnTo>
                    <a:pt x="4281231" y="111794"/>
                  </a:lnTo>
                  <a:lnTo>
                    <a:pt x="4293156" y="96759"/>
                  </a:lnTo>
                  <a:lnTo>
                    <a:pt x="4305081" y="83541"/>
                  </a:lnTo>
                  <a:lnTo>
                    <a:pt x="4317007" y="71971"/>
                  </a:lnTo>
                  <a:lnTo>
                    <a:pt x="4328932" y="61883"/>
                  </a:lnTo>
                  <a:lnTo>
                    <a:pt x="4340858" y="53118"/>
                  </a:lnTo>
                  <a:lnTo>
                    <a:pt x="4352783" y="45525"/>
                  </a:lnTo>
                  <a:lnTo>
                    <a:pt x="4364709" y="38964"/>
                  </a:lnTo>
                  <a:lnTo>
                    <a:pt x="4376634" y="33307"/>
                  </a:lnTo>
                  <a:lnTo>
                    <a:pt x="4388560" y="28440"/>
                  </a:lnTo>
                  <a:lnTo>
                    <a:pt x="4400485" y="24258"/>
                  </a:lnTo>
                  <a:lnTo>
                    <a:pt x="4412410" y="20670"/>
                  </a:lnTo>
                  <a:lnTo>
                    <a:pt x="4424336" y="17596"/>
                  </a:lnTo>
                  <a:lnTo>
                    <a:pt x="4436261" y="14965"/>
                  </a:lnTo>
                  <a:lnTo>
                    <a:pt x="4448187" y="12715"/>
                  </a:lnTo>
                  <a:lnTo>
                    <a:pt x="4460112" y="10792"/>
                  </a:lnTo>
                  <a:lnTo>
                    <a:pt x="4472038" y="9150"/>
                  </a:lnTo>
                  <a:lnTo>
                    <a:pt x="4483963" y="7748"/>
                  </a:lnTo>
                  <a:lnTo>
                    <a:pt x="4495888" y="6553"/>
                  </a:lnTo>
                  <a:lnTo>
                    <a:pt x="4507814" y="5533"/>
                  </a:lnTo>
                  <a:lnTo>
                    <a:pt x="4519739" y="4664"/>
                  </a:lnTo>
                  <a:lnTo>
                    <a:pt x="4531665" y="3923"/>
                  </a:lnTo>
                  <a:lnTo>
                    <a:pt x="4543590" y="3292"/>
                  </a:lnTo>
                  <a:lnTo>
                    <a:pt x="4555516" y="2755"/>
                  </a:lnTo>
                  <a:lnTo>
                    <a:pt x="4567441" y="2297"/>
                  </a:lnTo>
                  <a:lnTo>
                    <a:pt x="4579366" y="1907"/>
                  </a:lnTo>
                  <a:lnTo>
                    <a:pt x="4591292" y="1575"/>
                  </a:lnTo>
                  <a:lnTo>
                    <a:pt x="4603217" y="1292"/>
                  </a:lnTo>
                  <a:lnTo>
                    <a:pt x="4615143" y="1052"/>
                  </a:lnTo>
                  <a:lnTo>
                    <a:pt x="4627068" y="847"/>
                  </a:lnTo>
                  <a:lnTo>
                    <a:pt x="4638994" y="673"/>
                  </a:lnTo>
                  <a:lnTo>
                    <a:pt x="4650919" y="525"/>
                  </a:lnTo>
                  <a:lnTo>
                    <a:pt x="4662845" y="398"/>
                  </a:lnTo>
                  <a:lnTo>
                    <a:pt x="4674770" y="291"/>
                  </a:lnTo>
                  <a:lnTo>
                    <a:pt x="4686695" y="200"/>
                  </a:lnTo>
                  <a:lnTo>
                    <a:pt x="4698621" y="122"/>
                  </a:lnTo>
                  <a:lnTo>
                    <a:pt x="4710546" y="56"/>
                  </a:lnTo>
                  <a:lnTo>
                    <a:pt x="4722472" y="0"/>
                  </a:lnTo>
                </a:path>
              </a:pathLst>
            </a:custGeom>
            <a:ln w="40651" cap="flat">
              <a:solidFill>
                <a:srgbClr val="619CFF">
                  <a:alpha val="100000"/>
                </a:srgbClr>
              </a:solidFill>
              <a:prstDash val="solid"/>
              <a:round/>
            </a:ln>
          </p:spPr>
          <p:txBody>
            <a:bodyPr/>
            <a:lstStyle/>
            <a:p/>
          </p:txBody>
        </p:sp>
        <p:sp>
          <p:nvSpPr>
            <p:cNvPr id="15" name="pl15"/>
            <p:cNvSpPr/>
            <p:nvPr/>
          </p:nvSpPr>
          <p:spPr>
            <a:xfrm>
              <a:off x="2433434" y="4729595"/>
              <a:ext cx="4722472" cy="957129"/>
            </a:xfrm>
            <a:custGeom>
              <a:avLst/>
              <a:pathLst>
                <a:path w="4722472" h="957129">
                  <a:moveTo>
                    <a:pt x="0" y="957129"/>
                  </a:moveTo>
                  <a:lnTo>
                    <a:pt x="11925" y="957129"/>
                  </a:lnTo>
                  <a:lnTo>
                    <a:pt x="23850" y="957129"/>
                  </a:lnTo>
                  <a:lnTo>
                    <a:pt x="35776" y="957129"/>
                  </a:lnTo>
                  <a:lnTo>
                    <a:pt x="47701" y="957129"/>
                  </a:lnTo>
                  <a:lnTo>
                    <a:pt x="59627" y="957129"/>
                  </a:lnTo>
                  <a:lnTo>
                    <a:pt x="71552" y="957129"/>
                  </a:lnTo>
                  <a:lnTo>
                    <a:pt x="83478" y="957129"/>
                  </a:lnTo>
                  <a:lnTo>
                    <a:pt x="95403" y="957129"/>
                  </a:lnTo>
                  <a:lnTo>
                    <a:pt x="107328" y="957129"/>
                  </a:lnTo>
                  <a:lnTo>
                    <a:pt x="119254" y="957129"/>
                  </a:lnTo>
                  <a:lnTo>
                    <a:pt x="131179" y="957129"/>
                  </a:lnTo>
                  <a:lnTo>
                    <a:pt x="143105" y="957129"/>
                  </a:lnTo>
                  <a:lnTo>
                    <a:pt x="155030" y="957129"/>
                  </a:lnTo>
                  <a:lnTo>
                    <a:pt x="166956" y="957129"/>
                  </a:lnTo>
                  <a:lnTo>
                    <a:pt x="178881" y="957129"/>
                  </a:lnTo>
                  <a:lnTo>
                    <a:pt x="190806" y="957129"/>
                  </a:lnTo>
                  <a:lnTo>
                    <a:pt x="202732" y="957129"/>
                  </a:lnTo>
                  <a:lnTo>
                    <a:pt x="214657" y="957129"/>
                  </a:lnTo>
                  <a:lnTo>
                    <a:pt x="226583" y="957129"/>
                  </a:lnTo>
                  <a:lnTo>
                    <a:pt x="238508" y="957129"/>
                  </a:lnTo>
                  <a:lnTo>
                    <a:pt x="250434" y="957129"/>
                  </a:lnTo>
                  <a:lnTo>
                    <a:pt x="262359" y="957129"/>
                  </a:lnTo>
                  <a:lnTo>
                    <a:pt x="274285" y="957129"/>
                  </a:lnTo>
                  <a:lnTo>
                    <a:pt x="286210" y="957129"/>
                  </a:lnTo>
                  <a:lnTo>
                    <a:pt x="298135" y="957129"/>
                  </a:lnTo>
                  <a:lnTo>
                    <a:pt x="310061" y="957129"/>
                  </a:lnTo>
                  <a:lnTo>
                    <a:pt x="321986" y="957129"/>
                  </a:lnTo>
                  <a:lnTo>
                    <a:pt x="333912" y="957129"/>
                  </a:lnTo>
                  <a:lnTo>
                    <a:pt x="345837" y="957129"/>
                  </a:lnTo>
                  <a:lnTo>
                    <a:pt x="357763" y="957129"/>
                  </a:lnTo>
                  <a:lnTo>
                    <a:pt x="369688" y="957129"/>
                  </a:lnTo>
                  <a:lnTo>
                    <a:pt x="381613" y="957129"/>
                  </a:lnTo>
                  <a:lnTo>
                    <a:pt x="393539" y="957129"/>
                  </a:lnTo>
                  <a:lnTo>
                    <a:pt x="405464" y="957129"/>
                  </a:lnTo>
                  <a:lnTo>
                    <a:pt x="417390" y="957129"/>
                  </a:lnTo>
                  <a:lnTo>
                    <a:pt x="429315" y="957129"/>
                  </a:lnTo>
                  <a:lnTo>
                    <a:pt x="441241" y="957129"/>
                  </a:lnTo>
                  <a:lnTo>
                    <a:pt x="453166" y="957129"/>
                  </a:lnTo>
                  <a:lnTo>
                    <a:pt x="465091" y="957129"/>
                  </a:lnTo>
                  <a:lnTo>
                    <a:pt x="477017" y="957129"/>
                  </a:lnTo>
                  <a:lnTo>
                    <a:pt x="488942" y="957129"/>
                  </a:lnTo>
                  <a:lnTo>
                    <a:pt x="500868" y="957129"/>
                  </a:lnTo>
                  <a:lnTo>
                    <a:pt x="512793" y="957129"/>
                  </a:lnTo>
                  <a:lnTo>
                    <a:pt x="524719" y="957129"/>
                  </a:lnTo>
                  <a:lnTo>
                    <a:pt x="536644" y="957129"/>
                  </a:lnTo>
                  <a:lnTo>
                    <a:pt x="548570" y="957129"/>
                  </a:lnTo>
                  <a:lnTo>
                    <a:pt x="560495" y="957129"/>
                  </a:lnTo>
                  <a:lnTo>
                    <a:pt x="572420" y="957129"/>
                  </a:lnTo>
                  <a:lnTo>
                    <a:pt x="584346" y="957129"/>
                  </a:lnTo>
                  <a:lnTo>
                    <a:pt x="596271" y="957129"/>
                  </a:lnTo>
                  <a:lnTo>
                    <a:pt x="608197" y="957129"/>
                  </a:lnTo>
                  <a:lnTo>
                    <a:pt x="620122" y="957129"/>
                  </a:lnTo>
                  <a:lnTo>
                    <a:pt x="632048" y="957129"/>
                  </a:lnTo>
                  <a:lnTo>
                    <a:pt x="643973" y="957129"/>
                  </a:lnTo>
                  <a:lnTo>
                    <a:pt x="655898" y="957129"/>
                  </a:lnTo>
                  <a:lnTo>
                    <a:pt x="667824" y="957129"/>
                  </a:lnTo>
                  <a:lnTo>
                    <a:pt x="679749" y="957129"/>
                  </a:lnTo>
                  <a:lnTo>
                    <a:pt x="691675" y="957129"/>
                  </a:lnTo>
                  <a:lnTo>
                    <a:pt x="703600" y="957129"/>
                  </a:lnTo>
                  <a:lnTo>
                    <a:pt x="715526" y="957129"/>
                  </a:lnTo>
                  <a:lnTo>
                    <a:pt x="727451" y="957129"/>
                  </a:lnTo>
                  <a:lnTo>
                    <a:pt x="739376" y="957129"/>
                  </a:lnTo>
                  <a:lnTo>
                    <a:pt x="751302" y="957129"/>
                  </a:lnTo>
                  <a:lnTo>
                    <a:pt x="763227" y="957129"/>
                  </a:lnTo>
                  <a:lnTo>
                    <a:pt x="775153" y="957129"/>
                  </a:lnTo>
                  <a:lnTo>
                    <a:pt x="787078" y="957129"/>
                  </a:lnTo>
                  <a:lnTo>
                    <a:pt x="799004" y="957129"/>
                  </a:lnTo>
                  <a:lnTo>
                    <a:pt x="810929" y="957129"/>
                  </a:lnTo>
                  <a:lnTo>
                    <a:pt x="822855" y="957129"/>
                  </a:lnTo>
                  <a:lnTo>
                    <a:pt x="834780" y="957129"/>
                  </a:lnTo>
                  <a:lnTo>
                    <a:pt x="846705" y="957129"/>
                  </a:lnTo>
                  <a:lnTo>
                    <a:pt x="858631" y="957129"/>
                  </a:lnTo>
                  <a:lnTo>
                    <a:pt x="870556" y="957129"/>
                  </a:lnTo>
                  <a:lnTo>
                    <a:pt x="882482" y="957129"/>
                  </a:lnTo>
                  <a:lnTo>
                    <a:pt x="894407" y="957129"/>
                  </a:lnTo>
                  <a:lnTo>
                    <a:pt x="906333" y="957129"/>
                  </a:lnTo>
                  <a:lnTo>
                    <a:pt x="918258" y="957129"/>
                  </a:lnTo>
                  <a:lnTo>
                    <a:pt x="930183" y="957129"/>
                  </a:lnTo>
                  <a:lnTo>
                    <a:pt x="942109" y="957129"/>
                  </a:lnTo>
                  <a:lnTo>
                    <a:pt x="954034" y="957129"/>
                  </a:lnTo>
                  <a:lnTo>
                    <a:pt x="965960" y="957129"/>
                  </a:lnTo>
                  <a:lnTo>
                    <a:pt x="977885" y="957129"/>
                  </a:lnTo>
                  <a:lnTo>
                    <a:pt x="989811" y="957129"/>
                  </a:lnTo>
                  <a:lnTo>
                    <a:pt x="1001736" y="957129"/>
                  </a:lnTo>
                  <a:lnTo>
                    <a:pt x="1013661" y="957129"/>
                  </a:lnTo>
                  <a:lnTo>
                    <a:pt x="1025587" y="957129"/>
                  </a:lnTo>
                  <a:lnTo>
                    <a:pt x="1037512" y="957129"/>
                  </a:lnTo>
                  <a:lnTo>
                    <a:pt x="1049438" y="957129"/>
                  </a:lnTo>
                  <a:lnTo>
                    <a:pt x="1061363" y="957129"/>
                  </a:lnTo>
                  <a:lnTo>
                    <a:pt x="1073289" y="957129"/>
                  </a:lnTo>
                  <a:lnTo>
                    <a:pt x="1085214" y="957129"/>
                  </a:lnTo>
                  <a:lnTo>
                    <a:pt x="1097140" y="957129"/>
                  </a:lnTo>
                  <a:lnTo>
                    <a:pt x="1109065" y="957129"/>
                  </a:lnTo>
                  <a:lnTo>
                    <a:pt x="1120990" y="957129"/>
                  </a:lnTo>
                  <a:lnTo>
                    <a:pt x="1132916" y="957129"/>
                  </a:lnTo>
                  <a:lnTo>
                    <a:pt x="1144841" y="957129"/>
                  </a:lnTo>
                  <a:lnTo>
                    <a:pt x="1156767" y="957129"/>
                  </a:lnTo>
                  <a:lnTo>
                    <a:pt x="1168692" y="957129"/>
                  </a:lnTo>
                  <a:lnTo>
                    <a:pt x="1180618" y="957129"/>
                  </a:lnTo>
                  <a:lnTo>
                    <a:pt x="1180618" y="957129"/>
                  </a:lnTo>
                  <a:lnTo>
                    <a:pt x="1192543" y="957129"/>
                  </a:lnTo>
                  <a:lnTo>
                    <a:pt x="1204468" y="957129"/>
                  </a:lnTo>
                  <a:lnTo>
                    <a:pt x="1216394" y="957129"/>
                  </a:lnTo>
                  <a:lnTo>
                    <a:pt x="1228319" y="957129"/>
                  </a:lnTo>
                  <a:lnTo>
                    <a:pt x="1240245" y="957129"/>
                  </a:lnTo>
                  <a:lnTo>
                    <a:pt x="1252170" y="957129"/>
                  </a:lnTo>
                  <a:lnTo>
                    <a:pt x="1264096" y="957129"/>
                  </a:lnTo>
                  <a:lnTo>
                    <a:pt x="1276021" y="957129"/>
                  </a:lnTo>
                  <a:lnTo>
                    <a:pt x="1287946" y="957129"/>
                  </a:lnTo>
                  <a:lnTo>
                    <a:pt x="1299872" y="957129"/>
                  </a:lnTo>
                  <a:lnTo>
                    <a:pt x="1311797" y="957129"/>
                  </a:lnTo>
                  <a:lnTo>
                    <a:pt x="1323723" y="957129"/>
                  </a:lnTo>
                  <a:lnTo>
                    <a:pt x="1335648" y="957129"/>
                  </a:lnTo>
                  <a:lnTo>
                    <a:pt x="1347574" y="957129"/>
                  </a:lnTo>
                  <a:lnTo>
                    <a:pt x="1359499" y="957129"/>
                  </a:lnTo>
                  <a:lnTo>
                    <a:pt x="1371425" y="957129"/>
                  </a:lnTo>
                  <a:lnTo>
                    <a:pt x="1383350" y="957129"/>
                  </a:lnTo>
                  <a:lnTo>
                    <a:pt x="1395275" y="957129"/>
                  </a:lnTo>
                  <a:lnTo>
                    <a:pt x="1407201" y="957129"/>
                  </a:lnTo>
                  <a:lnTo>
                    <a:pt x="1419126" y="957129"/>
                  </a:lnTo>
                  <a:lnTo>
                    <a:pt x="1431052" y="957129"/>
                  </a:lnTo>
                  <a:lnTo>
                    <a:pt x="1442977" y="957129"/>
                  </a:lnTo>
                  <a:lnTo>
                    <a:pt x="1454903" y="957129"/>
                  </a:lnTo>
                  <a:lnTo>
                    <a:pt x="1466828" y="957129"/>
                  </a:lnTo>
                  <a:lnTo>
                    <a:pt x="1478753" y="957129"/>
                  </a:lnTo>
                  <a:lnTo>
                    <a:pt x="1490679" y="957129"/>
                  </a:lnTo>
                  <a:lnTo>
                    <a:pt x="1502604" y="957129"/>
                  </a:lnTo>
                  <a:lnTo>
                    <a:pt x="1514530" y="957129"/>
                  </a:lnTo>
                  <a:lnTo>
                    <a:pt x="1526455" y="957129"/>
                  </a:lnTo>
                  <a:lnTo>
                    <a:pt x="1538381" y="957129"/>
                  </a:lnTo>
                  <a:lnTo>
                    <a:pt x="1550306" y="957129"/>
                  </a:lnTo>
                  <a:lnTo>
                    <a:pt x="1562231" y="957129"/>
                  </a:lnTo>
                  <a:lnTo>
                    <a:pt x="1574157" y="957129"/>
                  </a:lnTo>
                  <a:lnTo>
                    <a:pt x="1586082" y="957129"/>
                  </a:lnTo>
                  <a:lnTo>
                    <a:pt x="1598008" y="957129"/>
                  </a:lnTo>
                  <a:lnTo>
                    <a:pt x="1609933" y="957129"/>
                  </a:lnTo>
                  <a:lnTo>
                    <a:pt x="1621859" y="957129"/>
                  </a:lnTo>
                  <a:lnTo>
                    <a:pt x="1633784" y="957129"/>
                  </a:lnTo>
                  <a:lnTo>
                    <a:pt x="1645710" y="957129"/>
                  </a:lnTo>
                  <a:lnTo>
                    <a:pt x="1657635" y="957129"/>
                  </a:lnTo>
                  <a:lnTo>
                    <a:pt x="1669560" y="957129"/>
                  </a:lnTo>
                  <a:lnTo>
                    <a:pt x="1681486" y="957129"/>
                  </a:lnTo>
                  <a:lnTo>
                    <a:pt x="1693411" y="957129"/>
                  </a:lnTo>
                  <a:lnTo>
                    <a:pt x="1705337" y="957129"/>
                  </a:lnTo>
                  <a:lnTo>
                    <a:pt x="1717262" y="957129"/>
                  </a:lnTo>
                  <a:lnTo>
                    <a:pt x="1729188" y="957129"/>
                  </a:lnTo>
                  <a:lnTo>
                    <a:pt x="1741113" y="957129"/>
                  </a:lnTo>
                  <a:lnTo>
                    <a:pt x="1753038" y="957129"/>
                  </a:lnTo>
                  <a:lnTo>
                    <a:pt x="1764964" y="957129"/>
                  </a:lnTo>
                  <a:lnTo>
                    <a:pt x="1776889" y="957129"/>
                  </a:lnTo>
                  <a:lnTo>
                    <a:pt x="1788815" y="957129"/>
                  </a:lnTo>
                  <a:lnTo>
                    <a:pt x="1800740" y="957129"/>
                  </a:lnTo>
                  <a:lnTo>
                    <a:pt x="1812666" y="957129"/>
                  </a:lnTo>
                  <a:lnTo>
                    <a:pt x="1824591" y="957129"/>
                  </a:lnTo>
                  <a:lnTo>
                    <a:pt x="1836516" y="957129"/>
                  </a:lnTo>
                  <a:lnTo>
                    <a:pt x="1848442" y="957129"/>
                  </a:lnTo>
                  <a:lnTo>
                    <a:pt x="1860367" y="957129"/>
                  </a:lnTo>
                  <a:lnTo>
                    <a:pt x="1872293" y="957129"/>
                  </a:lnTo>
                  <a:lnTo>
                    <a:pt x="1884218" y="957129"/>
                  </a:lnTo>
                  <a:lnTo>
                    <a:pt x="1896144" y="957129"/>
                  </a:lnTo>
                  <a:lnTo>
                    <a:pt x="1908069" y="957129"/>
                  </a:lnTo>
                  <a:lnTo>
                    <a:pt x="1919995" y="957129"/>
                  </a:lnTo>
                  <a:lnTo>
                    <a:pt x="1931920" y="957129"/>
                  </a:lnTo>
                  <a:lnTo>
                    <a:pt x="1943845" y="957129"/>
                  </a:lnTo>
                  <a:lnTo>
                    <a:pt x="1955771" y="957129"/>
                  </a:lnTo>
                  <a:lnTo>
                    <a:pt x="1967696" y="957129"/>
                  </a:lnTo>
                  <a:lnTo>
                    <a:pt x="1979622" y="957129"/>
                  </a:lnTo>
                  <a:lnTo>
                    <a:pt x="1991547" y="957129"/>
                  </a:lnTo>
                  <a:lnTo>
                    <a:pt x="2003473" y="957129"/>
                  </a:lnTo>
                  <a:lnTo>
                    <a:pt x="2015398" y="957129"/>
                  </a:lnTo>
                  <a:lnTo>
                    <a:pt x="2027323" y="957129"/>
                  </a:lnTo>
                  <a:lnTo>
                    <a:pt x="2039249" y="957129"/>
                  </a:lnTo>
                  <a:lnTo>
                    <a:pt x="2051174" y="957129"/>
                  </a:lnTo>
                  <a:lnTo>
                    <a:pt x="2063100" y="957129"/>
                  </a:lnTo>
                  <a:lnTo>
                    <a:pt x="2075025" y="957129"/>
                  </a:lnTo>
                  <a:lnTo>
                    <a:pt x="2086951" y="957129"/>
                  </a:lnTo>
                  <a:lnTo>
                    <a:pt x="2098876" y="957129"/>
                  </a:lnTo>
                  <a:lnTo>
                    <a:pt x="2110801" y="957129"/>
                  </a:lnTo>
                  <a:lnTo>
                    <a:pt x="2122727" y="957129"/>
                  </a:lnTo>
                  <a:lnTo>
                    <a:pt x="2134652" y="957129"/>
                  </a:lnTo>
                  <a:lnTo>
                    <a:pt x="2146578" y="957129"/>
                  </a:lnTo>
                  <a:lnTo>
                    <a:pt x="2158503" y="957129"/>
                  </a:lnTo>
                  <a:lnTo>
                    <a:pt x="2170429" y="957129"/>
                  </a:lnTo>
                  <a:lnTo>
                    <a:pt x="2182354" y="957129"/>
                  </a:lnTo>
                  <a:lnTo>
                    <a:pt x="2194280" y="957129"/>
                  </a:lnTo>
                  <a:lnTo>
                    <a:pt x="2206205" y="957129"/>
                  </a:lnTo>
                  <a:lnTo>
                    <a:pt x="2218130" y="957129"/>
                  </a:lnTo>
                  <a:lnTo>
                    <a:pt x="2230056" y="957129"/>
                  </a:lnTo>
                  <a:lnTo>
                    <a:pt x="2241981" y="957129"/>
                  </a:lnTo>
                  <a:lnTo>
                    <a:pt x="2253907" y="957129"/>
                  </a:lnTo>
                  <a:lnTo>
                    <a:pt x="2265832" y="957129"/>
                  </a:lnTo>
                  <a:lnTo>
                    <a:pt x="2277758" y="957129"/>
                  </a:lnTo>
                  <a:lnTo>
                    <a:pt x="2289683" y="957129"/>
                  </a:lnTo>
                  <a:lnTo>
                    <a:pt x="2301608" y="957129"/>
                  </a:lnTo>
                  <a:lnTo>
                    <a:pt x="2313534" y="957129"/>
                  </a:lnTo>
                  <a:lnTo>
                    <a:pt x="2325459" y="957129"/>
                  </a:lnTo>
                  <a:lnTo>
                    <a:pt x="2337385" y="957129"/>
                  </a:lnTo>
                  <a:lnTo>
                    <a:pt x="2349310" y="957129"/>
                  </a:lnTo>
                  <a:lnTo>
                    <a:pt x="2361236" y="957129"/>
                  </a:lnTo>
                  <a:lnTo>
                    <a:pt x="2361236" y="957129"/>
                  </a:lnTo>
                  <a:lnTo>
                    <a:pt x="2373161" y="957129"/>
                  </a:lnTo>
                  <a:lnTo>
                    <a:pt x="2385086" y="957129"/>
                  </a:lnTo>
                  <a:lnTo>
                    <a:pt x="2397012" y="957129"/>
                  </a:lnTo>
                  <a:lnTo>
                    <a:pt x="2408937" y="957129"/>
                  </a:lnTo>
                  <a:lnTo>
                    <a:pt x="2420863" y="957129"/>
                  </a:lnTo>
                  <a:lnTo>
                    <a:pt x="2432788" y="957129"/>
                  </a:lnTo>
                  <a:lnTo>
                    <a:pt x="2444714" y="957129"/>
                  </a:lnTo>
                  <a:lnTo>
                    <a:pt x="2456639" y="957129"/>
                  </a:lnTo>
                  <a:lnTo>
                    <a:pt x="2468565" y="957129"/>
                  </a:lnTo>
                  <a:lnTo>
                    <a:pt x="2480490" y="957129"/>
                  </a:lnTo>
                  <a:lnTo>
                    <a:pt x="2492415" y="957129"/>
                  </a:lnTo>
                  <a:lnTo>
                    <a:pt x="2504341" y="957129"/>
                  </a:lnTo>
                  <a:lnTo>
                    <a:pt x="2516266" y="957129"/>
                  </a:lnTo>
                  <a:lnTo>
                    <a:pt x="2528192" y="957129"/>
                  </a:lnTo>
                  <a:lnTo>
                    <a:pt x="2540117" y="957129"/>
                  </a:lnTo>
                  <a:lnTo>
                    <a:pt x="2552043" y="957129"/>
                  </a:lnTo>
                  <a:lnTo>
                    <a:pt x="2563968" y="957129"/>
                  </a:lnTo>
                  <a:lnTo>
                    <a:pt x="2575893" y="957129"/>
                  </a:lnTo>
                  <a:lnTo>
                    <a:pt x="2587819" y="957129"/>
                  </a:lnTo>
                  <a:lnTo>
                    <a:pt x="2599744" y="957129"/>
                  </a:lnTo>
                  <a:lnTo>
                    <a:pt x="2611670" y="957129"/>
                  </a:lnTo>
                  <a:lnTo>
                    <a:pt x="2623595" y="957129"/>
                  </a:lnTo>
                  <a:lnTo>
                    <a:pt x="2635521" y="957129"/>
                  </a:lnTo>
                  <a:lnTo>
                    <a:pt x="2647446" y="957129"/>
                  </a:lnTo>
                  <a:lnTo>
                    <a:pt x="2659371" y="957129"/>
                  </a:lnTo>
                  <a:lnTo>
                    <a:pt x="2671297" y="957129"/>
                  </a:lnTo>
                  <a:lnTo>
                    <a:pt x="2683222" y="957129"/>
                  </a:lnTo>
                  <a:lnTo>
                    <a:pt x="2695148" y="957129"/>
                  </a:lnTo>
                  <a:lnTo>
                    <a:pt x="2707073" y="957129"/>
                  </a:lnTo>
                  <a:lnTo>
                    <a:pt x="2718999" y="957129"/>
                  </a:lnTo>
                  <a:lnTo>
                    <a:pt x="2730924" y="957129"/>
                  </a:lnTo>
                  <a:lnTo>
                    <a:pt x="2742850" y="957129"/>
                  </a:lnTo>
                  <a:lnTo>
                    <a:pt x="2754775" y="957129"/>
                  </a:lnTo>
                  <a:lnTo>
                    <a:pt x="2766700" y="957129"/>
                  </a:lnTo>
                  <a:lnTo>
                    <a:pt x="2778626" y="957129"/>
                  </a:lnTo>
                  <a:lnTo>
                    <a:pt x="2790551" y="957129"/>
                  </a:lnTo>
                  <a:lnTo>
                    <a:pt x="2802477" y="957129"/>
                  </a:lnTo>
                  <a:lnTo>
                    <a:pt x="2814402" y="957129"/>
                  </a:lnTo>
                  <a:lnTo>
                    <a:pt x="2826328" y="957129"/>
                  </a:lnTo>
                  <a:lnTo>
                    <a:pt x="2838253" y="957129"/>
                  </a:lnTo>
                  <a:lnTo>
                    <a:pt x="2850178" y="957129"/>
                  </a:lnTo>
                  <a:lnTo>
                    <a:pt x="2862104" y="957129"/>
                  </a:lnTo>
                  <a:lnTo>
                    <a:pt x="2874029" y="957129"/>
                  </a:lnTo>
                  <a:lnTo>
                    <a:pt x="2885955" y="957129"/>
                  </a:lnTo>
                  <a:lnTo>
                    <a:pt x="2897880" y="957129"/>
                  </a:lnTo>
                  <a:lnTo>
                    <a:pt x="2909806" y="957129"/>
                  </a:lnTo>
                  <a:lnTo>
                    <a:pt x="2921731" y="957129"/>
                  </a:lnTo>
                  <a:lnTo>
                    <a:pt x="2933656" y="957129"/>
                  </a:lnTo>
                  <a:lnTo>
                    <a:pt x="2945582" y="957129"/>
                  </a:lnTo>
                  <a:lnTo>
                    <a:pt x="2957507" y="957129"/>
                  </a:lnTo>
                  <a:lnTo>
                    <a:pt x="2969433" y="957129"/>
                  </a:lnTo>
                  <a:lnTo>
                    <a:pt x="2981358" y="957129"/>
                  </a:lnTo>
                  <a:lnTo>
                    <a:pt x="2993284" y="957129"/>
                  </a:lnTo>
                  <a:lnTo>
                    <a:pt x="3005209" y="957129"/>
                  </a:lnTo>
                  <a:lnTo>
                    <a:pt x="3017135" y="957129"/>
                  </a:lnTo>
                  <a:lnTo>
                    <a:pt x="3029060" y="957129"/>
                  </a:lnTo>
                  <a:lnTo>
                    <a:pt x="3040985" y="957129"/>
                  </a:lnTo>
                  <a:lnTo>
                    <a:pt x="3052911" y="957129"/>
                  </a:lnTo>
                  <a:lnTo>
                    <a:pt x="3064836" y="957129"/>
                  </a:lnTo>
                  <a:lnTo>
                    <a:pt x="3076762" y="957129"/>
                  </a:lnTo>
                  <a:lnTo>
                    <a:pt x="3088687" y="957129"/>
                  </a:lnTo>
                  <a:lnTo>
                    <a:pt x="3100613" y="957129"/>
                  </a:lnTo>
                  <a:lnTo>
                    <a:pt x="3112538" y="957129"/>
                  </a:lnTo>
                  <a:lnTo>
                    <a:pt x="3124463" y="957129"/>
                  </a:lnTo>
                  <a:lnTo>
                    <a:pt x="3136389" y="957129"/>
                  </a:lnTo>
                  <a:lnTo>
                    <a:pt x="3148314" y="957129"/>
                  </a:lnTo>
                  <a:lnTo>
                    <a:pt x="3160240" y="957129"/>
                  </a:lnTo>
                  <a:lnTo>
                    <a:pt x="3172165" y="957129"/>
                  </a:lnTo>
                  <a:lnTo>
                    <a:pt x="3184091" y="957129"/>
                  </a:lnTo>
                  <a:lnTo>
                    <a:pt x="3196016" y="957129"/>
                  </a:lnTo>
                  <a:lnTo>
                    <a:pt x="3207941" y="957129"/>
                  </a:lnTo>
                  <a:lnTo>
                    <a:pt x="3219867" y="957129"/>
                  </a:lnTo>
                  <a:lnTo>
                    <a:pt x="3231792" y="957129"/>
                  </a:lnTo>
                  <a:lnTo>
                    <a:pt x="3243718" y="957129"/>
                  </a:lnTo>
                  <a:lnTo>
                    <a:pt x="3255643" y="957129"/>
                  </a:lnTo>
                  <a:lnTo>
                    <a:pt x="3267569" y="957129"/>
                  </a:lnTo>
                  <a:lnTo>
                    <a:pt x="3279494" y="957129"/>
                  </a:lnTo>
                  <a:lnTo>
                    <a:pt x="3291420" y="957129"/>
                  </a:lnTo>
                  <a:lnTo>
                    <a:pt x="3303345" y="957129"/>
                  </a:lnTo>
                  <a:lnTo>
                    <a:pt x="3315270" y="957129"/>
                  </a:lnTo>
                  <a:lnTo>
                    <a:pt x="3327196" y="957129"/>
                  </a:lnTo>
                  <a:lnTo>
                    <a:pt x="3339121" y="957129"/>
                  </a:lnTo>
                  <a:lnTo>
                    <a:pt x="3351047" y="957129"/>
                  </a:lnTo>
                  <a:lnTo>
                    <a:pt x="3362972" y="957129"/>
                  </a:lnTo>
                  <a:lnTo>
                    <a:pt x="3374898" y="957129"/>
                  </a:lnTo>
                  <a:lnTo>
                    <a:pt x="3386823" y="957129"/>
                  </a:lnTo>
                  <a:lnTo>
                    <a:pt x="3398748" y="957129"/>
                  </a:lnTo>
                  <a:lnTo>
                    <a:pt x="3410674" y="957129"/>
                  </a:lnTo>
                  <a:lnTo>
                    <a:pt x="3422599" y="957129"/>
                  </a:lnTo>
                  <a:lnTo>
                    <a:pt x="3434525" y="957129"/>
                  </a:lnTo>
                  <a:lnTo>
                    <a:pt x="3446450" y="957129"/>
                  </a:lnTo>
                  <a:lnTo>
                    <a:pt x="3458376" y="957129"/>
                  </a:lnTo>
                  <a:lnTo>
                    <a:pt x="3470301" y="957129"/>
                  </a:lnTo>
                  <a:lnTo>
                    <a:pt x="3482226" y="957129"/>
                  </a:lnTo>
                  <a:lnTo>
                    <a:pt x="3494152" y="957129"/>
                  </a:lnTo>
                  <a:lnTo>
                    <a:pt x="3506077" y="957129"/>
                  </a:lnTo>
                  <a:lnTo>
                    <a:pt x="3518003" y="957129"/>
                  </a:lnTo>
                  <a:lnTo>
                    <a:pt x="3529928" y="957129"/>
                  </a:lnTo>
                  <a:lnTo>
                    <a:pt x="3541854" y="957129"/>
                  </a:lnTo>
                  <a:lnTo>
                    <a:pt x="3541854" y="956807"/>
                  </a:lnTo>
                  <a:lnTo>
                    <a:pt x="3553779" y="956751"/>
                  </a:lnTo>
                  <a:lnTo>
                    <a:pt x="3565705" y="956685"/>
                  </a:lnTo>
                  <a:lnTo>
                    <a:pt x="3577630" y="956607"/>
                  </a:lnTo>
                  <a:lnTo>
                    <a:pt x="3589555" y="956516"/>
                  </a:lnTo>
                  <a:lnTo>
                    <a:pt x="3601481" y="956408"/>
                  </a:lnTo>
                  <a:lnTo>
                    <a:pt x="3613406" y="956282"/>
                  </a:lnTo>
                  <a:lnTo>
                    <a:pt x="3625332" y="956134"/>
                  </a:lnTo>
                  <a:lnTo>
                    <a:pt x="3637257" y="955960"/>
                  </a:lnTo>
                  <a:lnTo>
                    <a:pt x="3649183" y="955755"/>
                  </a:lnTo>
                  <a:lnTo>
                    <a:pt x="3661108" y="955515"/>
                  </a:lnTo>
                  <a:lnTo>
                    <a:pt x="3673033" y="955232"/>
                  </a:lnTo>
                  <a:lnTo>
                    <a:pt x="3684959" y="954900"/>
                  </a:lnTo>
                  <a:lnTo>
                    <a:pt x="3696884" y="954510"/>
                  </a:lnTo>
                  <a:lnTo>
                    <a:pt x="3708810" y="954052"/>
                  </a:lnTo>
                  <a:lnTo>
                    <a:pt x="3720735" y="953515"/>
                  </a:lnTo>
                  <a:lnTo>
                    <a:pt x="3732661" y="952884"/>
                  </a:lnTo>
                  <a:lnTo>
                    <a:pt x="3744586" y="952143"/>
                  </a:lnTo>
                  <a:lnTo>
                    <a:pt x="3756511" y="951274"/>
                  </a:lnTo>
                  <a:lnTo>
                    <a:pt x="3768437" y="950254"/>
                  </a:lnTo>
                  <a:lnTo>
                    <a:pt x="3780362" y="949059"/>
                  </a:lnTo>
                  <a:lnTo>
                    <a:pt x="3792288" y="947657"/>
                  </a:lnTo>
                  <a:lnTo>
                    <a:pt x="3804213" y="946015"/>
                  </a:lnTo>
                  <a:lnTo>
                    <a:pt x="3816139" y="944092"/>
                  </a:lnTo>
                  <a:lnTo>
                    <a:pt x="3828064" y="941842"/>
                  </a:lnTo>
                  <a:lnTo>
                    <a:pt x="3839990" y="939211"/>
                  </a:lnTo>
                  <a:lnTo>
                    <a:pt x="3851915" y="936137"/>
                  </a:lnTo>
                  <a:lnTo>
                    <a:pt x="3863840" y="932549"/>
                  </a:lnTo>
                  <a:lnTo>
                    <a:pt x="3875766" y="928367"/>
                  </a:lnTo>
                  <a:lnTo>
                    <a:pt x="3887691" y="923500"/>
                  </a:lnTo>
                  <a:lnTo>
                    <a:pt x="3899617" y="917843"/>
                  </a:lnTo>
                  <a:lnTo>
                    <a:pt x="3911542" y="911282"/>
                  </a:lnTo>
                  <a:lnTo>
                    <a:pt x="3923468" y="903689"/>
                  </a:lnTo>
                  <a:lnTo>
                    <a:pt x="3935393" y="894924"/>
                  </a:lnTo>
                  <a:lnTo>
                    <a:pt x="3947318" y="884836"/>
                  </a:lnTo>
                  <a:lnTo>
                    <a:pt x="3959244" y="873266"/>
                  </a:lnTo>
                  <a:lnTo>
                    <a:pt x="3971169" y="860048"/>
                  </a:lnTo>
                  <a:lnTo>
                    <a:pt x="3983095" y="845013"/>
                  </a:lnTo>
                  <a:lnTo>
                    <a:pt x="3995020" y="827999"/>
                  </a:lnTo>
                  <a:lnTo>
                    <a:pt x="4006946" y="808856"/>
                  </a:lnTo>
                  <a:lnTo>
                    <a:pt x="4018871" y="787457"/>
                  </a:lnTo>
                  <a:lnTo>
                    <a:pt x="4030796" y="763708"/>
                  </a:lnTo>
                  <a:lnTo>
                    <a:pt x="4042722" y="737560"/>
                  </a:lnTo>
                  <a:lnTo>
                    <a:pt x="4054647" y="709026"/>
                  </a:lnTo>
                  <a:lnTo>
                    <a:pt x="4066573" y="678186"/>
                  </a:lnTo>
                  <a:lnTo>
                    <a:pt x="4078498" y="645198"/>
                  </a:lnTo>
                  <a:lnTo>
                    <a:pt x="4090424" y="610302"/>
                  </a:lnTo>
                  <a:lnTo>
                    <a:pt x="4102349" y="573821"/>
                  </a:lnTo>
                  <a:lnTo>
                    <a:pt x="4114275" y="536148"/>
                  </a:lnTo>
                  <a:lnTo>
                    <a:pt x="4126200" y="497735"/>
                  </a:lnTo>
                  <a:lnTo>
                    <a:pt x="4138125" y="459072"/>
                  </a:lnTo>
                  <a:lnTo>
                    <a:pt x="4150051" y="420659"/>
                  </a:lnTo>
                  <a:lnTo>
                    <a:pt x="4161976" y="382986"/>
                  </a:lnTo>
                  <a:lnTo>
                    <a:pt x="4173902" y="346505"/>
                  </a:lnTo>
                  <a:lnTo>
                    <a:pt x="4185827" y="311609"/>
                  </a:lnTo>
                  <a:lnTo>
                    <a:pt x="4197753" y="278621"/>
                  </a:lnTo>
                  <a:lnTo>
                    <a:pt x="4209678" y="247781"/>
                  </a:lnTo>
                  <a:lnTo>
                    <a:pt x="4221603" y="219247"/>
                  </a:lnTo>
                  <a:lnTo>
                    <a:pt x="4233529" y="193099"/>
                  </a:lnTo>
                  <a:lnTo>
                    <a:pt x="4245454" y="169350"/>
                  </a:lnTo>
                  <a:lnTo>
                    <a:pt x="4257380" y="147951"/>
                  </a:lnTo>
                  <a:lnTo>
                    <a:pt x="4269305" y="128808"/>
                  </a:lnTo>
                  <a:lnTo>
                    <a:pt x="4281231" y="111794"/>
                  </a:lnTo>
                  <a:lnTo>
                    <a:pt x="4293156" y="96759"/>
                  </a:lnTo>
                  <a:lnTo>
                    <a:pt x="4305081" y="83541"/>
                  </a:lnTo>
                  <a:lnTo>
                    <a:pt x="4317007" y="71971"/>
                  </a:lnTo>
                  <a:lnTo>
                    <a:pt x="4328932" y="61883"/>
                  </a:lnTo>
                  <a:lnTo>
                    <a:pt x="4340858" y="53118"/>
                  </a:lnTo>
                  <a:lnTo>
                    <a:pt x="4352783" y="45525"/>
                  </a:lnTo>
                  <a:lnTo>
                    <a:pt x="4364709" y="38964"/>
                  </a:lnTo>
                  <a:lnTo>
                    <a:pt x="4376634" y="33307"/>
                  </a:lnTo>
                  <a:lnTo>
                    <a:pt x="4388560" y="28440"/>
                  </a:lnTo>
                  <a:lnTo>
                    <a:pt x="4400485" y="24258"/>
                  </a:lnTo>
                  <a:lnTo>
                    <a:pt x="4412410" y="20670"/>
                  </a:lnTo>
                  <a:lnTo>
                    <a:pt x="4424336" y="17596"/>
                  </a:lnTo>
                  <a:lnTo>
                    <a:pt x="4436261" y="14965"/>
                  </a:lnTo>
                  <a:lnTo>
                    <a:pt x="4448187" y="12715"/>
                  </a:lnTo>
                  <a:lnTo>
                    <a:pt x="4460112" y="10792"/>
                  </a:lnTo>
                  <a:lnTo>
                    <a:pt x="4472038" y="9150"/>
                  </a:lnTo>
                  <a:lnTo>
                    <a:pt x="4483963" y="7748"/>
                  </a:lnTo>
                  <a:lnTo>
                    <a:pt x="4495888" y="6553"/>
                  </a:lnTo>
                  <a:lnTo>
                    <a:pt x="4507814" y="5533"/>
                  </a:lnTo>
                  <a:lnTo>
                    <a:pt x="4519739" y="4664"/>
                  </a:lnTo>
                  <a:lnTo>
                    <a:pt x="4531665" y="3923"/>
                  </a:lnTo>
                  <a:lnTo>
                    <a:pt x="4543590" y="3292"/>
                  </a:lnTo>
                  <a:lnTo>
                    <a:pt x="4555516" y="2755"/>
                  </a:lnTo>
                  <a:lnTo>
                    <a:pt x="4567441" y="2297"/>
                  </a:lnTo>
                  <a:lnTo>
                    <a:pt x="4579366" y="1907"/>
                  </a:lnTo>
                  <a:lnTo>
                    <a:pt x="4591292" y="1575"/>
                  </a:lnTo>
                  <a:lnTo>
                    <a:pt x="4603217" y="1292"/>
                  </a:lnTo>
                  <a:lnTo>
                    <a:pt x="4615143" y="1052"/>
                  </a:lnTo>
                  <a:lnTo>
                    <a:pt x="4627068" y="847"/>
                  </a:lnTo>
                  <a:lnTo>
                    <a:pt x="4638994" y="673"/>
                  </a:lnTo>
                  <a:lnTo>
                    <a:pt x="4650919" y="525"/>
                  </a:lnTo>
                  <a:lnTo>
                    <a:pt x="4662845" y="398"/>
                  </a:lnTo>
                  <a:lnTo>
                    <a:pt x="4674770" y="291"/>
                  </a:lnTo>
                  <a:lnTo>
                    <a:pt x="4686695" y="200"/>
                  </a:lnTo>
                  <a:lnTo>
                    <a:pt x="4698621" y="122"/>
                  </a:lnTo>
                  <a:lnTo>
                    <a:pt x="4710546" y="56"/>
                  </a:lnTo>
                  <a:lnTo>
                    <a:pt x="4722472" y="0"/>
                  </a:lnTo>
                </a:path>
              </a:pathLst>
            </a:custGeom>
            <a:ln w="40651" cap="flat">
              <a:solidFill>
                <a:srgbClr val="F564E3">
                  <a:alpha val="100000"/>
                </a:srgbClr>
              </a:solidFill>
              <a:prstDash val="solid"/>
              <a:round/>
            </a:ln>
          </p:spPr>
          <p:txBody>
            <a:bodyPr/>
            <a:lstStyle/>
            <a:p/>
          </p:txBody>
        </p:sp>
        <p:sp>
          <p:nvSpPr>
            <p:cNvPr id="16" name="pt16"/>
            <p:cNvSpPr/>
            <p:nvPr/>
          </p:nvSpPr>
          <p:spPr>
            <a:xfrm>
              <a:off x="3555350" y="840771"/>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7" name="pt17"/>
            <p:cNvSpPr/>
            <p:nvPr/>
          </p:nvSpPr>
          <p:spPr>
            <a:xfrm>
              <a:off x="2374731" y="840771"/>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8" name="pt18"/>
            <p:cNvSpPr/>
            <p:nvPr/>
          </p:nvSpPr>
          <p:spPr>
            <a:xfrm>
              <a:off x="3555350" y="1798221"/>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p:txBody>
        </p:sp>
        <p:sp>
          <p:nvSpPr>
            <p:cNvPr id="19" name="pt19"/>
            <p:cNvSpPr/>
            <p:nvPr/>
          </p:nvSpPr>
          <p:spPr>
            <a:xfrm>
              <a:off x="2374731" y="1798221"/>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p:txBody>
        </p:sp>
        <p:sp>
          <p:nvSpPr>
            <p:cNvPr id="20" name="pt20"/>
            <p:cNvSpPr/>
            <p:nvPr/>
          </p:nvSpPr>
          <p:spPr>
            <a:xfrm>
              <a:off x="4735968" y="840771"/>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p:txBody>
        </p:sp>
        <p:sp>
          <p:nvSpPr>
            <p:cNvPr id="21" name="pt21"/>
            <p:cNvSpPr/>
            <p:nvPr/>
          </p:nvSpPr>
          <p:spPr>
            <a:xfrm>
              <a:off x="2374731" y="2755672"/>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22" name="pt22"/>
            <p:cNvSpPr/>
            <p:nvPr/>
          </p:nvSpPr>
          <p:spPr>
            <a:xfrm>
              <a:off x="3555350" y="2755672"/>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23" name="pt23"/>
            <p:cNvSpPr/>
            <p:nvPr/>
          </p:nvSpPr>
          <p:spPr>
            <a:xfrm>
              <a:off x="4735968" y="1798221"/>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24" name="pt24"/>
            <p:cNvSpPr/>
            <p:nvPr/>
          </p:nvSpPr>
          <p:spPr>
            <a:xfrm>
              <a:off x="7097204" y="840771"/>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p:txBody>
        </p:sp>
        <p:sp>
          <p:nvSpPr>
            <p:cNvPr id="25" name="pt25"/>
            <p:cNvSpPr/>
            <p:nvPr/>
          </p:nvSpPr>
          <p:spPr>
            <a:xfrm>
              <a:off x="5916586" y="840771"/>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p:txBody>
        </p:sp>
        <p:sp>
          <p:nvSpPr>
            <p:cNvPr id="26" name="pt26"/>
            <p:cNvSpPr/>
            <p:nvPr/>
          </p:nvSpPr>
          <p:spPr>
            <a:xfrm>
              <a:off x="2374731" y="371312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27" name="pt27"/>
            <p:cNvSpPr/>
            <p:nvPr/>
          </p:nvSpPr>
          <p:spPr>
            <a:xfrm>
              <a:off x="4735968" y="2755672"/>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28" name="pt28"/>
            <p:cNvSpPr/>
            <p:nvPr/>
          </p:nvSpPr>
          <p:spPr>
            <a:xfrm>
              <a:off x="5916586" y="1798221"/>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29" name="pt29"/>
            <p:cNvSpPr/>
            <p:nvPr/>
          </p:nvSpPr>
          <p:spPr>
            <a:xfrm>
              <a:off x="5916586" y="2755672"/>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0" name="pt30"/>
            <p:cNvSpPr/>
            <p:nvPr/>
          </p:nvSpPr>
          <p:spPr>
            <a:xfrm>
              <a:off x="7097204" y="1798221"/>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1" name="pt31"/>
            <p:cNvSpPr/>
            <p:nvPr/>
          </p:nvSpPr>
          <p:spPr>
            <a:xfrm>
              <a:off x="5916586" y="3713122"/>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097204" y="275567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t33"/>
            <p:cNvSpPr/>
            <p:nvPr/>
          </p:nvSpPr>
          <p:spPr>
            <a:xfrm>
              <a:off x="5916586" y="467057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097204" y="3713122"/>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4735968" y="371312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3555350" y="371312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7" name="pt37"/>
            <p:cNvSpPr/>
            <p:nvPr/>
          </p:nvSpPr>
          <p:spPr>
            <a:xfrm>
              <a:off x="2374731" y="4670572"/>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8" name="pt38"/>
            <p:cNvSpPr/>
            <p:nvPr/>
          </p:nvSpPr>
          <p:spPr>
            <a:xfrm>
              <a:off x="3555350" y="4670572"/>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9" name="pt39"/>
            <p:cNvSpPr/>
            <p:nvPr/>
          </p:nvSpPr>
          <p:spPr>
            <a:xfrm>
              <a:off x="4735968" y="4670572"/>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40" name="pt40"/>
            <p:cNvSpPr/>
            <p:nvPr/>
          </p:nvSpPr>
          <p:spPr>
            <a:xfrm>
              <a:off x="3555350" y="5628022"/>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p:txBody>
        </p:sp>
        <p:sp>
          <p:nvSpPr>
            <p:cNvPr id="41" name="pt41"/>
            <p:cNvSpPr/>
            <p:nvPr/>
          </p:nvSpPr>
          <p:spPr>
            <a:xfrm>
              <a:off x="2374731" y="5628022"/>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p:txBody>
        </p:sp>
        <p:sp>
          <p:nvSpPr>
            <p:cNvPr id="42" name="pt42"/>
            <p:cNvSpPr/>
            <p:nvPr/>
          </p:nvSpPr>
          <p:spPr>
            <a:xfrm>
              <a:off x="4735968" y="5628022"/>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p:txBody>
        </p:sp>
        <p:sp>
          <p:nvSpPr>
            <p:cNvPr id="43" name="pt43"/>
            <p:cNvSpPr/>
            <p:nvPr/>
          </p:nvSpPr>
          <p:spPr>
            <a:xfrm>
              <a:off x="5916586" y="5628022"/>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p:txBody>
        </p:sp>
        <p:sp>
          <p:nvSpPr>
            <p:cNvPr id="44" name="pt44"/>
            <p:cNvSpPr/>
            <p:nvPr/>
          </p:nvSpPr>
          <p:spPr>
            <a:xfrm>
              <a:off x="7097204" y="4670572"/>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p:txBody>
        </p:sp>
        <p:sp>
          <p:nvSpPr>
            <p:cNvPr id="45" name="pt45"/>
            <p:cNvSpPr/>
            <p:nvPr/>
          </p:nvSpPr>
          <p:spPr>
            <a:xfrm>
              <a:off x="7097204" y="5628022"/>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46" name="tx46"/>
            <p:cNvSpPr/>
            <p:nvPr/>
          </p:nvSpPr>
          <p:spPr>
            <a:xfrm>
              <a:off x="1493784" y="858143"/>
              <a:ext cx="82158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Algeria (75,000)</a:t>
              </a:r>
            </a:p>
          </p:txBody>
        </p:sp>
        <p:sp>
          <p:nvSpPr>
            <p:cNvPr id="47" name="tx47"/>
            <p:cNvSpPr/>
            <p:nvPr/>
          </p:nvSpPr>
          <p:spPr>
            <a:xfrm>
              <a:off x="1557975" y="1815593"/>
              <a:ext cx="7573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Egypt (69,000)</a:t>
              </a:r>
            </a:p>
          </p:txBody>
        </p:sp>
        <p:sp>
          <p:nvSpPr>
            <p:cNvPr id="48" name="tx48"/>
            <p:cNvSpPr/>
            <p:nvPr/>
          </p:nvSpPr>
          <p:spPr>
            <a:xfrm>
              <a:off x="1577177" y="2773043"/>
              <a:ext cx="73819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Libya (33,000)</a:t>
              </a:r>
            </a:p>
          </p:txBody>
        </p:sp>
        <p:sp>
          <p:nvSpPr>
            <p:cNvPr id="49" name="tx49"/>
            <p:cNvSpPr/>
            <p:nvPr/>
          </p:nvSpPr>
          <p:spPr>
            <a:xfrm>
              <a:off x="1314104" y="3730493"/>
              <a:ext cx="10012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Mauritania (21,000)</a:t>
              </a:r>
            </a:p>
          </p:txBody>
        </p:sp>
        <p:sp>
          <p:nvSpPr>
            <p:cNvPr id="50" name="tx50"/>
            <p:cNvSpPr/>
            <p:nvPr/>
          </p:nvSpPr>
          <p:spPr>
            <a:xfrm>
              <a:off x="1474581" y="4687943"/>
              <a:ext cx="8407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Morocco (6,000)</a:t>
              </a:r>
            </a:p>
          </p:txBody>
        </p:sp>
        <p:sp>
          <p:nvSpPr>
            <p:cNvPr id="51" name="tx51"/>
            <p:cNvSpPr/>
            <p:nvPr/>
          </p:nvSpPr>
          <p:spPr>
            <a:xfrm>
              <a:off x="1549471" y="5645394"/>
              <a:ext cx="76590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Tunisia (5,000)</a:t>
              </a:r>
            </a:p>
          </p:txBody>
        </p:sp>
        <p:sp>
          <p:nvSpPr>
            <p:cNvPr id="52" name="tx52"/>
            <p:cNvSpPr/>
            <p:nvPr/>
          </p:nvSpPr>
          <p:spPr>
            <a:xfrm>
              <a:off x="7273968" y="858143"/>
              <a:ext cx="7573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Egypt (24,000)</a:t>
              </a:r>
            </a:p>
          </p:txBody>
        </p:sp>
        <p:sp>
          <p:nvSpPr>
            <p:cNvPr id="53" name="tx53"/>
            <p:cNvSpPr/>
            <p:nvPr/>
          </p:nvSpPr>
          <p:spPr>
            <a:xfrm>
              <a:off x="7273968" y="1815593"/>
              <a:ext cx="9049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Morocco (12,000)</a:t>
              </a:r>
            </a:p>
          </p:txBody>
        </p:sp>
        <p:sp>
          <p:nvSpPr>
            <p:cNvPr id="54" name="tx54"/>
            <p:cNvSpPr/>
            <p:nvPr/>
          </p:nvSpPr>
          <p:spPr>
            <a:xfrm>
              <a:off x="7273968" y="2773043"/>
              <a:ext cx="9370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Mauritania (9,000)</a:t>
              </a:r>
            </a:p>
          </p:txBody>
        </p:sp>
        <p:sp>
          <p:nvSpPr>
            <p:cNvPr id="55" name="tx55"/>
            <p:cNvSpPr/>
            <p:nvPr/>
          </p:nvSpPr>
          <p:spPr>
            <a:xfrm>
              <a:off x="7273968" y="3730493"/>
              <a:ext cx="7573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Algeria (8,000)</a:t>
              </a:r>
            </a:p>
          </p:txBody>
        </p:sp>
        <p:sp>
          <p:nvSpPr>
            <p:cNvPr id="56" name="tx56"/>
            <p:cNvSpPr/>
            <p:nvPr/>
          </p:nvSpPr>
          <p:spPr>
            <a:xfrm>
              <a:off x="7273968" y="4687943"/>
              <a:ext cx="76590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Tunisia (5,000)</a:t>
              </a:r>
            </a:p>
          </p:txBody>
        </p:sp>
        <p:sp>
          <p:nvSpPr>
            <p:cNvPr id="57" name="tx57"/>
            <p:cNvSpPr/>
            <p:nvPr/>
          </p:nvSpPr>
          <p:spPr>
            <a:xfrm>
              <a:off x="7273968" y="5645394"/>
              <a:ext cx="67400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Libya (4,000)</a:t>
              </a:r>
            </a:p>
          </p:txBody>
        </p:sp>
        <p:sp>
          <p:nvSpPr>
            <p:cNvPr id="58" name="tx58"/>
            <p:cNvSpPr/>
            <p:nvPr/>
          </p:nvSpPr>
          <p:spPr>
            <a:xfrm>
              <a:off x="358392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a:t>
              </a:r>
            </a:p>
          </p:txBody>
        </p:sp>
        <p:sp>
          <p:nvSpPr>
            <p:cNvPr id="59" name="tx59"/>
            <p:cNvSpPr/>
            <p:nvPr/>
          </p:nvSpPr>
          <p:spPr>
            <a:xfrm>
              <a:off x="2403304"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a:t>
              </a:r>
            </a:p>
          </p:txBody>
        </p:sp>
        <p:sp>
          <p:nvSpPr>
            <p:cNvPr id="60" name="tx60"/>
            <p:cNvSpPr/>
            <p:nvPr/>
          </p:nvSpPr>
          <p:spPr>
            <a:xfrm>
              <a:off x="3583923"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79F00">
                      <a:alpha val="100000"/>
                    </a:srgbClr>
                  </a:solidFill>
                  <a:latin typeface="Arial"/>
                  <a:cs typeface="Arial"/>
                </a:rPr>
                <a:t>2</a:t>
              </a:r>
            </a:p>
          </p:txBody>
        </p:sp>
        <p:sp>
          <p:nvSpPr>
            <p:cNvPr id="61" name="tx61"/>
            <p:cNvSpPr/>
            <p:nvPr/>
          </p:nvSpPr>
          <p:spPr>
            <a:xfrm>
              <a:off x="2403304"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79F00">
                      <a:alpha val="100000"/>
                    </a:srgbClr>
                  </a:solidFill>
                  <a:latin typeface="Arial"/>
                  <a:cs typeface="Arial"/>
                </a:rPr>
                <a:t>2</a:t>
              </a:r>
            </a:p>
          </p:txBody>
        </p:sp>
        <p:sp>
          <p:nvSpPr>
            <p:cNvPr id="62" name="tx62"/>
            <p:cNvSpPr/>
            <p:nvPr/>
          </p:nvSpPr>
          <p:spPr>
            <a:xfrm>
              <a:off x="4764541"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79F00">
                      <a:alpha val="100000"/>
                    </a:srgbClr>
                  </a:solidFill>
                  <a:latin typeface="Arial"/>
                  <a:cs typeface="Arial"/>
                </a:rPr>
                <a:t>1</a:t>
              </a:r>
            </a:p>
          </p:txBody>
        </p:sp>
        <p:sp>
          <p:nvSpPr>
            <p:cNvPr id="63" name="tx63"/>
            <p:cNvSpPr/>
            <p:nvPr/>
          </p:nvSpPr>
          <p:spPr>
            <a:xfrm>
              <a:off x="2403304"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3</a:t>
              </a:r>
            </a:p>
          </p:txBody>
        </p:sp>
        <p:sp>
          <p:nvSpPr>
            <p:cNvPr id="64" name="tx64"/>
            <p:cNvSpPr/>
            <p:nvPr/>
          </p:nvSpPr>
          <p:spPr>
            <a:xfrm>
              <a:off x="3583923"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3</a:t>
              </a:r>
            </a:p>
          </p:txBody>
        </p:sp>
        <p:sp>
          <p:nvSpPr>
            <p:cNvPr id="65" name="tx65"/>
            <p:cNvSpPr/>
            <p:nvPr/>
          </p:nvSpPr>
          <p:spPr>
            <a:xfrm>
              <a:off x="4764541"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2</a:t>
              </a:r>
            </a:p>
          </p:txBody>
        </p:sp>
        <p:sp>
          <p:nvSpPr>
            <p:cNvPr id="66" name="tx66"/>
            <p:cNvSpPr/>
            <p:nvPr/>
          </p:nvSpPr>
          <p:spPr>
            <a:xfrm>
              <a:off x="712577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79F00">
                      <a:alpha val="100000"/>
                    </a:srgbClr>
                  </a:solidFill>
                  <a:latin typeface="Arial"/>
                  <a:cs typeface="Arial"/>
                </a:rPr>
                <a:t>1</a:t>
              </a:r>
            </a:p>
          </p:txBody>
        </p:sp>
        <p:sp>
          <p:nvSpPr>
            <p:cNvPr id="67" name="tx67"/>
            <p:cNvSpPr/>
            <p:nvPr/>
          </p:nvSpPr>
          <p:spPr>
            <a:xfrm>
              <a:off x="5945159"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79F00">
                      <a:alpha val="100000"/>
                    </a:srgbClr>
                  </a:solidFill>
                  <a:latin typeface="Arial"/>
                  <a:cs typeface="Arial"/>
                </a:rPr>
                <a:t>1</a:t>
              </a:r>
            </a:p>
          </p:txBody>
        </p:sp>
        <p:sp>
          <p:nvSpPr>
            <p:cNvPr id="68" name="tx68"/>
            <p:cNvSpPr/>
            <p:nvPr/>
          </p:nvSpPr>
          <p:spPr>
            <a:xfrm>
              <a:off x="2403304" y="37330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4</a:t>
              </a:r>
            </a:p>
          </p:txBody>
        </p:sp>
        <p:sp>
          <p:nvSpPr>
            <p:cNvPr id="69" name="tx69"/>
            <p:cNvSpPr/>
            <p:nvPr/>
          </p:nvSpPr>
          <p:spPr>
            <a:xfrm>
              <a:off x="4764541"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3</a:t>
              </a:r>
            </a:p>
          </p:txBody>
        </p:sp>
        <p:sp>
          <p:nvSpPr>
            <p:cNvPr id="70" name="tx70"/>
            <p:cNvSpPr/>
            <p:nvPr/>
          </p:nvSpPr>
          <p:spPr>
            <a:xfrm>
              <a:off x="5945159"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a:t>
              </a:r>
            </a:p>
          </p:txBody>
        </p:sp>
        <p:sp>
          <p:nvSpPr>
            <p:cNvPr id="71" name="tx71"/>
            <p:cNvSpPr/>
            <p:nvPr/>
          </p:nvSpPr>
          <p:spPr>
            <a:xfrm>
              <a:off x="5945159"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3</a:t>
              </a:r>
            </a:p>
          </p:txBody>
        </p:sp>
        <p:sp>
          <p:nvSpPr>
            <p:cNvPr id="72" name="tx72"/>
            <p:cNvSpPr/>
            <p:nvPr/>
          </p:nvSpPr>
          <p:spPr>
            <a:xfrm>
              <a:off x="7125777" y="18181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2</a:t>
              </a:r>
            </a:p>
          </p:txBody>
        </p:sp>
        <p:sp>
          <p:nvSpPr>
            <p:cNvPr id="73" name="tx73"/>
            <p:cNvSpPr/>
            <p:nvPr/>
          </p:nvSpPr>
          <p:spPr>
            <a:xfrm>
              <a:off x="5945159" y="37330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4</a:t>
              </a:r>
            </a:p>
          </p:txBody>
        </p:sp>
        <p:sp>
          <p:nvSpPr>
            <p:cNvPr id="74" name="tx74"/>
            <p:cNvSpPr/>
            <p:nvPr/>
          </p:nvSpPr>
          <p:spPr>
            <a:xfrm>
              <a:off x="7125777" y="2775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3</a:t>
              </a:r>
            </a:p>
          </p:txBody>
        </p:sp>
        <p:sp>
          <p:nvSpPr>
            <p:cNvPr id="75" name="tx75"/>
            <p:cNvSpPr/>
            <p:nvPr/>
          </p:nvSpPr>
          <p:spPr>
            <a:xfrm>
              <a:off x="5945159" y="4690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5</a:t>
              </a:r>
            </a:p>
          </p:txBody>
        </p:sp>
        <p:sp>
          <p:nvSpPr>
            <p:cNvPr id="76" name="tx76"/>
            <p:cNvSpPr/>
            <p:nvPr/>
          </p:nvSpPr>
          <p:spPr>
            <a:xfrm>
              <a:off x="7125777" y="37330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4</a:t>
              </a:r>
            </a:p>
          </p:txBody>
        </p:sp>
        <p:sp>
          <p:nvSpPr>
            <p:cNvPr id="77" name="tx77"/>
            <p:cNvSpPr/>
            <p:nvPr/>
          </p:nvSpPr>
          <p:spPr>
            <a:xfrm>
              <a:off x="4764541" y="37330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4</a:t>
              </a:r>
            </a:p>
          </p:txBody>
        </p:sp>
        <p:sp>
          <p:nvSpPr>
            <p:cNvPr id="78" name="tx78"/>
            <p:cNvSpPr/>
            <p:nvPr/>
          </p:nvSpPr>
          <p:spPr>
            <a:xfrm>
              <a:off x="3583923" y="37330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4</a:t>
              </a:r>
            </a:p>
          </p:txBody>
        </p:sp>
        <p:sp>
          <p:nvSpPr>
            <p:cNvPr id="79" name="tx79"/>
            <p:cNvSpPr/>
            <p:nvPr/>
          </p:nvSpPr>
          <p:spPr>
            <a:xfrm>
              <a:off x="2403304" y="4690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5</a:t>
              </a:r>
            </a:p>
          </p:txBody>
        </p:sp>
        <p:sp>
          <p:nvSpPr>
            <p:cNvPr id="80" name="tx80"/>
            <p:cNvSpPr/>
            <p:nvPr/>
          </p:nvSpPr>
          <p:spPr>
            <a:xfrm>
              <a:off x="3583923" y="4690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5</a:t>
              </a:r>
            </a:p>
          </p:txBody>
        </p:sp>
        <p:sp>
          <p:nvSpPr>
            <p:cNvPr id="81" name="tx81"/>
            <p:cNvSpPr/>
            <p:nvPr/>
          </p:nvSpPr>
          <p:spPr>
            <a:xfrm>
              <a:off x="4764541" y="4690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5</a:t>
              </a:r>
            </a:p>
          </p:txBody>
        </p:sp>
        <p:sp>
          <p:nvSpPr>
            <p:cNvPr id="82" name="tx82"/>
            <p:cNvSpPr/>
            <p:nvPr/>
          </p:nvSpPr>
          <p:spPr>
            <a:xfrm>
              <a:off x="3583923" y="5647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564E3">
                      <a:alpha val="100000"/>
                    </a:srgbClr>
                  </a:solidFill>
                  <a:latin typeface="Arial"/>
                  <a:cs typeface="Arial"/>
                </a:rPr>
                <a:t>6</a:t>
              </a:r>
            </a:p>
          </p:txBody>
        </p:sp>
        <p:sp>
          <p:nvSpPr>
            <p:cNvPr id="83" name="tx83"/>
            <p:cNvSpPr/>
            <p:nvPr/>
          </p:nvSpPr>
          <p:spPr>
            <a:xfrm>
              <a:off x="2403304" y="5647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564E3">
                      <a:alpha val="100000"/>
                    </a:srgbClr>
                  </a:solidFill>
                  <a:latin typeface="Arial"/>
                  <a:cs typeface="Arial"/>
                </a:rPr>
                <a:t>6</a:t>
              </a:r>
            </a:p>
          </p:txBody>
        </p:sp>
        <p:sp>
          <p:nvSpPr>
            <p:cNvPr id="84" name="tx84"/>
            <p:cNvSpPr/>
            <p:nvPr/>
          </p:nvSpPr>
          <p:spPr>
            <a:xfrm>
              <a:off x="4764541" y="5647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564E3">
                      <a:alpha val="100000"/>
                    </a:srgbClr>
                  </a:solidFill>
                  <a:latin typeface="Arial"/>
                  <a:cs typeface="Arial"/>
                </a:rPr>
                <a:t>6</a:t>
              </a:r>
            </a:p>
          </p:txBody>
        </p:sp>
        <p:sp>
          <p:nvSpPr>
            <p:cNvPr id="85" name="tx85"/>
            <p:cNvSpPr/>
            <p:nvPr/>
          </p:nvSpPr>
          <p:spPr>
            <a:xfrm>
              <a:off x="5945159" y="5647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564E3">
                      <a:alpha val="100000"/>
                    </a:srgbClr>
                  </a:solidFill>
                  <a:latin typeface="Arial"/>
                  <a:cs typeface="Arial"/>
                </a:rPr>
                <a:t>6</a:t>
              </a:r>
            </a:p>
          </p:txBody>
        </p:sp>
        <p:sp>
          <p:nvSpPr>
            <p:cNvPr id="86" name="tx86"/>
            <p:cNvSpPr/>
            <p:nvPr/>
          </p:nvSpPr>
          <p:spPr>
            <a:xfrm>
              <a:off x="7125777" y="4690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564E3">
                      <a:alpha val="100000"/>
                    </a:srgbClr>
                  </a:solidFill>
                  <a:latin typeface="Arial"/>
                  <a:cs typeface="Arial"/>
                </a:rPr>
                <a:t>5</a:t>
              </a:r>
            </a:p>
          </p:txBody>
        </p:sp>
        <p:sp>
          <p:nvSpPr>
            <p:cNvPr id="87" name="tx87"/>
            <p:cNvSpPr/>
            <p:nvPr/>
          </p:nvSpPr>
          <p:spPr>
            <a:xfrm>
              <a:off x="7125777" y="5647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6</a:t>
              </a:r>
            </a:p>
          </p:txBody>
        </p:sp>
        <p:sp>
          <p:nvSpPr>
            <p:cNvPr id="88" name="tx88"/>
            <p:cNvSpPr/>
            <p:nvPr/>
          </p:nvSpPr>
          <p:spPr>
            <a:xfrm>
              <a:off x="508182"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89" name="tx89"/>
            <p:cNvSpPr/>
            <p:nvPr/>
          </p:nvSpPr>
          <p:spPr>
            <a:xfrm>
              <a:off x="508182" y="18169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90" name="tx90"/>
            <p:cNvSpPr/>
            <p:nvPr/>
          </p:nvSpPr>
          <p:spPr>
            <a:xfrm>
              <a:off x="508182" y="27743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91" name="tx91"/>
            <p:cNvSpPr/>
            <p:nvPr/>
          </p:nvSpPr>
          <p:spPr>
            <a:xfrm>
              <a:off x="508182" y="37318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92" name="tx92"/>
            <p:cNvSpPr/>
            <p:nvPr/>
          </p:nvSpPr>
          <p:spPr>
            <a:xfrm>
              <a:off x="508182" y="46892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93" name="tx93"/>
            <p:cNvSpPr/>
            <p:nvPr/>
          </p:nvSpPr>
          <p:spPr>
            <a:xfrm>
              <a:off x="508182" y="56467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94" name="tx94"/>
            <p:cNvSpPr/>
            <p:nvPr/>
          </p:nvSpPr>
          <p:spPr>
            <a:xfrm>
              <a:off x="227798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95" name="tx95"/>
            <p:cNvSpPr/>
            <p:nvPr/>
          </p:nvSpPr>
          <p:spPr>
            <a:xfrm>
              <a:off x="3458604"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96" name="tx96"/>
            <p:cNvSpPr/>
            <p:nvPr/>
          </p:nvSpPr>
          <p:spPr>
            <a:xfrm>
              <a:off x="4639222"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97" name="tx97"/>
            <p:cNvSpPr/>
            <p:nvPr/>
          </p:nvSpPr>
          <p:spPr>
            <a:xfrm>
              <a:off x="581984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98" name="tx98"/>
            <p:cNvSpPr/>
            <p:nvPr/>
          </p:nvSpPr>
          <p:spPr>
            <a:xfrm>
              <a:off x="700045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9" name="tx99"/>
            <p:cNvSpPr/>
            <p:nvPr/>
          </p:nvSpPr>
          <p:spPr>
            <a:xfrm>
              <a:off x="632991" y="435349"/>
              <a:ext cx="58294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Northern Africa, 2021-2025</a:t>
              </a:r>
            </a:p>
          </p:txBody>
        </p:sp>
        <p:sp>
          <p:nvSpPr>
            <p:cNvPr id="100" name="tx100"/>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102" name="tx102"/>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Northern Africa based on the absolute number of zero-dose children, with rank 1 representing the country in the region with the most zero-dose children.
In 2021, Algeria had the highest number of zero-dose children (75,000), followed by Egypt (69,000).
In 2025, Egypt had the highest number of zero-dose children (24,000), followed by Morocco (12,000).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163401"/>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3239141"/>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2314881"/>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1390621"/>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8" name="pl8"/>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9" name="pl9"/>
            <p:cNvSpPr/>
            <p:nvPr/>
          </p:nvSpPr>
          <p:spPr>
            <a:xfrm>
              <a:off x="1142678" y="370127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277701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142678" y="185275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2" name="pl12"/>
            <p:cNvSpPr/>
            <p:nvPr/>
          </p:nvSpPr>
          <p:spPr>
            <a:xfrm>
              <a:off x="1142678" y="92849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3" name="pl13"/>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84231" y="3404177"/>
              <a:ext cx="198963" cy="1221353"/>
            </a:xfrm>
            <a:prstGeom prst="rect">
              <a:avLst/>
            </a:prstGeom>
            <a:solidFill>
              <a:srgbClr val="80BD41">
                <a:alpha val="100000"/>
              </a:srgbClr>
            </a:solidFill>
          </p:spPr>
          <p:txBody>
            <a:bodyPr/>
            <a:lstStyle/>
            <a:p/>
          </p:txBody>
        </p:sp>
        <p:sp>
          <p:nvSpPr>
            <p:cNvPr id="28" name="rc28"/>
            <p:cNvSpPr/>
            <p:nvPr/>
          </p:nvSpPr>
          <p:spPr>
            <a:xfrm>
              <a:off x="1484231" y="3326670"/>
              <a:ext cx="198963" cy="41004"/>
            </a:xfrm>
            <a:prstGeom prst="rect">
              <a:avLst/>
            </a:prstGeom>
            <a:solidFill>
              <a:srgbClr val="0058AB">
                <a:alpha val="100000"/>
              </a:srgbClr>
            </a:solidFill>
          </p:spPr>
          <p:txBody>
            <a:bodyPr/>
            <a:lstStyle/>
            <a:p/>
          </p:txBody>
        </p:sp>
        <p:sp>
          <p:nvSpPr>
            <p:cNvPr id="29" name="rc29"/>
            <p:cNvSpPr/>
            <p:nvPr/>
          </p:nvSpPr>
          <p:spPr>
            <a:xfrm>
              <a:off x="1484231" y="3367675"/>
              <a:ext cx="198963" cy="36502"/>
            </a:xfrm>
            <a:prstGeom prst="rect">
              <a:avLst/>
            </a:prstGeom>
            <a:solidFill>
              <a:srgbClr val="1CABE2">
                <a:alpha val="100000"/>
              </a:srgbClr>
            </a:solidFill>
          </p:spPr>
          <p:txBody>
            <a:bodyPr/>
            <a:lstStyle/>
            <a:p/>
          </p:txBody>
        </p:sp>
        <p:sp>
          <p:nvSpPr>
            <p:cNvPr id="30" name="rc30"/>
            <p:cNvSpPr/>
            <p:nvPr/>
          </p:nvSpPr>
          <p:spPr>
            <a:xfrm>
              <a:off x="1705302" y="3366429"/>
              <a:ext cx="198963" cy="1259101"/>
            </a:xfrm>
            <a:prstGeom prst="rect">
              <a:avLst/>
            </a:prstGeom>
            <a:solidFill>
              <a:srgbClr val="80BD41">
                <a:alpha val="100000"/>
              </a:srgbClr>
            </a:solidFill>
          </p:spPr>
          <p:txBody>
            <a:bodyPr/>
            <a:lstStyle/>
            <a:p/>
          </p:txBody>
        </p:sp>
        <p:sp>
          <p:nvSpPr>
            <p:cNvPr id="31" name="rc31"/>
            <p:cNvSpPr/>
            <p:nvPr/>
          </p:nvSpPr>
          <p:spPr>
            <a:xfrm>
              <a:off x="1705302" y="3313339"/>
              <a:ext cx="198963" cy="42464"/>
            </a:xfrm>
            <a:prstGeom prst="rect">
              <a:avLst/>
            </a:prstGeom>
            <a:solidFill>
              <a:srgbClr val="0058AB">
                <a:alpha val="100000"/>
              </a:srgbClr>
            </a:solidFill>
          </p:spPr>
          <p:txBody>
            <a:bodyPr/>
            <a:lstStyle/>
            <a:p/>
          </p:txBody>
        </p:sp>
        <p:sp>
          <p:nvSpPr>
            <p:cNvPr id="32" name="rc32"/>
            <p:cNvSpPr/>
            <p:nvPr/>
          </p:nvSpPr>
          <p:spPr>
            <a:xfrm>
              <a:off x="1705302" y="3355803"/>
              <a:ext cx="198963" cy="10625"/>
            </a:xfrm>
            <a:prstGeom prst="rect">
              <a:avLst/>
            </a:prstGeom>
            <a:solidFill>
              <a:srgbClr val="1CABE2">
                <a:alpha val="100000"/>
              </a:srgbClr>
            </a:solidFill>
          </p:spPr>
          <p:txBody>
            <a:bodyPr/>
            <a:lstStyle/>
            <a:p/>
          </p:txBody>
        </p:sp>
        <p:sp>
          <p:nvSpPr>
            <p:cNvPr id="33" name="rc33"/>
            <p:cNvSpPr/>
            <p:nvPr/>
          </p:nvSpPr>
          <p:spPr>
            <a:xfrm>
              <a:off x="1926372" y="3377062"/>
              <a:ext cx="198963" cy="1248468"/>
            </a:xfrm>
            <a:prstGeom prst="rect">
              <a:avLst/>
            </a:prstGeom>
            <a:solidFill>
              <a:srgbClr val="80BD41">
                <a:alpha val="100000"/>
              </a:srgbClr>
            </a:solidFill>
          </p:spPr>
          <p:txBody>
            <a:bodyPr/>
            <a:lstStyle/>
            <a:p/>
          </p:txBody>
        </p:sp>
        <p:sp>
          <p:nvSpPr>
            <p:cNvPr id="34" name="rc34"/>
            <p:cNvSpPr/>
            <p:nvPr/>
          </p:nvSpPr>
          <p:spPr>
            <a:xfrm>
              <a:off x="1926372" y="3301292"/>
              <a:ext cx="198963" cy="39722"/>
            </a:xfrm>
            <a:prstGeom prst="rect">
              <a:avLst/>
            </a:prstGeom>
            <a:solidFill>
              <a:srgbClr val="0058AB">
                <a:alpha val="100000"/>
              </a:srgbClr>
            </a:solidFill>
          </p:spPr>
          <p:txBody>
            <a:bodyPr/>
            <a:lstStyle/>
            <a:p/>
          </p:txBody>
        </p:sp>
        <p:sp>
          <p:nvSpPr>
            <p:cNvPr id="35" name="rc35"/>
            <p:cNvSpPr/>
            <p:nvPr/>
          </p:nvSpPr>
          <p:spPr>
            <a:xfrm>
              <a:off x="1926372" y="3341015"/>
              <a:ext cx="198963" cy="36047"/>
            </a:xfrm>
            <a:prstGeom prst="rect">
              <a:avLst/>
            </a:prstGeom>
            <a:solidFill>
              <a:srgbClr val="1CABE2">
                <a:alpha val="100000"/>
              </a:srgbClr>
            </a:solidFill>
          </p:spPr>
          <p:txBody>
            <a:bodyPr/>
            <a:lstStyle/>
            <a:p/>
          </p:txBody>
        </p:sp>
        <p:sp>
          <p:nvSpPr>
            <p:cNvPr id="36" name="rc36"/>
            <p:cNvSpPr/>
            <p:nvPr/>
          </p:nvSpPr>
          <p:spPr>
            <a:xfrm>
              <a:off x="2147442" y="3353598"/>
              <a:ext cx="198963" cy="1271932"/>
            </a:xfrm>
            <a:prstGeom prst="rect">
              <a:avLst/>
            </a:prstGeom>
            <a:solidFill>
              <a:srgbClr val="80BD41">
                <a:alpha val="100000"/>
              </a:srgbClr>
            </a:solidFill>
          </p:spPr>
          <p:txBody>
            <a:bodyPr/>
            <a:lstStyle/>
            <a:p/>
          </p:txBody>
        </p:sp>
        <p:sp>
          <p:nvSpPr>
            <p:cNvPr id="37" name="rc37"/>
            <p:cNvSpPr/>
            <p:nvPr/>
          </p:nvSpPr>
          <p:spPr>
            <a:xfrm>
              <a:off x="2147442" y="3274165"/>
              <a:ext cx="198963" cy="50869"/>
            </a:xfrm>
            <a:prstGeom prst="rect">
              <a:avLst/>
            </a:prstGeom>
            <a:solidFill>
              <a:srgbClr val="0058AB">
                <a:alpha val="100000"/>
              </a:srgbClr>
            </a:solidFill>
          </p:spPr>
          <p:txBody>
            <a:bodyPr/>
            <a:lstStyle/>
            <a:p/>
          </p:txBody>
        </p:sp>
        <p:sp>
          <p:nvSpPr>
            <p:cNvPr id="38" name="rc38"/>
            <p:cNvSpPr/>
            <p:nvPr/>
          </p:nvSpPr>
          <p:spPr>
            <a:xfrm>
              <a:off x="2147442" y="3325035"/>
              <a:ext cx="198963" cy="28563"/>
            </a:xfrm>
            <a:prstGeom prst="rect">
              <a:avLst/>
            </a:prstGeom>
            <a:solidFill>
              <a:srgbClr val="1CABE2">
                <a:alpha val="100000"/>
              </a:srgbClr>
            </a:solidFill>
          </p:spPr>
          <p:txBody>
            <a:bodyPr/>
            <a:lstStyle/>
            <a:p/>
          </p:txBody>
        </p:sp>
        <p:sp>
          <p:nvSpPr>
            <p:cNvPr id="39" name="rc39"/>
            <p:cNvSpPr/>
            <p:nvPr/>
          </p:nvSpPr>
          <p:spPr>
            <a:xfrm>
              <a:off x="2368512" y="3323815"/>
              <a:ext cx="198963" cy="1301715"/>
            </a:xfrm>
            <a:prstGeom prst="rect">
              <a:avLst/>
            </a:prstGeom>
            <a:solidFill>
              <a:srgbClr val="80BD41">
                <a:alpha val="100000"/>
              </a:srgbClr>
            </a:solidFill>
          </p:spPr>
          <p:txBody>
            <a:bodyPr/>
            <a:lstStyle/>
            <a:p/>
          </p:txBody>
        </p:sp>
        <p:sp>
          <p:nvSpPr>
            <p:cNvPr id="40" name="rc40"/>
            <p:cNvSpPr/>
            <p:nvPr/>
          </p:nvSpPr>
          <p:spPr>
            <a:xfrm>
              <a:off x="2368512" y="3245662"/>
              <a:ext cx="198963" cy="43148"/>
            </a:xfrm>
            <a:prstGeom prst="rect">
              <a:avLst/>
            </a:prstGeom>
            <a:solidFill>
              <a:srgbClr val="0058AB">
                <a:alpha val="100000"/>
              </a:srgbClr>
            </a:solidFill>
          </p:spPr>
          <p:txBody>
            <a:bodyPr/>
            <a:lstStyle/>
            <a:p/>
          </p:txBody>
        </p:sp>
        <p:sp>
          <p:nvSpPr>
            <p:cNvPr id="41" name="rc41"/>
            <p:cNvSpPr/>
            <p:nvPr/>
          </p:nvSpPr>
          <p:spPr>
            <a:xfrm>
              <a:off x="2368512" y="3288810"/>
              <a:ext cx="198963" cy="35004"/>
            </a:xfrm>
            <a:prstGeom prst="rect">
              <a:avLst/>
            </a:prstGeom>
            <a:solidFill>
              <a:srgbClr val="1CABE2">
                <a:alpha val="100000"/>
              </a:srgbClr>
            </a:solidFill>
          </p:spPr>
          <p:txBody>
            <a:bodyPr/>
            <a:lstStyle/>
            <a:p/>
          </p:txBody>
        </p:sp>
        <p:sp>
          <p:nvSpPr>
            <p:cNvPr id="42" name="rc42"/>
            <p:cNvSpPr/>
            <p:nvPr/>
          </p:nvSpPr>
          <p:spPr>
            <a:xfrm>
              <a:off x="2589583" y="3270999"/>
              <a:ext cx="198963" cy="1354531"/>
            </a:xfrm>
            <a:prstGeom prst="rect">
              <a:avLst/>
            </a:prstGeom>
            <a:solidFill>
              <a:srgbClr val="80BD41">
                <a:alpha val="100000"/>
              </a:srgbClr>
            </a:solidFill>
          </p:spPr>
          <p:txBody>
            <a:bodyPr/>
            <a:lstStyle/>
            <a:p/>
          </p:txBody>
        </p:sp>
        <p:sp>
          <p:nvSpPr>
            <p:cNvPr id="43" name="rc43"/>
            <p:cNvSpPr/>
            <p:nvPr/>
          </p:nvSpPr>
          <p:spPr>
            <a:xfrm>
              <a:off x="2589583" y="3206602"/>
              <a:ext cx="198963" cy="41286"/>
            </a:xfrm>
            <a:prstGeom prst="rect">
              <a:avLst/>
            </a:prstGeom>
            <a:solidFill>
              <a:srgbClr val="0058AB">
                <a:alpha val="100000"/>
              </a:srgbClr>
            </a:solidFill>
          </p:spPr>
          <p:txBody>
            <a:bodyPr/>
            <a:lstStyle/>
            <a:p/>
          </p:txBody>
        </p:sp>
        <p:sp>
          <p:nvSpPr>
            <p:cNvPr id="44" name="rc44"/>
            <p:cNvSpPr/>
            <p:nvPr/>
          </p:nvSpPr>
          <p:spPr>
            <a:xfrm>
              <a:off x="2589583" y="3247888"/>
              <a:ext cx="198963" cy="23110"/>
            </a:xfrm>
            <a:prstGeom prst="rect">
              <a:avLst/>
            </a:prstGeom>
            <a:solidFill>
              <a:srgbClr val="1CABE2">
                <a:alpha val="100000"/>
              </a:srgbClr>
            </a:solidFill>
          </p:spPr>
          <p:txBody>
            <a:bodyPr/>
            <a:lstStyle/>
            <a:p/>
          </p:txBody>
        </p:sp>
        <p:sp>
          <p:nvSpPr>
            <p:cNvPr id="45" name="rc45"/>
            <p:cNvSpPr/>
            <p:nvPr/>
          </p:nvSpPr>
          <p:spPr>
            <a:xfrm>
              <a:off x="2810653" y="3219754"/>
              <a:ext cx="198963" cy="1405776"/>
            </a:xfrm>
            <a:prstGeom prst="rect">
              <a:avLst/>
            </a:prstGeom>
            <a:solidFill>
              <a:srgbClr val="80BD41">
                <a:alpha val="100000"/>
              </a:srgbClr>
            </a:solidFill>
          </p:spPr>
          <p:txBody>
            <a:bodyPr/>
            <a:lstStyle/>
            <a:p/>
          </p:txBody>
        </p:sp>
        <p:sp>
          <p:nvSpPr>
            <p:cNvPr id="46" name="rc46"/>
            <p:cNvSpPr/>
            <p:nvPr/>
          </p:nvSpPr>
          <p:spPr>
            <a:xfrm>
              <a:off x="2810653" y="3168396"/>
              <a:ext cx="198963" cy="31478"/>
            </a:xfrm>
            <a:prstGeom prst="rect">
              <a:avLst/>
            </a:prstGeom>
            <a:solidFill>
              <a:srgbClr val="0058AB">
                <a:alpha val="100000"/>
              </a:srgbClr>
            </a:solidFill>
          </p:spPr>
          <p:txBody>
            <a:bodyPr/>
            <a:lstStyle/>
            <a:p/>
          </p:txBody>
        </p:sp>
        <p:sp>
          <p:nvSpPr>
            <p:cNvPr id="47" name="rc47"/>
            <p:cNvSpPr/>
            <p:nvPr/>
          </p:nvSpPr>
          <p:spPr>
            <a:xfrm>
              <a:off x="2810653" y="3199874"/>
              <a:ext cx="198963" cy="19879"/>
            </a:xfrm>
            <a:prstGeom prst="rect">
              <a:avLst/>
            </a:prstGeom>
            <a:solidFill>
              <a:srgbClr val="1CABE2">
                <a:alpha val="100000"/>
              </a:srgbClr>
            </a:solidFill>
          </p:spPr>
          <p:txBody>
            <a:bodyPr/>
            <a:lstStyle/>
            <a:p/>
          </p:txBody>
        </p:sp>
        <p:sp>
          <p:nvSpPr>
            <p:cNvPr id="48" name="rc48"/>
            <p:cNvSpPr/>
            <p:nvPr/>
          </p:nvSpPr>
          <p:spPr>
            <a:xfrm>
              <a:off x="3031723" y="3176443"/>
              <a:ext cx="198963" cy="1449087"/>
            </a:xfrm>
            <a:prstGeom prst="rect">
              <a:avLst/>
            </a:prstGeom>
            <a:solidFill>
              <a:srgbClr val="80BD41">
                <a:alpha val="100000"/>
              </a:srgbClr>
            </a:solidFill>
          </p:spPr>
          <p:txBody>
            <a:bodyPr/>
            <a:lstStyle/>
            <a:p/>
          </p:txBody>
        </p:sp>
        <p:sp>
          <p:nvSpPr>
            <p:cNvPr id="49" name="rc49"/>
            <p:cNvSpPr/>
            <p:nvPr/>
          </p:nvSpPr>
          <p:spPr>
            <a:xfrm>
              <a:off x="3031723" y="3120634"/>
              <a:ext cx="198963" cy="32031"/>
            </a:xfrm>
            <a:prstGeom prst="rect">
              <a:avLst/>
            </a:prstGeom>
            <a:solidFill>
              <a:srgbClr val="0058AB">
                <a:alpha val="100000"/>
              </a:srgbClr>
            </a:solidFill>
          </p:spPr>
          <p:txBody>
            <a:bodyPr/>
            <a:lstStyle/>
            <a:p/>
          </p:txBody>
        </p:sp>
        <p:sp>
          <p:nvSpPr>
            <p:cNvPr id="50" name="rc50"/>
            <p:cNvSpPr/>
            <p:nvPr/>
          </p:nvSpPr>
          <p:spPr>
            <a:xfrm>
              <a:off x="3031723" y="3152665"/>
              <a:ext cx="198963" cy="23778"/>
            </a:xfrm>
            <a:prstGeom prst="rect">
              <a:avLst/>
            </a:prstGeom>
            <a:solidFill>
              <a:srgbClr val="1CABE2">
                <a:alpha val="100000"/>
              </a:srgbClr>
            </a:solidFill>
          </p:spPr>
          <p:txBody>
            <a:bodyPr/>
            <a:lstStyle/>
            <a:p/>
          </p:txBody>
        </p:sp>
        <p:sp>
          <p:nvSpPr>
            <p:cNvPr id="51" name="rc51"/>
            <p:cNvSpPr/>
            <p:nvPr/>
          </p:nvSpPr>
          <p:spPr>
            <a:xfrm>
              <a:off x="3252793" y="3139625"/>
              <a:ext cx="198963" cy="1485906"/>
            </a:xfrm>
            <a:prstGeom prst="rect">
              <a:avLst/>
            </a:prstGeom>
            <a:solidFill>
              <a:srgbClr val="80BD41">
                <a:alpha val="100000"/>
              </a:srgbClr>
            </a:solidFill>
          </p:spPr>
          <p:txBody>
            <a:bodyPr/>
            <a:lstStyle/>
            <a:p/>
          </p:txBody>
        </p:sp>
        <p:sp>
          <p:nvSpPr>
            <p:cNvPr id="52" name="rc52"/>
            <p:cNvSpPr/>
            <p:nvPr/>
          </p:nvSpPr>
          <p:spPr>
            <a:xfrm>
              <a:off x="3252793" y="3077901"/>
              <a:ext cx="198963" cy="35216"/>
            </a:xfrm>
            <a:prstGeom prst="rect">
              <a:avLst/>
            </a:prstGeom>
            <a:solidFill>
              <a:srgbClr val="0058AB">
                <a:alpha val="100000"/>
              </a:srgbClr>
            </a:solidFill>
          </p:spPr>
          <p:txBody>
            <a:bodyPr/>
            <a:lstStyle/>
            <a:p/>
          </p:txBody>
        </p:sp>
        <p:sp>
          <p:nvSpPr>
            <p:cNvPr id="53" name="rc53"/>
            <p:cNvSpPr/>
            <p:nvPr/>
          </p:nvSpPr>
          <p:spPr>
            <a:xfrm>
              <a:off x="3252793" y="3113117"/>
              <a:ext cx="198963" cy="26507"/>
            </a:xfrm>
            <a:prstGeom prst="rect">
              <a:avLst/>
            </a:prstGeom>
            <a:solidFill>
              <a:srgbClr val="1CABE2">
                <a:alpha val="100000"/>
              </a:srgbClr>
            </a:solidFill>
          </p:spPr>
          <p:txBody>
            <a:bodyPr/>
            <a:lstStyle/>
            <a:p/>
          </p:txBody>
        </p:sp>
        <p:sp>
          <p:nvSpPr>
            <p:cNvPr id="54" name="rc54"/>
            <p:cNvSpPr/>
            <p:nvPr/>
          </p:nvSpPr>
          <p:spPr>
            <a:xfrm>
              <a:off x="3473863" y="3096093"/>
              <a:ext cx="198963" cy="1529437"/>
            </a:xfrm>
            <a:prstGeom prst="rect">
              <a:avLst/>
            </a:prstGeom>
            <a:solidFill>
              <a:srgbClr val="80BD41">
                <a:alpha val="100000"/>
              </a:srgbClr>
            </a:solidFill>
          </p:spPr>
          <p:txBody>
            <a:bodyPr/>
            <a:lstStyle/>
            <a:p/>
          </p:txBody>
        </p:sp>
        <p:sp>
          <p:nvSpPr>
            <p:cNvPr id="55" name="rc55"/>
            <p:cNvSpPr/>
            <p:nvPr/>
          </p:nvSpPr>
          <p:spPr>
            <a:xfrm>
              <a:off x="3473863" y="3034044"/>
              <a:ext cx="198963" cy="45896"/>
            </a:xfrm>
            <a:prstGeom prst="rect">
              <a:avLst/>
            </a:prstGeom>
            <a:solidFill>
              <a:srgbClr val="0058AB">
                <a:alpha val="100000"/>
              </a:srgbClr>
            </a:solidFill>
          </p:spPr>
          <p:txBody>
            <a:bodyPr/>
            <a:lstStyle/>
            <a:p/>
          </p:txBody>
        </p:sp>
        <p:sp>
          <p:nvSpPr>
            <p:cNvPr id="56" name="rc56"/>
            <p:cNvSpPr/>
            <p:nvPr/>
          </p:nvSpPr>
          <p:spPr>
            <a:xfrm>
              <a:off x="3473863" y="3079941"/>
              <a:ext cx="198963" cy="16152"/>
            </a:xfrm>
            <a:prstGeom prst="rect">
              <a:avLst/>
            </a:prstGeom>
            <a:solidFill>
              <a:srgbClr val="1CABE2">
                <a:alpha val="100000"/>
              </a:srgbClr>
            </a:solidFill>
          </p:spPr>
          <p:txBody>
            <a:bodyPr/>
            <a:lstStyle/>
            <a:p/>
          </p:txBody>
        </p:sp>
        <p:sp>
          <p:nvSpPr>
            <p:cNvPr id="57" name="rc57"/>
            <p:cNvSpPr/>
            <p:nvPr/>
          </p:nvSpPr>
          <p:spPr>
            <a:xfrm>
              <a:off x="3694934" y="3051155"/>
              <a:ext cx="198963" cy="1574375"/>
            </a:xfrm>
            <a:prstGeom prst="rect">
              <a:avLst/>
            </a:prstGeom>
            <a:solidFill>
              <a:srgbClr val="80BD41">
                <a:alpha val="100000"/>
              </a:srgbClr>
            </a:solidFill>
          </p:spPr>
          <p:txBody>
            <a:bodyPr/>
            <a:lstStyle/>
            <a:p/>
          </p:txBody>
        </p:sp>
        <p:sp>
          <p:nvSpPr>
            <p:cNvPr id="58" name="rc58"/>
            <p:cNvSpPr/>
            <p:nvPr/>
          </p:nvSpPr>
          <p:spPr>
            <a:xfrm>
              <a:off x="3694934" y="2986423"/>
              <a:ext cx="198963" cy="43401"/>
            </a:xfrm>
            <a:prstGeom prst="rect">
              <a:avLst/>
            </a:prstGeom>
            <a:solidFill>
              <a:srgbClr val="0058AB">
                <a:alpha val="100000"/>
              </a:srgbClr>
            </a:solidFill>
          </p:spPr>
          <p:txBody>
            <a:bodyPr/>
            <a:lstStyle/>
            <a:p/>
          </p:txBody>
        </p:sp>
        <p:sp>
          <p:nvSpPr>
            <p:cNvPr id="59" name="rc59"/>
            <p:cNvSpPr/>
            <p:nvPr/>
          </p:nvSpPr>
          <p:spPr>
            <a:xfrm>
              <a:off x="3694934" y="3029824"/>
              <a:ext cx="198963" cy="21331"/>
            </a:xfrm>
            <a:prstGeom prst="rect">
              <a:avLst/>
            </a:prstGeom>
            <a:solidFill>
              <a:srgbClr val="1CABE2">
                <a:alpha val="100000"/>
              </a:srgbClr>
            </a:solidFill>
          </p:spPr>
          <p:txBody>
            <a:bodyPr/>
            <a:lstStyle/>
            <a:p/>
          </p:txBody>
        </p:sp>
        <p:sp>
          <p:nvSpPr>
            <p:cNvPr id="60" name="rc60"/>
            <p:cNvSpPr/>
            <p:nvPr/>
          </p:nvSpPr>
          <p:spPr>
            <a:xfrm>
              <a:off x="3916004" y="3020817"/>
              <a:ext cx="198963" cy="1604713"/>
            </a:xfrm>
            <a:prstGeom prst="rect">
              <a:avLst/>
            </a:prstGeom>
            <a:solidFill>
              <a:srgbClr val="80BD41">
                <a:alpha val="100000"/>
              </a:srgbClr>
            </a:solidFill>
          </p:spPr>
          <p:txBody>
            <a:bodyPr/>
            <a:lstStyle/>
            <a:p/>
          </p:txBody>
        </p:sp>
        <p:sp>
          <p:nvSpPr>
            <p:cNvPr id="61" name="rc61"/>
            <p:cNvSpPr/>
            <p:nvPr/>
          </p:nvSpPr>
          <p:spPr>
            <a:xfrm>
              <a:off x="3916004" y="2950634"/>
              <a:ext cx="198963" cy="39523"/>
            </a:xfrm>
            <a:prstGeom prst="rect">
              <a:avLst/>
            </a:prstGeom>
            <a:solidFill>
              <a:srgbClr val="0058AB">
                <a:alpha val="100000"/>
              </a:srgbClr>
            </a:solidFill>
          </p:spPr>
          <p:txBody>
            <a:bodyPr/>
            <a:lstStyle/>
            <a:p/>
          </p:txBody>
        </p:sp>
        <p:sp>
          <p:nvSpPr>
            <p:cNvPr id="62" name="rc62"/>
            <p:cNvSpPr/>
            <p:nvPr/>
          </p:nvSpPr>
          <p:spPr>
            <a:xfrm>
              <a:off x="3916004" y="2990157"/>
              <a:ext cx="198963" cy="30659"/>
            </a:xfrm>
            <a:prstGeom prst="rect">
              <a:avLst/>
            </a:prstGeom>
            <a:solidFill>
              <a:srgbClr val="1CABE2">
                <a:alpha val="100000"/>
              </a:srgbClr>
            </a:solidFill>
          </p:spPr>
          <p:txBody>
            <a:bodyPr/>
            <a:lstStyle/>
            <a:p/>
          </p:txBody>
        </p:sp>
        <p:sp>
          <p:nvSpPr>
            <p:cNvPr id="63" name="rc63"/>
            <p:cNvSpPr/>
            <p:nvPr/>
          </p:nvSpPr>
          <p:spPr>
            <a:xfrm>
              <a:off x="4137074" y="2992676"/>
              <a:ext cx="198963" cy="1632854"/>
            </a:xfrm>
            <a:prstGeom prst="rect">
              <a:avLst/>
            </a:prstGeom>
            <a:solidFill>
              <a:srgbClr val="80BD41">
                <a:alpha val="100000"/>
              </a:srgbClr>
            </a:solidFill>
          </p:spPr>
          <p:txBody>
            <a:bodyPr/>
            <a:lstStyle/>
            <a:p/>
          </p:txBody>
        </p:sp>
        <p:sp>
          <p:nvSpPr>
            <p:cNvPr id="64" name="rc64"/>
            <p:cNvSpPr/>
            <p:nvPr/>
          </p:nvSpPr>
          <p:spPr>
            <a:xfrm>
              <a:off x="4137074" y="2892774"/>
              <a:ext cx="198963" cy="66820"/>
            </a:xfrm>
            <a:prstGeom prst="rect">
              <a:avLst/>
            </a:prstGeom>
            <a:solidFill>
              <a:srgbClr val="0058AB">
                <a:alpha val="100000"/>
              </a:srgbClr>
            </a:solidFill>
          </p:spPr>
          <p:txBody>
            <a:bodyPr/>
            <a:lstStyle/>
            <a:p/>
          </p:txBody>
        </p:sp>
        <p:sp>
          <p:nvSpPr>
            <p:cNvPr id="65" name="rc65"/>
            <p:cNvSpPr/>
            <p:nvPr/>
          </p:nvSpPr>
          <p:spPr>
            <a:xfrm>
              <a:off x="4137074" y="2959595"/>
              <a:ext cx="198963" cy="33081"/>
            </a:xfrm>
            <a:prstGeom prst="rect">
              <a:avLst/>
            </a:prstGeom>
            <a:solidFill>
              <a:srgbClr val="1CABE2">
                <a:alpha val="100000"/>
              </a:srgbClr>
            </a:solidFill>
          </p:spPr>
          <p:txBody>
            <a:bodyPr/>
            <a:lstStyle/>
            <a:p/>
          </p:txBody>
        </p:sp>
        <p:sp>
          <p:nvSpPr>
            <p:cNvPr id="66" name="rc66"/>
            <p:cNvSpPr/>
            <p:nvPr/>
          </p:nvSpPr>
          <p:spPr>
            <a:xfrm>
              <a:off x="4358144" y="2912206"/>
              <a:ext cx="198963" cy="1713324"/>
            </a:xfrm>
            <a:prstGeom prst="rect">
              <a:avLst/>
            </a:prstGeom>
            <a:solidFill>
              <a:srgbClr val="80BD41">
                <a:alpha val="100000"/>
              </a:srgbClr>
            </a:solidFill>
          </p:spPr>
          <p:txBody>
            <a:bodyPr/>
            <a:lstStyle/>
            <a:p/>
          </p:txBody>
        </p:sp>
        <p:sp>
          <p:nvSpPr>
            <p:cNvPr id="67" name="rc67"/>
            <p:cNvSpPr/>
            <p:nvPr/>
          </p:nvSpPr>
          <p:spPr>
            <a:xfrm>
              <a:off x="4358144" y="2848317"/>
              <a:ext cx="198963" cy="40128"/>
            </a:xfrm>
            <a:prstGeom prst="rect">
              <a:avLst/>
            </a:prstGeom>
            <a:solidFill>
              <a:srgbClr val="0058AB">
                <a:alpha val="100000"/>
              </a:srgbClr>
            </a:solidFill>
          </p:spPr>
          <p:txBody>
            <a:bodyPr/>
            <a:lstStyle/>
            <a:p/>
          </p:txBody>
        </p:sp>
        <p:sp>
          <p:nvSpPr>
            <p:cNvPr id="68" name="rc68"/>
            <p:cNvSpPr/>
            <p:nvPr/>
          </p:nvSpPr>
          <p:spPr>
            <a:xfrm>
              <a:off x="4358144" y="2888445"/>
              <a:ext cx="198963" cy="23760"/>
            </a:xfrm>
            <a:prstGeom prst="rect">
              <a:avLst/>
            </a:prstGeom>
            <a:solidFill>
              <a:srgbClr val="1CABE2">
                <a:alpha val="100000"/>
              </a:srgbClr>
            </a:solidFill>
          </p:spPr>
          <p:txBody>
            <a:bodyPr/>
            <a:lstStyle/>
            <a:p/>
          </p:txBody>
        </p:sp>
        <p:sp>
          <p:nvSpPr>
            <p:cNvPr id="69" name="rc69"/>
            <p:cNvSpPr/>
            <p:nvPr/>
          </p:nvSpPr>
          <p:spPr>
            <a:xfrm>
              <a:off x="4579214" y="2913396"/>
              <a:ext cx="198963" cy="1712134"/>
            </a:xfrm>
            <a:prstGeom prst="rect">
              <a:avLst/>
            </a:prstGeom>
            <a:solidFill>
              <a:srgbClr val="80BD41">
                <a:alpha val="100000"/>
              </a:srgbClr>
            </a:solidFill>
          </p:spPr>
          <p:txBody>
            <a:bodyPr/>
            <a:lstStyle/>
            <a:p/>
          </p:txBody>
        </p:sp>
        <p:sp>
          <p:nvSpPr>
            <p:cNvPr id="70" name="rc70"/>
            <p:cNvSpPr/>
            <p:nvPr/>
          </p:nvSpPr>
          <p:spPr>
            <a:xfrm>
              <a:off x="4579214" y="2817303"/>
              <a:ext cx="198963" cy="52755"/>
            </a:xfrm>
            <a:prstGeom prst="rect">
              <a:avLst/>
            </a:prstGeom>
            <a:solidFill>
              <a:srgbClr val="0058AB">
                <a:alpha val="100000"/>
              </a:srgbClr>
            </a:solidFill>
          </p:spPr>
          <p:txBody>
            <a:bodyPr/>
            <a:lstStyle/>
            <a:p/>
          </p:txBody>
        </p:sp>
        <p:sp>
          <p:nvSpPr>
            <p:cNvPr id="71" name="rc71"/>
            <p:cNvSpPr/>
            <p:nvPr/>
          </p:nvSpPr>
          <p:spPr>
            <a:xfrm>
              <a:off x="4579214" y="2870058"/>
              <a:ext cx="198963" cy="43338"/>
            </a:xfrm>
            <a:prstGeom prst="rect">
              <a:avLst/>
            </a:prstGeom>
            <a:solidFill>
              <a:srgbClr val="1CABE2">
                <a:alpha val="100000"/>
              </a:srgbClr>
            </a:solidFill>
          </p:spPr>
          <p:txBody>
            <a:bodyPr/>
            <a:lstStyle/>
            <a:p/>
          </p:txBody>
        </p:sp>
        <p:sp>
          <p:nvSpPr>
            <p:cNvPr id="72" name="rc72"/>
            <p:cNvSpPr/>
            <p:nvPr/>
          </p:nvSpPr>
          <p:spPr>
            <a:xfrm>
              <a:off x="4800285" y="2909264"/>
              <a:ext cx="198963" cy="1716266"/>
            </a:xfrm>
            <a:prstGeom prst="rect">
              <a:avLst/>
            </a:prstGeom>
            <a:solidFill>
              <a:srgbClr val="80BD41">
                <a:alpha val="100000"/>
              </a:srgbClr>
            </a:solidFill>
          </p:spPr>
          <p:txBody>
            <a:bodyPr/>
            <a:lstStyle/>
            <a:p/>
          </p:txBody>
        </p:sp>
        <p:sp>
          <p:nvSpPr>
            <p:cNvPr id="73" name="rc73"/>
            <p:cNvSpPr/>
            <p:nvPr/>
          </p:nvSpPr>
          <p:spPr>
            <a:xfrm>
              <a:off x="4800285" y="2799013"/>
              <a:ext cx="198963" cy="66833"/>
            </a:xfrm>
            <a:prstGeom prst="rect">
              <a:avLst/>
            </a:prstGeom>
            <a:solidFill>
              <a:srgbClr val="0058AB">
                <a:alpha val="100000"/>
              </a:srgbClr>
            </a:solidFill>
          </p:spPr>
          <p:txBody>
            <a:bodyPr/>
            <a:lstStyle/>
            <a:p/>
          </p:txBody>
        </p:sp>
        <p:sp>
          <p:nvSpPr>
            <p:cNvPr id="74" name="rc74"/>
            <p:cNvSpPr/>
            <p:nvPr/>
          </p:nvSpPr>
          <p:spPr>
            <a:xfrm>
              <a:off x="4800285" y="2865847"/>
              <a:ext cx="198963" cy="43416"/>
            </a:xfrm>
            <a:prstGeom prst="rect">
              <a:avLst/>
            </a:prstGeom>
            <a:solidFill>
              <a:srgbClr val="1CABE2">
                <a:alpha val="100000"/>
              </a:srgbClr>
            </a:solidFill>
          </p:spPr>
          <p:txBody>
            <a:bodyPr/>
            <a:lstStyle/>
            <a:p/>
          </p:txBody>
        </p:sp>
        <p:sp>
          <p:nvSpPr>
            <p:cNvPr id="75" name="rc75"/>
            <p:cNvSpPr/>
            <p:nvPr/>
          </p:nvSpPr>
          <p:spPr>
            <a:xfrm>
              <a:off x="5021355" y="2934529"/>
              <a:ext cx="198963" cy="1691001"/>
            </a:xfrm>
            <a:prstGeom prst="rect">
              <a:avLst/>
            </a:prstGeom>
            <a:solidFill>
              <a:srgbClr val="80BD41">
                <a:alpha val="100000"/>
              </a:srgbClr>
            </a:solidFill>
          </p:spPr>
          <p:txBody>
            <a:bodyPr/>
            <a:lstStyle/>
            <a:p/>
          </p:txBody>
        </p:sp>
        <p:sp>
          <p:nvSpPr>
            <p:cNvPr id="76" name="rc76"/>
            <p:cNvSpPr/>
            <p:nvPr/>
          </p:nvSpPr>
          <p:spPr>
            <a:xfrm>
              <a:off x="5021355" y="2831467"/>
              <a:ext cx="198963" cy="65919"/>
            </a:xfrm>
            <a:prstGeom prst="rect">
              <a:avLst/>
            </a:prstGeom>
            <a:solidFill>
              <a:srgbClr val="0058AB">
                <a:alpha val="100000"/>
              </a:srgbClr>
            </a:solidFill>
          </p:spPr>
          <p:txBody>
            <a:bodyPr/>
            <a:lstStyle/>
            <a:p/>
          </p:txBody>
        </p:sp>
        <p:sp>
          <p:nvSpPr>
            <p:cNvPr id="77" name="rc77"/>
            <p:cNvSpPr/>
            <p:nvPr/>
          </p:nvSpPr>
          <p:spPr>
            <a:xfrm>
              <a:off x="5021355" y="2897387"/>
              <a:ext cx="198963" cy="37142"/>
            </a:xfrm>
            <a:prstGeom prst="rect">
              <a:avLst/>
            </a:prstGeom>
            <a:solidFill>
              <a:srgbClr val="1CABE2">
                <a:alpha val="100000"/>
              </a:srgbClr>
            </a:solidFill>
          </p:spPr>
          <p:txBody>
            <a:bodyPr/>
            <a:lstStyle/>
            <a:p/>
          </p:txBody>
        </p:sp>
        <p:sp>
          <p:nvSpPr>
            <p:cNvPr id="78" name="rc78"/>
            <p:cNvSpPr/>
            <p:nvPr/>
          </p:nvSpPr>
          <p:spPr>
            <a:xfrm>
              <a:off x="5242425" y="2946506"/>
              <a:ext cx="198963" cy="1679024"/>
            </a:xfrm>
            <a:prstGeom prst="rect">
              <a:avLst/>
            </a:prstGeom>
            <a:solidFill>
              <a:srgbClr val="80BD41">
                <a:alpha val="100000"/>
              </a:srgbClr>
            </a:solidFill>
          </p:spPr>
          <p:txBody>
            <a:bodyPr/>
            <a:lstStyle/>
            <a:p/>
          </p:txBody>
        </p:sp>
        <p:sp>
          <p:nvSpPr>
            <p:cNvPr id="79" name="rc79"/>
            <p:cNvSpPr/>
            <p:nvPr/>
          </p:nvSpPr>
          <p:spPr>
            <a:xfrm>
              <a:off x="5242425" y="2834433"/>
              <a:ext cx="198963" cy="79710"/>
            </a:xfrm>
            <a:prstGeom prst="rect">
              <a:avLst/>
            </a:prstGeom>
            <a:solidFill>
              <a:srgbClr val="0058AB">
                <a:alpha val="100000"/>
              </a:srgbClr>
            </a:solidFill>
          </p:spPr>
          <p:txBody>
            <a:bodyPr/>
            <a:lstStyle/>
            <a:p/>
          </p:txBody>
        </p:sp>
        <p:sp>
          <p:nvSpPr>
            <p:cNvPr id="80" name="rc80"/>
            <p:cNvSpPr/>
            <p:nvPr/>
          </p:nvSpPr>
          <p:spPr>
            <a:xfrm>
              <a:off x="5242425" y="2914143"/>
              <a:ext cx="198963" cy="32363"/>
            </a:xfrm>
            <a:prstGeom prst="rect">
              <a:avLst/>
            </a:prstGeom>
            <a:solidFill>
              <a:srgbClr val="1CABE2">
                <a:alpha val="100000"/>
              </a:srgbClr>
            </a:solidFill>
          </p:spPr>
          <p:txBody>
            <a:bodyPr/>
            <a:lstStyle/>
            <a:p/>
          </p:txBody>
        </p:sp>
        <p:sp>
          <p:nvSpPr>
            <p:cNvPr id="81" name="rc81"/>
            <p:cNvSpPr/>
            <p:nvPr/>
          </p:nvSpPr>
          <p:spPr>
            <a:xfrm>
              <a:off x="5463495" y="3032752"/>
              <a:ext cx="198963" cy="1592778"/>
            </a:xfrm>
            <a:prstGeom prst="rect">
              <a:avLst/>
            </a:prstGeom>
            <a:solidFill>
              <a:srgbClr val="80BD41">
                <a:alpha val="100000"/>
              </a:srgbClr>
            </a:solidFill>
          </p:spPr>
          <p:txBody>
            <a:bodyPr/>
            <a:lstStyle/>
            <a:p/>
          </p:txBody>
        </p:sp>
        <p:sp>
          <p:nvSpPr>
            <p:cNvPr id="82" name="rc82"/>
            <p:cNvSpPr/>
            <p:nvPr/>
          </p:nvSpPr>
          <p:spPr>
            <a:xfrm>
              <a:off x="5463495" y="2922732"/>
              <a:ext cx="198963" cy="76003"/>
            </a:xfrm>
            <a:prstGeom prst="rect">
              <a:avLst/>
            </a:prstGeom>
            <a:solidFill>
              <a:srgbClr val="0058AB">
                <a:alpha val="100000"/>
              </a:srgbClr>
            </a:solidFill>
          </p:spPr>
          <p:txBody>
            <a:bodyPr/>
            <a:lstStyle/>
            <a:p/>
          </p:txBody>
        </p:sp>
        <p:sp>
          <p:nvSpPr>
            <p:cNvPr id="83" name="rc83"/>
            <p:cNvSpPr/>
            <p:nvPr/>
          </p:nvSpPr>
          <p:spPr>
            <a:xfrm>
              <a:off x="5463495" y="2998736"/>
              <a:ext cx="198963" cy="34016"/>
            </a:xfrm>
            <a:prstGeom prst="rect">
              <a:avLst/>
            </a:prstGeom>
            <a:solidFill>
              <a:srgbClr val="1CABE2">
                <a:alpha val="100000"/>
              </a:srgbClr>
            </a:solidFill>
          </p:spPr>
          <p:txBody>
            <a:bodyPr/>
            <a:lstStyle/>
            <a:p/>
          </p:txBody>
        </p:sp>
        <p:sp>
          <p:nvSpPr>
            <p:cNvPr id="84" name="rc84"/>
            <p:cNvSpPr/>
            <p:nvPr/>
          </p:nvSpPr>
          <p:spPr>
            <a:xfrm>
              <a:off x="5684565" y="3080940"/>
              <a:ext cx="198963" cy="1544590"/>
            </a:xfrm>
            <a:prstGeom prst="rect">
              <a:avLst/>
            </a:prstGeom>
            <a:solidFill>
              <a:srgbClr val="80BD41">
                <a:alpha val="100000"/>
              </a:srgbClr>
            </a:solidFill>
          </p:spPr>
          <p:txBody>
            <a:bodyPr/>
            <a:lstStyle/>
            <a:p/>
          </p:txBody>
        </p:sp>
        <p:sp>
          <p:nvSpPr>
            <p:cNvPr id="85" name="rc85"/>
            <p:cNvSpPr/>
            <p:nvPr/>
          </p:nvSpPr>
          <p:spPr>
            <a:xfrm>
              <a:off x="5684565" y="2964484"/>
              <a:ext cx="198963" cy="76860"/>
            </a:xfrm>
            <a:prstGeom prst="rect">
              <a:avLst/>
            </a:prstGeom>
            <a:solidFill>
              <a:srgbClr val="0058AB">
                <a:alpha val="100000"/>
              </a:srgbClr>
            </a:solidFill>
          </p:spPr>
          <p:txBody>
            <a:bodyPr/>
            <a:lstStyle/>
            <a:p/>
          </p:txBody>
        </p:sp>
        <p:sp>
          <p:nvSpPr>
            <p:cNvPr id="86" name="rc86"/>
            <p:cNvSpPr/>
            <p:nvPr/>
          </p:nvSpPr>
          <p:spPr>
            <a:xfrm>
              <a:off x="5684565" y="3041344"/>
              <a:ext cx="198963" cy="39596"/>
            </a:xfrm>
            <a:prstGeom prst="rect">
              <a:avLst/>
            </a:prstGeom>
            <a:solidFill>
              <a:srgbClr val="1CABE2">
                <a:alpha val="100000"/>
              </a:srgbClr>
            </a:solidFill>
          </p:spPr>
          <p:txBody>
            <a:bodyPr/>
            <a:lstStyle/>
            <a:p/>
          </p:txBody>
        </p:sp>
        <p:sp>
          <p:nvSpPr>
            <p:cNvPr id="87" name="rc87"/>
            <p:cNvSpPr/>
            <p:nvPr/>
          </p:nvSpPr>
          <p:spPr>
            <a:xfrm>
              <a:off x="5905636" y="3113993"/>
              <a:ext cx="198963" cy="1511537"/>
            </a:xfrm>
            <a:prstGeom prst="rect">
              <a:avLst/>
            </a:prstGeom>
            <a:solidFill>
              <a:srgbClr val="80BD41">
                <a:alpha val="100000"/>
              </a:srgbClr>
            </a:solidFill>
          </p:spPr>
          <p:txBody>
            <a:bodyPr/>
            <a:lstStyle/>
            <a:p/>
          </p:txBody>
        </p:sp>
        <p:sp>
          <p:nvSpPr>
            <p:cNvPr id="88" name="rc88"/>
            <p:cNvSpPr/>
            <p:nvPr/>
          </p:nvSpPr>
          <p:spPr>
            <a:xfrm>
              <a:off x="5905636" y="2975211"/>
              <a:ext cx="198963" cy="87138"/>
            </a:xfrm>
            <a:prstGeom prst="rect">
              <a:avLst/>
            </a:prstGeom>
            <a:solidFill>
              <a:srgbClr val="0058AB">
                <a:alpha val="100000"/>
              </a:srgbClr>
            </a:solidFill>
          </p:spPr>
          <p:txBody>
            <a:bodyPr/>
            <a:lstStyle/>
            <a:p/>
          </p:txBody>
        </p:sp>
        <p:sp>
          <p:nvSpPr>
            <p:cNvPr id="89" name="rc89"/>
            <p:cNvSpPr/>
            <p:nvPr/>
          </p:nvSpPr>
          <p:spPr>
            <a:xfrm>
              <a:off x="5905636" y="3062349"/>
              <a:ext cx="198963" cy="51643"/>
            </a:xfrm>
            <a:prstGeom prst="rect">
              <a:avLst/>
            </a:prstGeom>
            <a:solidFill>
              <a:srgbClr val="1CABE2">
                <a:alpha val="100000"/>
              </a:srgbClr>
            </a:solidFill>
          </p:spPr>
          <p:txBody>
            <a:bodyPr/>
            <a:lstStyle/>
            <a:p/>
          </p:txBody>
        </p:sp>
        <p:sp>
          <p:nvSpPr>
            <p:cNvPr id="90" name="rc90"/>
            <p:cNvSpPr/>
            <p:nvPr/>
          </p:nvSpPr>
          <p:spPr>
            <a:xfrm>
              <a:off x="6126706" y="3147996"/>
              <a:ext cx="198963" cy="1477534"/>
            </a:xfrm>
            <a:prstGeom prst="rect">
              <a:avLst/>
            </a:prstGeom>
            <a:solidFill>
              <a:srgbClr val="80BD41">
                <a:alpha val="100000"/>
              </a:srgbClr>
            </a:solidFill>
          </p:spPr>
          <p:txBody>
            <a:bodyPr/>
            <a:lstStyle/>
            <a:p/>
          </p:txBody>
        </p:sp>
        <p:sp>
          <p:nvSpPr>
            <p:cNvPr id="91" name="rc91"/>
            <p:cNvSpPr/>
            <p:nvPr/>
          </p:nvSpPr>
          <p:spPr>
            <a:xfrm>
              <a:off x="6126706" y="3016735"/>
              <a:ext cx="198963" cy="77919"/>
            </a:xfrm>
            <a:prstGeom prst="rect">
              <a:avLst/>
            </a:prstGeom>
            <a:solidFill>
              <a:srgbClr val="0058AB">
                <a:alpha val="100000"/>
              </a:srgbClr>
            </a:solidFill>
          </p:spPr>
          <p:txBody>
            <a:bodyPr/>
            <a:lstStyle/>
            <a:p/>
          </p:txBody>
        </p:sp>
        <p:sp>
          <p:nvSpPr>
            <p:cNvPr id="92" name="rc92"/>
            <p:cNvSpPr/>
            <p:nvPr/>
          </p:nvSpPr>
          <p:spPr>
            <a:xfrm>
              <a:off x="6126706" y="3094655"/>
              <a:ext cx="198963" cy="53341"/>
            </a:xfrm>
            <a:prstGeom prst="rect">
              <a:avLst/>
            </a:prstGeom>
            <a:solidFill>
              <a:srgbClr val="1CABE2">
                <a:alpha val="100000"/>
              </a:srgbClr>
            </a:solidFill>
          </p:spPr>
          <p:txBody>
            <a:bodyPr/>
            <a:lstStyle/>
            <a:p/>
          </p:txBody>
        </p:sp>
        <p:sp>
          <p:nvSpPr>
            <p:cNvPr id="93" name="rc93"/>
            <p:cNvSpPr/>
            <p:nvPr/>
          </p:nvSpPr>
          <p:spPr>
            <a:xfrm>
              <a:off x="6347776" y="3149932"/>
              <a:ext cx="198963" cy="1475598"/>
            </a:xfrm>
            <a:prstGeom prst="rect">
              <a:avLst/>
            </a:prstGeom>
            <a:solidFill>
              <a:srgbClr val="80BD41">
                <a:alpha val="100000"/>
              </a:srgbClr>
            </a:solidFill>
          </p:spPr>
          <p:txBody>
            <a:bodyPr/>
            <a:lstStyle/>
            <a:p/>
          </p:txBody>
        </p:sp>
        <p:sp>
          <p:nvSpPr>
            <p:cNvPr id="94" name="rc94"/>
            <p:cNvSpPr/>
            <p:nvPr/>
          </p:nvSpPr>
          <p:spPr>
            <a:xfrm>
              <a:off x="6347776" y="3017745"/>
              <a:ext cx="198963" cy="75233"/>
            </a:xfrm>
            <a:prstGeom prst="rect">
              <a:avLst/>
            </a:prstGeom>
            <a:solidFill>
              <a:srgbClr val="0058AB">
                <a:alpha val="100000"/>
              </a:srgbClr>
            </a:solidFill>
          </p:spPr>
          <p:txBody>
            <a:bodyPr/>
            <a:lstStyle/>
            <a:p/>
          </p:txBody>
        </p:sp>
        <p:sp>
          <p:nvSpPr>
            <p:cNvPr id="95" name="rc95"/>
            <p:cNvSpPr/>
            <p:nvPr/>
          </p:nvSpPr>
          <p:spPr>
            <a:xfrm>
              <a:off x="6347776" y="3092978"/>
              <a:ext cx="198963" cy="56954"/>
            </a:xfrm>
            <a:prstGeom prst="rect">
              <a:avLst/>
            </a:prstGeom>
            <a:solidFill>
              <a:srgbClr val="1CABE2">
                <a:alpha val="100000"/>
              </a:srgbClr>
            </a:solidFill>
          </p:spPr>
          <p:txBody>
            <a:bodyPr/>
            <a:lstStyle/>
            <a:p/>
          </p:txBody>
        </p:sp>
        <p:sp>
          <p:nvSpPr>
            <p:cNvPr id="96" name="rc96"/>
            <p:cNvSpPr/>
            <p:nvPr/>
          </p:nvSpPr>
          <p:spPr>
            <a:xfrm>
              <a:off x="6568846" y="3107698"/>
              <a:ext cx="198963" cy="1517832"/>
            </a:xfrm>
            <a:prstGeom prst="rect">
              <a:avLst/>
            </a:prstGeom>
            <a:solidFill>
              <a:srgbClr val="80BD41">
                <a:alpha val="100000"/>
              </a:srgbClr>
            </a:solidFill>
          </p:spPr>
          <p:txBody>
            <a:bodyPr/>
            <a:lstStyle/>
            <a:p/>
          </p:txBody>
        </p:sp>
        <p:sp>
          <p:nvSpPr>
            <p:cNvPr id="97" name="rc97"/>
            <p:cNvSpPr/>
            <p:nvPr/>
          </p:nvSpPr>
          <p:spPr>
            <a:xfrm>
              <a:off x="6568846" y="3019006"/>
              <a:ext cx="198963" cy="42571"/>
            </a:xfrm>
            <a:prstGeom prst="rect">
              <a:avLst/>
            </a:prstGeom>
            <a:solidFill>
              <a:srgbClr val="0058AB">
                <a:alpha val="100000"/>
              </a:srgbClr>
            </a:solidFill>
          </p:spPr>
          <p:txBody>
            <a:bodyPr/>
            <a:lstStyle/>
            <a:p/>
          </p:txBody>
        </p:sp>
        <p:sp>
          <p:nvSpPr>
            <p:cNvPr id="98" name="rc98"/>
            <p:cNvSpPr/>
            <p:nvPr/>
          </p:nvSpPr>
          <p:spPr>
            <a:xfrm>
              <a:off x="6568846" y="3061577"/>
              <a:ext cx="198963" cy="46120"/>
            </a:xfrm>
            <a:prstGeom prst="rect">
              <a:avLst/>
            </a:prstGeom>
            <a:solidFill>
              <a:srgbClr val="1CABE2">
                <a:alpha val="100000"/>
              </a:srgbClr>
            </a:solidFill>
          </p:spPr>
          <p:txBody>
            <a:bodyPr/>
            <a:lstStyle/>
            <a:p/>
          </p:txBody>
        </p:sp>
        <p:sp>
          <p:nvSpPr>
            <p:cNvPr id="99" name="rc99"/>
            <p:cNvSpPr/>
            <p:nvPr/>
          </p:nvSpPr>
          <p:spPr>
            <a:xfrm>
              <a:off x="6789916" y="3096112"/>
              <a:ext cx="198963" cy="1529418"/>
            </a:xfrm>
            <a:prstGeom prst="rect">
              <a:avLst/>
            </a:prstGeom>
            <a:solidFill>
              <a:srgbClr val="80BD41">
                <a:alpha val="100000"/>
              </a:srgbClr>
            </a:solidFill>
          </p:spPr>
          <p:txBody>
            <a:bodyPr/>
            <a:lstStyle/>
            <a:p/>
          </p:txBody>
        </p:sp>
        <p:sp>
          <p:nvSpPr>
            <p:cNvPr id="100" name="rc100"/>
            <p:cNvSpPr/>
            <p:nvPr/>
          </p:nvSpPr>
          <p:spPr>
            <a:xfrm>
              <a:off x="6789916" y="3017675"/>
              <a:ext cx="198963" cy="29314"/>
            </a:xfrm>
            <a:prstGeom prst="rect">
              <a:avLst/>
            </a:prstGeom>
            <a:solidFill>
              <a:srgbClr val="0058AB">
                <a:alpha val="100000"/>
              </a:srgbClr>
            </a:solidFill>
          </p:spPr>
          <p:txBody>
            <a:bodyPr/>
            <a:lstStyle/>
            <a:p/>
          </p:txBody>
        </p:sp>
        <p:sp>
          <p:nvSpPr>
            <p:cNvPr id="101" name="rc101"/>
            <p:cNvSpPr/>
            <p:nvPr/>
          </p:nvSpPr>
          <p:spPr>
            <a:xfrm>
              <a:off x="6789916" y="3046990"/>
              <a:ext cx="198963" cy="49122"/>
            </a:xfrm>
            <a:prstGeom prst="rect">
              <a:avLst/>
            </a:prstGeom>
            <a:solidFill>
              <a:srgbClr val="1CABE2">
                <a:alpha val="100000"/>
              </a:srgbClr>
            </a:solidFill>
          </p:spPr>
          <p:txBody>
            <a:bodyPr/>
            <a:lstStyle/>
            <a:p/>
          </p:txBody>
        </p:sp>
        <p:sp>
          <p:nvSpPr>
            <p:cNvPr id="102" name="rc102"/>
            <p:cNvSpPr/>
            <p:nvPr/>
          </p:nvSpPr>
          <p:spPr>
            <a:xfrm>
              <a:off x="7010987" y="3085432"/>
              <a:ext cx="198963" cy="1540098"/>
            </a:xfrm>
            <a:prstGeom prst="rect">
              <a:avLst/>
            </a:prstGeom>
            <a:solidFill>
              <a:srgbClr val="80BD41">
                <a:alpha val="100000"/>
              </a:srgbClr>
            </a:solidFill>
          </p:spPr>
          <p:txBody>
            <a:bodyPr/>
            <a:lstStyle/>
            <a:p/>
          </p:txBody>
        </p:sp>
        <p:sp>
          <p:nvSpPr>
            <p:cNvPr id="103" name="rc103"/>
            <p:cNvSpPr/>
            <p:nvPr/>
          </p:nvSpPr>
          <p:spPr>
            <a:xfrm>
              <a:off x="7010987" y="3024574"/>
              <a:ext cx="198963" cy="22907"/>
            </a:xfrm>
            <a:prstGeom prst="rect">
              <a:avLst/>
            </a:prstGeom>
            <a:solidFill>
              <a:srgbClr val="0058AB">
                <a:alpha val="100000"/>
              </a:srgbClr>
            </a:solidFill>
          </p:spPr>
          <p:txBody>
            <a:bodyPr/>
            <a:lstStyle/>
            <a:p/>
          </p:txBody>
        </p:sp>
        <p:sp>
          <p:nvSpPr>
            <p:cNvPr id="104" name="rc104"/>
            <p:cNvSpPr/>
            <p:nvPr/>
          </p:nvSpPr>
          <p:spPr>
            <a:xfrm>
              <a:off x="7010987" y="3047482"/>
              <a:ext cx="198963" cy="37950"/>
            </a:xfrm>
            <a:prstGeom prst="rect">
              <a:avLst/>
            </a:prstGeom>
            <a:solidFill>
              <a:srgbClr val="1CABE2">
                <a:alpha val="100000"/>
              </a:srgbClr>
            </a:solidFill>
          </p:spPr>
          <p:txBody>
            <a:bodyPr/>
            <a:lstStyle/>
            <a:p/>
          </p:txBody>
        </p:sp>
        <p:sp>
          <p:nvSpPr>
            <p:cNvPr id="105" name="rc105"/>
            <p:cNvSpPr/>
            <p:nvPr/>
          </p:nvSpPr>
          <p:spPr>
            <a:xfrm>
              <a:off x="7232057" y="3031499"/>
              <a:ext cx="198963" cy="25405"/>
            </a:xfrm>
            <a:prstGeom prst="rect">
              <a:avLst/>
            </a:prstGeom>
            <a:solidFill>
              <a:srgbClr val="F26A21">
                <a:alpha val="100000"/>
              </a:srgbClr>
            </a:solidFill>
          </p:spPr>
          <p:txBody>
            <a:bodyPr/>
            <a:lstStyle/>
            <a:p/>
          </p:txBody>
        </p:sp>
        <p:sp>
          <p:nvSpPr>
            <p:cNvPr id="106" name="rc106"/>
            <p:cNvSpPr/>
            <p:nvPr/>
          </p:nvSpPr>
          <p:spPr>
            <a:xfrm>
              <a:off x="7232057" y="3056905"/>
              <a:ext cx="198963" cy="1568625"/>
            </a:xfrm>
            <a:prstGeom prst="rect">
              <a:avLst/>
            </a:prstGeom>
            <a:solidFill>
              <a:srgbClr val="FFC20E">
                <a:alpha val="100000"/>
              </a:srgbClr>
            </a:solidFill>
          </p:spPr>
          <p:txBody>
            <a:bodyPr/>
            <a:lstStyle/>
            <a:p/>
          </p:txBody>
        </p:sp>
        <p:sp>
          <p:nvSpPr>
            <p:cNvPr id="107" name="rc107"/>
            <p:cNvSpPr/>
            <p:nvPr/>
          </p:nvSpPr>
          <p:spPr>
            <a:xfrm>
              <a:off x="7453127" y="3036398"/>
              <a:ext cx="198963" cy="28174"/>
            </a:xfrm>
            <a:prstGeom prst="rect">
              <a:avLst/>
            </a:prstGeom>
            <a:solidFill>
              <a:srgbClr val="F26A21">
                <a:alpha val="100000"/>
              </a:srgbClr>
            </a:solidFill>
          </p:spPr>
          <p:txBody>
            <a:bodyPr/>
            <a:lstStyle/>
            <a:p/>
          </p:txBody>
        </p:sp>
        <p:sp>
          <p:nvSpPr>
            <p:cNvPr id="108" name="rc108"/>
            <p:cNvSpPr/>
            <p:nvPr/>
          </p:nvSpPr>
          <p:spPr>
            <a:xfrm>
              <a:off x="7453127" y="3064573"/>
              <a:ext cx="198963" cy="1560957"/>
            </a:xfrm>
            <a:prstGeom prst="rect">
              <a:avLst/>
            </a:prstGeom>
            <a:solidFill>
              <a:srgbClr val="FFC20E">
                <a:alpha val="100000"/>
              </a:srgbClr>
            </a:solidFill>
          </p:spPr>
          <p:txBody>
            <a:bodyPr/>
            <a:lstStyle/>
            <a:p/>
          </p:txBody>
        </p:sp>
        <p:sp>
          <p:nvSpPr>
            <p:cNvPr id="109" name="rc109"/>
            <p:cNvSpPr/>
            <p:nvPr/>
          </p:nvSpPr>
          <p:spPr>
            <a:xfrm>
              <a:off x="7674197" y="3038267"/>
              <a:ext cx="198963" cy="31246"/>
            </a:xfrm>
            <a:prstGeom prst="rect">
              <a:avLst/>
            </a:prstGeom>
            <a:solidFill>
              <a:srgbClr val="F26A21">
                <a:alpha val="100000"/>
              </a:srgbClr>
            </a:solidFill>
          </p:spPr>
          <p:txBody>
            <a:bodyPr/>
            <a:lstStyle/>
            <a:p/>
          </p:txBody>
        </p:sp>
        <p:sp>
          <p:nvSpPr>
            <p:cNvPr id="110" name="rc110"/>
            <p:cNvSpPr/>
            <p:nvPr/>
          </p:nvSpPr>
          <p:spPr>
            <a:xfrm>
              <a:off x="7674197" y="3069513"/>
              <a:ext cx="198963" cy="1556017"/>
            </a:xfrm>
            <a:prstGeom prst="rect">
              <a:avLst/>
            </a:prstGeom>
            <a:solidFill>
              <a:srgbClr val="FFC20E">
                <a:alpha val="100000"/>
              </a:srgbClr>
            </a:solidFill>
          </p:spPr>
          <p:txBody>
            <a:bodyPr/>
            <a:lstStyle/>
            <a:p/>
          </p:txBody>
        </p:sp>
        <p:sp>
          <p:nvSpPr>
            <p:cNvPr id="111" name="rc111"/>
            <p:cNvSpPr/>
            <p:nvPr/>
          </p:nvSpPr>
          <p:spPr>
            <a:xfrm>
              <a:off x="7895267" y="3036758"/>
              <a:ext cx="198963" cy="34652"/>
            </a:xfrm>
            <a:prstGeom prst="rect">
              <a:avLst/>
            </a:prstGeom>
            <a:solidFill>
              <a:srgbClr val="F26A21">
                <a:alpha val="100000"/>
              </a:srgbClr>
            </a:solidFill>
          </p:spPr>
          <p:txBody>
            <a:bodyPr/>
            <a:lstStyle/>
            <a:p/>
          </p:txBody>
        </p:sp>
        <p:sp>
          <p:nvSpPr>
            <p:cNvPr id="112" name="rc112"/>
            <p:cNvSpPr/>
            <p:nvPr/>
          </p:nvSpPr>
          <p:spPr>
            <a:xfrm>
              <a:off x="7895267" y="3071411"/>
              <a:ext cx="198963" cy="1554119"/>
            </a:xfrm>
            <a:prstGeom prst="rect">
              <a:avLst/>
            </a:prstGeom>
            <a:solidFill>
              <a:srgbClr val="FFC20E">
                <a:alpha val="100000"/>
              </a:srgbClr>
            </a:solidFill>
          </p:spPr>
          <p:txBody>
            <a:bodyPr/>
            <a:lstStyle/>
            <a:p/>
          </p:txBody>
        </p:sp>
        <p:sp>
          <p:nvSpPr>
            <p:cNvPr id="113" name="rc113"/>
            <p:cNvSpPr/>
            <p:nvPr/>
          </p:nvSpPr>
          <p:spPr>
            <a:xfrm>
              <a:off x="8116338" y="3032540"/>
              <a:ext cx="198963" cy="38430"/>
            </a:xfrm>
            <a:prstGeom prst="rect">
              <a:avLst/>
            </a:prstGeom>
            <a:solidFill>
              <a:srgbClr val="F26A21">
                <a:alpha val="100000"/>
              </a:srgbClr>
            </a:solidFill>
          </p:spPr>
          <p:txBody>
            <a:bodyPr/>
            <a:lstStyle/>
            <a:p/>
          </p:txBody>
        </p:sp>
        <p:sp>
          <p:nvSpPr>
            <p:cNvPr id="114" name="rc114"/>
            <p:cNvSpPr/>
            <p:nvPr/>
          </p:nvSpPr>
          <p:spPr>
            <a:xfrm>
              <a:off x="8116338" y="3070970"/>
              <a:ext cx="198963" cy="1554560"/>
            </a:xfrm>
            <a:prstGeom prst="rect">
              <a:avLst/>
            </a:prstGeom>
            <a:solidFill>
              <a:srgbClr val="FFC20E">
                <a:alpha val="100000"/>
              </a:srgbClr>
            </a:solidFill>
          </p:spPr>
          <p:txBody>
            <a:bodyPr/>
            <a:lstStyle/>
            <a:p/>
          </p:txBody>
        </p:sp>
        <p:sp>
          <p:nvSpPr>
            <p:cNvPr id="115" name="pl115"/>
            <p:cNvSpPr/>
            <p:nvPr/>
          </p:nvSpPr>
          <p:spPr>
            <a:xfrm>
              <a:off x="1583713" y="1227322"/>
              <a:ext cx="5526755" cy="137301"/>
            </a:xfrm>
            <a:custGeom>
              <a:avLst/>
              <a:pathLst>
                <a:path w="5526755" h="137301">
                  <a:moveTo>
                    <a:pt x="0" y="68650"/>
                  </a:moveTo>
                  <a:lnTo>
                    <a:pt x="221070" y="68650"/>
                  </a:lnTo>
                  <a:lnTo>
                    <a:pt x="442140" y="68650"/>
                  </a:lnTo>
                  <a:lnTo>
                    <a:pt x="663210" y="102976"/>
                  </a:lnTo>
                  <a:lnTo>
                    <a:pt x="884280" y="68650"/>
                  </a:lnTo>
                  <a:lnTo>
                    <a:pt x="1105351" y="68650"/>
                  </a:lnTo>
                  <a:lnTo>
                    <a:pt x="1326421" y="34325"/>
                  </a:lnTo>
                  <a:lnTo>
                    <a:pt x="1547491" y="34325"/>
                  </a:lnTo>
                  <a:lnTo>
                    <a:pt x="1768561" y="34325"/>
                  </a:lnTo>
                  <a:lnTo>
                    <a:pt x="1989631" y="68650"/>
                  </a:lnTo>
                  <a:lnTo>
                    <a:pt x="2210702" y="68650"/>
                  </a:lnTo>
                  <a:lnTo>
                    <a:pt x="2431772" y="34325"/>
                  </a:lnTo>
                  <a:lnTo>
                    <a:pt x="2652842" y="102976"/>
                  </a:lnTo>
                  <a:lnTo>
                    <a:pt x="2873912" y="34325"/>
                  </a:lnTo>
                  <a:lnTo>
                    <a:pt x="3094982" y="68650"/>
                  </a:lnTo>
                  <a:lnTo>
                    <a:pt x="3316053" y="102976"/>
                  </a:lnTo>
                  <a:lnTo>
                    <a:pt x="3537123" y="102976"/>
                  </a:lnTo>
                  <a:lnTo>
                    <a:pt x="3758193" y="102976"/>
                  </a:lnTo>
                  <a:lnTo>
                    <a:pt x="3979263" y="102976"/>
                  </a:lnTo>
                  <a:lnTo>
                    <a:pt x="4200333" y="137301"/>
                  </a:lnTo>
                  <a:lnTo>
                    <a:pt x="4421404" y="137301"/>
                  </a:lnTo>
                  <a:lnTo>
                    <a:pt x="4642474" y="137301"/>
                  </a:lnTo>
                  <a:lnTo>
                    <a:pt x="4863544" y="137301"/>
                  </a:lnTo>
                  <a:lnTo>
                    <a:pt x="5084614" y="68650"/>
                  </a:lnTo>
                  <a:lnTo>
                    <a:pt x="5305684" y="34325"/>
                  </a:lnTo>
                  <a:lnTo>
                    <a:pt x="5526755" y="0"/>
                  </a:lnTo>
                </a:path>
              </a:pathLst>
            </a:custGeom>
            <a:ln w="27101" cap="flat">
              <a:solidFill>
                <a:srgbClr val="0058AB">
                  <a:alpha val="100000"/>
                </a:srgbClr>
              </a:solidFill>
              <a:prstDash val="solid"/>
              <a:round/>
            </a:ln>
          </p:spPr>
          <p:txBody>
            <a:bodyPr/>
            <a:lstStyle/>
            <a:p/>
          </p:txBody>
        </p:sp>
        <p:sp>
          <p:nvSpPr>
            <p:cNvPr id="116" name="pl116"/>
            <p:cNvSpPr/>
            <p:nvPr/>
          </p:nvSpPr>
          <p:spPr>
            <a:xfrm>
              <a:off x="1583713" y="1330298"/>
              <a:ext cx="5526755" cy="137301"/>
            </a:xfrm>
            <a:custGeom>
              <a:avLst/>
              <a:pathLst>
                <a:path w="5526755" h="137301">
                  <a:moveTo>
                    <a:pt x="0" y="68650"/>
                  </a:moveTo>
                  <a:lnTo>
                    <a:pt x="221070" y="0"/>
                  </a:lnTo>
                  <a:lnTo>
                    <a:pt x="442140" y="68650"/>
                  </a:lnTo>
                  <a:lnTo>
                    <a:pt x="663210" y="68650"/>
                  </a:lnTo>
                  <a:lnTo>
                    <a:pt x="884280" y="68650"/>
                  </a:lnTo>
                  <a:lnTo>
                    <a:pt x="1105351" y="34325"/>
                  </a:lnTo>
                  <a:lnTo>
                    <a:pt x="1326421" y="0"/>
                  </a:lnTo>
                  <a:lnTo>
                    <a:pt x="1547491" y="0"/>
                  </a:lnTo>
                  <a:lnTo>
                    <a:pt x="1768561" y="0"/>
                  </a:lnTo>
                  <a:lnTo>
                    <a:pt x="1989631" y="0"/>
                  </a:lnTo>
                  <a:lnTo>
                    <a:pt x="2210702" y="0"/>
                  </a:lnTo>
                  <a:lnTo>
                    <a:pt x="2431772" y="0"/>
                  </a:lnTo>
                  <a:lnTo>
                    <a:pt x="2652842" y="68650"/>
                  </a:lnTo>
                  <a:lnTo>
                    <a:pt x="2873912" y="0"/>
                  </a:lnTo>
                  <a:lnTo>
                    <a:pt x="3094982" y="34325"/>
                  </a:lnTo>
                  <a:lnTo>
                    <a:pt x="3316053" y="68650"/>
                  </a:lnTo>
                  <a:lnTo>
                    <a:pt x="3537123" y="68650"/>
                  </a:lnTo>
                  <a:lnTo>
                    <a:pt x="3758193" y="68650"/>
                  </a:lnTo>
                  <a:lnTo>
                    <a:pt x="3979263" y="68650"/>
                  </a:lnTo>
                  <a:lnTo>
                    <a:pt x="4200333" y="102976"/>
                  </a:lnTo>
                  <a:lnTo>
                    <a:pt x="4421404" y="137301"/>
                  </a:lnTo>
                  <a:lnTo>
                    <a:pt x="4642474" y="137301"/>
                  </a:lnTo>
                  <a:lnTo>
                    <a:pt x="4863544" y="137301"/>
                  </a:lnTo>
                  <a:lnTo>
                    <a:pt x="5084614" y="68650"/>
                  </a:lnTo>
                  <a:lnTo>
                    <a:pt x="5305684" y="34325"/>
                  </a:lnTo>
                  <a:lnTo>
                    <a:pt x="5526755" y="0"/>
                  </a:lnTo>
                </a:path>
              </a:pathLst>
            </a:custGeom>
            <a:ln w="27101" cap="flat">
              <a:solidFill>
                <a:srgbClr val="80BD41">
                  <a:alpha val="100000"/>
                </a:srgbClr>
              </a:solidFill>
              <a:prstDash val="solid"/>
              <a:round/>
            </a:ln>
          </p:spPr>
          <p:txBody>
            <a:bodyPr/>
            <a:lstStyle/>
            <a:p/>
          </p:txBody>
        </p:sp>
        <p:sp>
          <p:nvSpPr>
            <p:cNvPr id="117" name="tx117"/>
            <p:cNvSpPr/>
            <p:nvPr/>
          </p:nvSpPr>
          <p:spPr>
            <a:xfrm>
              <a:off x="1515407" y="10936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97</a:t>
              </a:r>
            </a:p>
          </p:txBody>
        </p:sp>
        <p:sp>
          <p:nvSpPr>
            <p:cNvPr id="118" name="tx118"/>
            <p:cNvSpPr/>
            <p:nvPr/>
          </p:nvSpPr>
          <p:spPr>
            <a:xfrm>
              <a:off x="2620758" y="10936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97</a:t>
              </a:r>
            </a:p>
          </p:txBody>
        </p:sp>
        <p:sp>
          <p:nvSpPr>
            <p:cNvPr id="119" name="tx119"/>
            <p:cNvSpPr/>
            <p:nvPr/>
          </p:nvSpPr>
          <p:spPr>
            <a:xfrm>
              <a:off x="3726109" y="10936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97</a:t>
              </a:r>
            </a:p>
          </p:txBody>
        </p:sp>
        <p:sp>
          <p:nvSpPr>
            <p:cNvPr id="120" name="tx120"/>
            <p:cNvSpPr/>
            <p:nvPr/>
          </p:nvSpPr>
          <p:spPr>
            <a:xfrm>
              <a:off x="4831460" y="112797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96</a:t>
              </a:r>
            </a:p>
          </p:txBody>
        </p:sp>
        <p:sp>
          <p:nvSpPr>
            <p:cNvPr id="121" name="tx121"/>
            <p:cNvSpPr/>
            <p:nvPr/>
          </p:nvSpPr>
          <p:spPr>
            <a:xfrm>
              <a:off x="5715741" y="11623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95</a:t>
              </a:r>
            </a:p>
          </p:txBody>
        </p:sp>
        <p:sp>
          <p:nvSpPr>
            <p:cNvPr id="122" name="tx122"/>
            <p:cNvSpPr/>
            <p:nvPr/>
          </p:nvSpPr>
          <p:spPr>
            <a:xfrm>
              <a:off x="5936812" y="11623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95</a:t>
              </a:r>
            </a:p>
          </p:txBody>
        </p:sp>
        <p:sp>
          <p:nvSpPr>
            <p:cNvPr id="123" name="tx123"/>
            <p:cNvSpPr/>
            <p:nvPr/>
          </p:nvSpPr>
          <p:spPr>
            <a:xfrm>
              <a:off x="6157882" y="11623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95</a:t>
              </a:r>
            </a:p>
          </p:txBody>
        </p:sp>
        <p:sp>
          <p:nvSpPr>
            <p:cNvPr id="124" name="tx124"/>
            <p:cNvSpPr/>
            <p:nvPr/>
          </p:nvSpPr>
          <p:spPr>
            <a:xfrm>
              <a:off x="6378952" y="11623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95</a:t>
              </a:r>
            </a:p>
          </p:txBody>
        </p:sp>
        <p:sp>
          <p:nvSpPr>
            <p:cNvPr id="125" name="tx125"/>
            <p:cNvSpPr/>
            <p:nvPr/>
          </p:nvSpPr>
          <p:spPr>
            <a:xfrm>
              <a:off x="6600022" y="10936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97</a:t>
              </a:r>
            </a:p>
          </p:txBody>
        </p:sp>
        <p:sp>
          <p:nvSpPr>
            <p:cNvPr id="126" name="tx126"/>
            <p:cNvSpPr/>
            <p:nvPr/>
          </p:nvSpPr>
          <p:spPr>
            <a:xfrm>
              <a:off x="6821092" y="105932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27" name="tx127"/>
            <p:cNvSpPr/>
            <p:nvPr/>
          </p:nvSpPr>
          <p:spPr>
            <a:xfrm>
              <a:off x="7042163" y="102500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99</a:t>
              </a:r>
            </a:p>
          </p:txBody>
        </p:sp>
        <p:sp>
          <p:nvSpPr>
            <p:cNvPr id="128" name="tx128"/>
            <p:cNvSpPr/>
            <p:nvPr/>
          </p:nvSpPr>
          <p:spPr>
            <a:xfrm>
              <a:off x="1515407" y="146932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94</a:t>
              </a:r>
            </a:p>
          </p:txBody>
        </p:sp>
        <p:sp>
          <p:nvSpPr>
            <p:cNvPr id="129" name="tx129"/>
            <p:cNvSpPr/>
            <p:nvPr/>
          </p:nvSpPr>
          <p:spPr>
            <a:xfrm>
              <a:off x="2620758" y="143499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95</a:t>
              </a:r>
            </a:p>
          </p:txBody>
        </p:sp>
        <p:sp>
          <p:nvSpPr>
            <p:cNvPr id="130" name="tx130"/>
            <p:cNvSpPr/>
            <p:nvPr/>
          </p:nvSpPr>
          <p:spPr>
            <a:xfrm>
              <a:off x="3726109" y="140067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96</a:t>
              </a:r>
            </a:p>
          </p:txBody>
        </p:sp>
        <p:sp>
          <p:nvSpPr>
            <p:cNvPr id="131" name="tx131"/>
            <p:cNvSpPr/>
            <p:nvPr/>
          </p:nvSpPr>
          <p:spPr>
            <a:xfrm>
              <a:off x="4831460" y="146932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94</a:t>
              </a:r>
            </a:p>
          </p:txBody>
        </p:sp>
        <p:sp>
          <p:nvSpPr>
            <p:cNvPr id="132" name="tx132"/>
            <p:cNvSpPr/>
            <p:nvPr/>
          </p:nvSpPr>
          <p:spPr>
            <a:xfrm>
              <a:off x="5715741" y="150364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93</a:t>
              </a:r>
            </a:p>
          </p:txBody>
        </p:sp>
        <p:sp>
          <p:nvSpPr>
            <p:cNvPr id="133" name="tx133"/>
            <p:cNvSpPr/>
            <p:nvPr/>
          </p:nvSpPr>
          <p:spPr>
            <a:xfrm>
              <a:off x="5936812" y="153797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92</a:t>
              </a:r>
            </a:p>
          </p:txBody>
        </p:sp>
        <p:sp>
          <p:nvSpPr>
            <p:cNvPr id="134" name="tx134"/>
            <p:cNvSpPr/>
            <p:nvPr/>
          </p:nvSpPr>
          <p:spPr>
            <a:xfrm>
              <a:off x="6157882" y="153797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92</a:t>
              </a:r>
            </a:p>
          </p:txBody>
        </p:sp>
        <p:sp>
          <p:nvSpPr>
            <p:cNvPr id="135" name="tx135"/>
            <p:cNvSpPr/>
            <p:nvPr/>
          </p:nvSpPr>
          <p:spPr>
            <a:xfrm>
              <a:off x="6378952" y="153797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92</a:t>
              </a:r>
            </a:p>
          </p:txBody>
        </p:sp>
        <p:sp>
          <p:nvSpPr>
            <p:cNvPr id="136" name="tx136"/>
            <p:cNvSpPr/>
            <p:nvPr/>
          </p:nvSpPr>
          <p:spPr>
            <a:xfrm>
              <a:off x="6600022" y="146932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94</a:t>
              </a:r>
            </a:p>
          </p:txBody>
        </p:sp>
        <p:sp>
          <p:nvSpPr>
            <p:cNvPr id="137" name="tx137"/>
            <p:cNvSpPr/>
            <p:nvPr/>
          </p:nvSpPr>
          <p:spPr>
            <a:xfrm>
              <a:off x="6821092" y="143499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95</a:t>
              </a:r>
            </a:p>
          </p:txBody>
        </p:sp>
        <p:sp>
          <p:nvSpPr>
            <p:cNvPr id="138" name="tx138"/>
            <p:cNvSpPr/>
            <p:nvPr/>
          </p:nvSpPr>
          <p:spPr>
            <a:xfrm>
              <a:off x="7042163" y="140067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96</a:t>
              </a:r>
            </a:p>
          </p:txBody>
        </p:sp>
        <p:sp>
          <p:nvSpPr>
            <p:cNvPr id="139" name="tx139"/>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0" name="tx140"/>
            <p:cNvSpPr/>
            <p:nvPr/>
          </p:nvSpPr>
          <p:spPr>
            <a:xfrm>
              <a:off x="571733" y="3660351"/>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2,500,000</a:t>
              </a:r>
            </a:p>
          </p:txBody>
        </p:sp>
        <p:sp>
          <p:nvSpPr>
            <p:cNvPr id="141" name="tx141"/>
            <p:cNvSpPr/>
            <p:nvPr/>
          </p:nvSpPr>
          <p:spPr>
            <a:xfrm>
              <a:off x="571733" y="2736091"/>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5,000,000</a:t>
              </a:r>
            </a:p>
          </p:txBody>
        </p:sp>
        <p:sp>
          <p:nvSpPr>
            <p:cNvPr id="142" name="tx142"/>
            <p:cNvSpPr/>
            <p:nvPr/>
          </p:nvSpPr>
          <p:spPr>
            <a:xfrm>
              <a:off x="571733" y="1811831"/>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7,500,000</a:t>
              </a:r>
            </a:p>
          </p:txBody>
        </p:sp>
        <p:sp>
          <p:nvSpPr>
            <p:cNvPr id="143" name="tx143"/>
            <p:cNvSpPr/>
            <p:nvPr/>
          </p:nvSpPr>
          <p:spPr>
            <a:xfrm>
              <a:off x="508182" y="887572"/>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a:t>
              </a:r>
            </a:p>
          </p:txBody>
        </p:sp>
        <p:sp>
          <p:nvSpPr>
            <p:cNvPr id="144" name="tx144"/>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5" name="tx145"/>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6" name="tx146"/>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7" name="tx147"/>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8" name="tx148"/>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9" name="tx149"/>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50" name="tx150"/>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51" name="tx151"/>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52" name="tx152"/>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3" name="tx153"/>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4" name="tx154"/>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5" name="tx155"/>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6" name="tx156"/>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7" name="tx157"/>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8" name="tx158"/>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9" name="tx159"/>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60" name="tx160"/>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61" name="tx161"/>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62" name="tx162"/>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3" name="tx163"/>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4" name="tx164"/>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5" name="rc165"/>
            <p:cNvSpPr/>
            <p:nvPr/>
          </p:nvSpPr>
          <p:spPr>
            <a:xfrm>
              <a:off x="1887666" y="5504613"/>
              <a:ext cx="201455" cy="201456"/>
            </a:xfrm>
            <a:prstGeom prst="rect">
              <a:avLst/>
            </a:prstGeom>
            <a:solidFill>
              <a:srgbClr val="80BD41">
                <a:alpha val="100000"/>
              </a:srgbClr>
            </a:solidFill>
          </p:spPr>
          <p:txBody>
            <a:bodyPr/>
            <a:lstStyle/>
            <a:p/>
          </p:txBody>
        </p:sp>
        <p:sp>
          <p:nvSpPr>
            <p:cNvPr id="166" name="rc166"/>
            <p:cNvSpPr/>
            <p:nvPr/>
          </p:nvSpPr>
          <p:spPr>
            <a:xfrm>
              <a:off x="2603373" y="5504613"/>
              <a:ext cx="201456" cy="201456"/>
            </a:xfrm>
            <a:prstGeom prst="rect">
              <a:avLst/>
            </a:prstGeom>
            <a:solidFill>
              <a:srgbClr val="1CABE2">
                <a:alpha val="100000"/>
              </a:srgbClr>
            </a:solidFill>
          </p:spPr>
          <p:txBody>
            <a:bodyPr/>
            <a:lstStyle/>
            <a:p/>
          </p:txBody>
        </p:sp>
        <p:sp>
          <p:nvSpPr>
            <p:cNvPr id="167" name="rc167"/>
            <p:cNvSpPr/>
            <p:nvPr/>
          </p:nvSpPr>
          <p:spPr>
            <a:xfrm>
              <a:off x="3676245" y="5504613"/>
              <a:ext cx="201456" cy="201456"/>
            </a:xfrm>
            <a:prstGeom prst="rect">
              <a:avLst/>
            </a:prstGeom>
            <a:solidFill>
              <a:srgbClr val="0058AB">
                <a:alpha val="100000"/>
              </a:srgbClr>
            </a:solidFill>
          </p:spPr>
          <p:txBody>
            <a:bodyPr/>
            <a:lstStyle/>
            <a:p/>
          </p:txBody>
        </p:sp>
        <p:sp>
          <p:nvSpPr>
            <p:cNvPr id="168" name="rc168"/>
            <p:cNvSpPr/>
            <p:nvPr/>
          </p:nvSpPr>
          <p:spPr>
            <a:xfrm>
              <a:off x="4671759" y="5504613"/>
              <a:ext cx="201456" cy="201456"/>
            </a:xfrm>
            <a:prstGeom prst="rect">
              <a:avLst/>
            </a:prstGeom>
            <a:solidFill>
              <a:srgbClr val="FFC20E">
                <a:alpha val="100000"/>
              </a:srgbClr>
            </a:solidFill>
          </p:spPr>
          <p:txBody>
            <a:bodyPr/>
            <a:lstStyle/>
            <a:p/>
          </p:txBody>
        </p:sp>
        <p:sp>
          <p:nvSpPr>
            <p:cNvPr id="169" name="rc169"/>
            <p:cNvSpPr/>
            <p:nvPr/>
          </p:nvSpPr>
          <p:spPr>
            <a:xfrm>
              <a:off x="6576552" y="5504613"/>
              <a:ext cx="201455" cy="201456"/>
            </a:xfrm>
            <a:prstGeom prst="rect">
              <a:avLst/>
            </a:prstGeom>
            <a:solidFill>
              <a:srgbClr val="F26A21">
                <a:alpha val="100000"/>
              </a:srgbClr>
            </a:solidFill>
          </p:spPr>
          <p:txBody>
            <a:bodyPr/>
            <a:lstStyle/>
            <a:p/>
          </p:txBody>
        </p:sp>
        <p:sp>
          <p:nvSpPr>
            <p:cNvPr id="170" name="tx170"/>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71" name="tx171"/>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72" name="tx172"/>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3" name="tx173"/>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4" name="tx174"/>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5" name="pl175"/>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8" name="tx178"/>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9" name="tx179"/>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142678" y="616400"/>
              <a:ext cx="478706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Northern Africa</a:t>
              </a:r>
            </a:p>
          </p:txBody>
        </p:sp>
        <p:sp>
          <p:nvSpPr>
            <p:cNvPr id="181" name="tx181"/>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Northern Africa is projected to have a  decline in the number of surviving infants by 2030. To achieve the IA2030 ZD target, current efforts would be sufficient, however, countries should continue to strengthen beyond the targets.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6018" y="4671022"/>
              <a:ext cx="7998392" cy="0"/>
            </a:xfrm>
            <a:custGeom>
              <a:avLst/>
              <a:pathLst>
                <a:path w="7998392" h="0">
                  <a:moveTo>
                    <a:pt x="0" y="0"/>
                  </a:moveTo>
                  <a:lnTo>
                    <a:pt x="7998392" y="0"/>
                  </a:lnTo>
                  <a:lnTo>
                    <a:pt x="7998392" y="0"/>
                  </a:lnTo>
                </a:path>
              </a:pathLst>
            </a:custGeom>
            <a:ln w="6775" cap="flat">
              <a:solidFill>
                <a:srgbClr val="EBEBEB">
                  <a:alpha val="100000"/>
                </a:srgbClr>
              </a:solidFill>
              <a:prstDash val="solid"/>
              <a:round/>
            </a:ln>
          </p:spPr>
          <p:txBody>
            <a:bodyPr/>
            <a:lstStyle/>
            <a:p/>
          </p:txBody>
        </p:sp>
        <p:sp>
          <p:nvSpPr>
            <p:cNvPr id="5" name="pl5"/>
            <p:cNvSpPr/>
            <p:nvPr/>
          </p:nvSpPr>
          <p:spPr>
            <a:xfrm>
              <a:off x="1076018" y="4027522"/>
              <a:ext cx="7998392" cy="0"/>
            </a:xfrm>
            <a:custGeom>
              <a:avLst/>
              <a:pathLst>
                <a:path w="7998392" h="0">
                  <a:moveTo>
                    <a:pt x="0" y="0"/>
                  </a:moveTo>
                  <a:lnTo>
                    <a:pt x="7998392" y="0"/>
                  </a:lnTo>
                  <a:lnTo>
                    <a:pt x="7998392" y="0"/>
                  </a:lnTo>
                </a:path>
              </a:pathLst>
            </a:custGeom>
            <a:ln w="6775" cap="flat">
              <a:solidFill>
                <a:srgbClr val="EBEBEB">
                  <a:alpha val="100000"/>
                </a:srgbClr>
              </a:solidFill>
              <a:prstDash val="solid"/>
              <a:round/>
            </a:ln>
          </p:spPr>
          <p:txBody>
            <a:bodyPr/>
            <a:lstStyle/>
            <a:p/>
          </p:txBody>
        </p:sp>
        <p:sp>
          <p:nvSpPr>
            <p:cNvPr id="6" name="pl6"/>
            <p:cNvSpPr/>
            <p:nvPr/>
          </p:nvSpPr>
          <p:spPr>
            <a:xfrm>
              <a:off x="1076018" y="3384021"/>
              <a:ext cx="7998392" cy="0"/>
            </a:xfrm>
            <a:custGeom>
              <a:avLst/>
              <a:pathLst>
                <a:path w="7998392" h="0">
                  <a:moveTo>
                    <a:pt x="0" y="0"/>
                  </a:moveTo>
                  <a:lnTo>
                    <a:pt x="7998392" y="0"/>
                  </a:lnTo>
                  <a:lnTo>
                    <a:pt x="7998392" y="0"/>
                  </a:lnTo>
                </a:path>
              </a:pathLst>
            </a:custGeom>
            <a:ln w="6775" cap="flat">
              <a:solidFill>
                <a:srgbClr val="EBEBEB">
                  <a:alpha val="100000"/>
                </a:srgbClr>
              </a:solidFill>
              <a:prstDash val="solid"/>
              <a:round/>
            </a:ln>
          </p:spPr>
          <p:txBody>
            <a:bodyPr/>
            <a:lstStyle/>
            <a:p/>
          </p:txBody>
        </p:sp>
        <p:sp>
          <p:nvSpPr>
            <p:cNvPr id="7" name="pl7"/>
            <p:cNvSpPr/>
            <p:nvPr/>
          </p:nvSpPr>
          <p:spPr>
            <a:xfrm>
              <a:off x="1076018" y="2740521"/>
              <a:ext cx="7998392" cy="0"/>
            </a:xfrm>
            <a:custGeom>
              <a:avLst/>
              <a:pathLst>
                <a:path w="7998392" h="0">
                  <a:moveTo>
                    <a:pt x="0" y="0"/>
                  </a:moveTo>
                  <a:lnTo>
                    <a:pt x="7998392" y="0"/>
                  </a:lnTo>
                  <a:lnTo>
                    <a:pt x="7998392" y="0"/>
                  </a:lnTo>
                </a:path>
              </a:pathLst>
            </a:custGeom>
            <a:ln w="6775" cap="flat">
              <a:solidFill>
                <a:srgbClr val="EBEBEB">
                  <a:alpha val="100000"/>
                </a:srgbClr>
              </a:solidFill>
              <a:prstDash val="solid"/>
              <a:round/>
            </a:ln>
          </p:spPr>
          <p:txBody>
            <a:bodyPr/>
            <a:lstStyle/>
            <a:p/>
          </p:txBody>
        </p:sp>
        <p:sp>
          <p:nvSpPr>
            <p:cNvPr id="8" name="pl8"/>
            <p:cNvSpPr/>
            <p:nvPr/>
          </p:nvSpPr>
          <p:spPr>
            <a:xfrm>
              <a:off x="1076018" y="2097020"/>
              <a:ext cx="7998392" cy="0"/>
            </a:xfrm>
            <a:custGeom>
              <a:avLst/>
              <a:pathLst>
                <a:path w="7998392" h="0">
                  <a:moveTo>
                    <a:pt x="0" y="0"/>
                  </a:moveTo>
                  <a:lnTo>
                    <a:pt x="7998392" y="0"/>
                  </a:lnTo>
                  <a:lnTo>
                    <a:pt x="7998392" y="0"/>
                  </a:lnTo>
                </a:path>
              </a:pathLst>
            </a:custGeom>
            <a:ln w="6775" cap="flat">
              <a:solidFill>
                <a:srgbClr val="EBEBEB">
                  <a:alpha val="100000"/>
                </a:srgbClr>
              </a:solidFill>
              <a:prstDash val="solid"/>
              <a:round/>
            </a:ln>
          </p:spPr>
          <p:txBody>
            <a:bodyPr/>
            <a:lstStyle/>
            <a:p/>
          </p:txBody>
        </p:sp>
        <p:sp>
          <p:nvSpPr>
            <p:cNvPr id="9" name="pl9"/>
            <p:cNvSpPr/>
            <p:nvPr/>
          </p:nvSpPr>
          <p:spPr>
            <a:xfrm>
              <a:off x="1076018" y="4992773"/>
              <a:ext cx="7998392" cy="0"/>
            </a:xfrm>
            <a:custGeom>
              <a:avLst/>
              <a:pathLst>
                <a:path w="7998392" h="0">
                  <a:moveTo>
                    <a:pt x="0" y="0"/>
                  </a:moveTo>
                  <a:lnTo>
                    <a:pt x="7998392" y="0"/>
                  </a:lnTo>
                  <a:lnTo>
                    <a:pt x="7998392" y="0"/>
                  </a:lnTo>
                </a:path>
              </a:pathLst>
            </a:custGeom>
            <a:ln w="13550" cap="flat">
              <a:solidFill>
                <a:srgbClr val="EBEBEB">
                  <a:alpha val="100000"/>
                </a:srgbClr>
              </a:solidFill>
              <a:prstDash val="solid"/>
              <a:round/>
            </a:ln>
          </p:spPr>
          <p:txBody>
            <a:bodyPr/>
            <a:lstStyle/>
            <a:p/>
          </p:txBody>
        </p:sp>
        <p:sp>
          <p:nvSpPr>
            <p:cNvPr id="10" name="pl10"/>
            <p:cNvSpPr/>
            <p:nvPr/>
          </p:nvSpPr>
          <p:spPr>
            <a:xfrm>
              <a:off x="1076018" y="4349272"/>
              <a:ext cx="7998392" cy="0"/>
            </a:xfrm>
            <a:custGeom>
              <a:avLst/>
              <a:pathLst>
                <a:path w="7998392" h="0">
                  <a:moveTo>
                    <a:pt x="0" y="0"/>
                  </a:moveTo>
                  <a:lnTo>
                    <a:pt x="7998392" y="0"/>
                  </a:lnTo>
                  <a:lnTo>
                    <a:pt x="7998392" y="0"/>
                  </a:lnTo>
                </a:path>
              </a:pathLst>
            </a:custGeom>
            <a:ln w="13550" cap="flat">
              <a:solidFill>
                <a:srgbClr val="EBEBEB">
                  <a:alpha val="100000"/>
                </a:srgbClr>
              </a:solidFill>
              <a:prstDash val="solid"/>
              <a:round/>
            </a:ln>
          </p:spPr>
          <p:txBody>
            <a:bodyPr/>
            <a:lstStyle/>
            <a:p/>
          </p:txBody>
        </p:sp>
        <p:sp>
          <p:nvSpPr>
            <p:cNvPr id="11" name="pl11"/>
            <p:cNvSpPr/>
            <p:nvPr/>
          </p:nvSpPr>
          <p:spPr>
            <a:xfrm>
              <a:off x="1076018" y="3705772"/>
              <a:ext cx="7998392" cy="0"/>
            </a:xfrm>
            <a:custGeom>
              <a:avLst/>
              <a:pathLst>
                <a:path w="7998392" h="0">
                  <a:moveTo>
                    <a:pt x="0" y="0"/>
                  </a:moveTo>
                  <a:lnTo>
                    <a:pt x="7998392" y="0"/>
                  </a:lnTo>
                  <a:lnTo>
                    <a:pt x="7998392" y="0"/>
                  </a:lnTo>
                </a:path>
              </a:pathLst>
            </a:custGeom>
            <a:ln w="13550" cap="flat">
              <a:solidFill>
                <a:srgbClr val="EBEBEB">
                  <a:alpha val="100000"/>
                </a:srgbClr>
              </a:solidFill>
              <a:prstDash val="solid"/>
              <a:round/>
            </a:ln>
          </p:spPr>
          <p:txBody>
            <a:bodyPr/>
            <a:lstStyle/>
            <a:p/>
          </p:txBody>
        </p:sp>
        <p:sp>
          <p:nvSpPr>
            <p:cNvPr id="12" name="pl12"/>
            <p:cNvSpPr/>
            <p:nvPr/>
          </p:nvSpPr>
          <p:spPr>
            <a:xfrm>
              <a:off x="1076018" y="3062271"/>
              <a:ext cx="7998392" cy="0"/>
            </a:xfrm>
            <a:custGeom>
              <a:avLst/>
              <a:pathLst>
                <a:path w="7998392" h="0">
                  <a:moveTo>
                    <a:pt x="0" y="0"/>
                  </a:moveTo>
                  <a:lnTo>
                    <a:pt x="7998392" y="0"/>
                  </a:lnTo>
                  <a:lnTo>
                    <a:pt x="7998392" y="0"/>
                  </a:lnTo>
                </a:path>
              </a:pathLst>
            </a:custGeom>
            <a:ln w="13550" cap="flat">
              <a:solidFill>
                <a:srgbClr val="EBEBEB">
                  <a:alpha val="100000"/>
                </a:srgbClr>
              </a:solidFill>
              <a:prstDash val="solid"/>
              <a:round/>
            </a:ln>
          </p:spPr>
          <p:txBody>
            <a:bodyPr/>
            <a:lstStyle/>
            <a:p/>
          </p:txBody>
        </p:sp>
        <p:sp>
          <p:nvSpPr>
            <p:cNvPr id="13" name="pl13"/>
            <p:cNvSpPr/>
            <p:nvPr/>
          </p:nvSpPr>
          <p:spPr>
            <a:xfrm>
              <a:off x="1076018" y="2418771"/>
              <a:ext cx="7998392" cy="0"/>
            </a:xfrm>
            <a:custGeom>
              <a:avLst/>
              <a:pathLst>
                <a:path w="7998392" h="0">
                  <a:moveTo>
                    <a:pt x="0" y="0"/>
                  </a:moveTo>
                  <a:lnTo>
                    <a:pt x="7998392" y="0"/>
                  </a:lnTo>
                  <a:lnTo>
                    <a:pt x="7998392" y="0"/>
                  </a:lnTo>
                </a:path>
              </a:pathLst>
            </a:custGeom>
            <a:ln w="13550" cap="flat">
              <a:solidFill>
                <a:srgbClr val="EBEBEB">
                  <a:alpha val="100000"/>
                </a:srgbClr>
              </a:solidFill>
              <a:prstDash val="solid"/>
              <a:round/>
            </a:ln>
          </p:spPr>
          <p:txBody>
            <a:bodyPr/>
            <a:lstStyle/>
            <a:p/>
          </p:txBody>
        </p:sp>
        <p:sp>
          <p:nvSpPr>
            <p:cNvPr id="14" name="pl14"/>
            <p:cNvSpPr/>
            <p:nvPr/>
          </p:nvSpPr>
          <p:spPr>
            <a:xfrm>
              <a:off x="154547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8079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1610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5142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867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2205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5737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9268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2800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6331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89863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3395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6926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045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8398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07521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31053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54584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8116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0164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25179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8711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72242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5774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9305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283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60495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439582" y="3565347"/>
              <a:ext cx="211784" cy="1427425"/>
            </a:xfrm>
            <a:prstGeom prst="rect">
              <a:avLst/>
            </a:prstGeom>
            <a:solidFill>
              <a:srgbClr val="0058AB">
                <a:alpha val="100000"/>
              </a:srgbClr>
            </a:solidFill>
          </p:spPr>
          <p:txBody>
            <a:bodyPr/>
            <a:lstStyle/>
            <a:p/>
          </p:txBody>
        </p:sp>
        <p:sp>
          <p:nvSpPr>
            <p:cNvPr id="42" name="rc42"/>
            <p:cNvSpPr/>
            <p:nvPr/>
          </p:nvSpPr>
          <p:spPr>
            <a:xfrm>
              <a:off x="1674898" y="3514523"/>
              <a:ext cx="211784" cy="1478249"/>
            </a:xfrm>
            <a:prstGeom prst="rect">
              <a:avLst/>
            </a:prstGeom>
            <a:solidFill>
              <a:srgbClr val="0058AB">
                <a:alpha val="100000"/>
              </a:srgbClr>
            </a:solidFill>
          </p:spPr>
          <p:txBody>
            <a:bodyPr/>
            <a:lstStyle/>
            <a:p/>
          </p:txBody>
        </p:sp>
        <p:sp>
          <p:nvSpPr>
            <p:cNvPr id="43" name="rc43"/>
            <p:cNvSpPr/>
            <p:nvPr/>
          </p:nvSpPr>
          <p:spPr>
            <a:xfrm>
              <a:off x="1910214" y="3609954"/>
              <a:ext cx="211784" cy="1382818"/>
            </a:xfrm>
            <a:prstGeom prst="rect">
              <a:avLst/>
            </a:prstGeom>
            <a:solidFill>
              <a:srgbClr val="0058AB">
                <a:alpha val="100000"/>
              </a:srgbClr>
            </a:solidFill>
          </p:spPr>
          <p:txBody>
            <a:bodyPr/>
            <a:lstStyle/>
            <a:p/>
          </p:txBody>
        </p:sp>
        <p:sp>
          <p:nvSpPr>
            <p:cNvPr id="44" name="rc44"/>
            <p:cNvSpPr/>
            <p:nvPr/>
          </p:nvSpPr>
          <p:spPr>
            <a:xfrm>
              <a:off x="2145530" y="3221911"/>
              <a:ext cx="211784" cy="1770861"/>
            </a:xfrm>
            <a:prstGeom prst="rect">
              <a:avLst/>
            </a:prstGeom>
            <a:solidFill>
              <a:srgbClr val="0058AB">
                <a:alpha val="100000"/>
              </a:srgbClr>
            </a:solidFill>
          </p:spPr>
          <p:txBody>
            <a:bodyPr/>
            <a:lstStyle/>
            <a:p/>
          </p:txBody>
        </p:sp>
        <p:sp>
          <p:nvSpPr>
            <p:cNvPr id="45" name="rc45"/>
            <p:cNvSpPr/>
            <p:nvPr/>
          </p:nvSpPr>
          <p:spPr>
            <a:xfrm>
              <a:off x="2380846" y="3490701"/>
              <a:ext cx="211784" cy="1502071"/>
            </a:xfrm>
            <a:prstGeom prst="rect">
              <a:avLst/>
            </a:prstGeom>
            <a:solidFill>
              <a:srgbClr val="0058AB">
                <a:alpha val="100000"/>
              </a:srgbClr>
            </a:solidFill>
          </p:spPr>
          <p:txBody>
            <a:bodyPr/>
            <a:lstStyle/>
            <a:p/>
          </p:txBody>
        </p:sp>
        <p:sp>
          <p:nvSpPr>
            <p:cNvPr id="46" name="rc46"/>
            <p:cNvSpPr/>
            <p:nvPr/>
          </p:nvSpPr>
          <p:spPr>
            <a:xfrm>
              <a:off x="2616162" y="3555514"/>
              <a:ext cx="211784" cy="1437258"/>
            </a:xfrm>
            <a:prstGeom prst="rect">
              <a:avLst/>
            </a:prstGeom>
            <a:solidFill>
              <a:srgbClr val="0058AB">
                <a:alpha val="100000"/>
              </a:srgbClr>
            </a:solidFill>
          </p:spPr>
          <p:txBody>
            <a:bodyPr/>
            <a:lstStyle/>
            <a:p/>
          </p:txBody>
        </p:sp>
        <p:sp>
          <p:nvSpPr>
            <p:cNvPr id="47" name="rc47"/>
            <p:cNvSpPr/>
            <p:nvPr/>
          </p:nvSpPr>
          <p:spPr>
            <a:xfrm>
              <a:off x="2851478" y="3896956"/>
              <a:ext cx="211784" cy="1095816"/>
            </a:xfrm>
            <a:prstGeom prst="rect">
              <a:avLst/>
            </a:prstGeom>
            <a:solidFill>
              <a:srgbClr val="0058AB">
                <a:alpha val="100000"/>
              </a:srgbClr>
            </a:solidFill>
          </p:spPr>
          <p:txBody>
            <a:bodyPr/>
            <a:lstStyle/>
            <a:p/>
          </p:txBody>
        </p:sp>
        <p:sp>
          <p:nvSpPr>
            <p:cNvPr id="48" name="rc48"/>
            <p:cNvSpPr/>
            <p:nvPr/>
          </p:nvSpPr>
          <p:spPr>
            <a:xfrm>
              <a:off x="3086794" y="3877715"/>
              <a:ext cx="211784" cy="1115057"/>
            </a:xfrm>
            <a:prstGeom prst="rect">
              <a:avLst/>
            </a:prstGeom>
            <a:solidFill>
              <a:srgbClr val="0058AB">
                <a:alpha val="100000"/>
              </a:srgbClr>
            </a:solidFill>
          </p:spPr>
          <p:txBody>
            <a:bodyPr/>
            <a:lstStyle/>
            <a:p/>
          </p:txBody>
        </p:sp>
        <p:sp>
          <p:nvSpPr>
            <p:cNvPr id="49" name="rc49"/>
            <p:cNvSpPr/>
            <p:nvPr/>
          </p:nvSpPr>
          <p:spPr>
            <a:xfrm>
              <a:off x="3322110" y="3766840"/>
              <a:ext cx="211784" cy="1225932"/>
            </a:xfrm>
            <a:prstGeom prst="rect">
              <a:avLst/>
            </a:prstGeom>
            <a:solidFill>
              <a:srgbClr val="0058AB">
                <a:alpha val="100000"/>
              </a:srgbClr>
            </a:solidFill>
          </p:spPr>
          <p:txBody>
            <a:bodyPr/>
            <a:lstStyle/>
            <a:p/>
          </p:txBody>
        </p:sp>
        <p:sp>
          <p:nvSpPr>
            <p:cNvPr id="50" name="rc50"/>
            <p:cNvSpPr/>
            <p:nvPr/>
          </p:nvSpPr>
          <p:spPr>
            <a:xfrm>
              <a:off x="3557426" y="3395038"/>
              <a:ext cx="211784" cy="1597734"/>
            </a:xfrm>
            <a:prstGeom prst="rect">
              <a:avLst/>
            </a:prstGeom>
            <a:solidFill>
              <a:srgbClr val="0058AB">
                <a:alpha val="100000"/>
              </a:srgbClr>
            </a:solidFill>
          </p:spPr>
          <p:txBody>
            <a:bodyPr/>
            <a:lstStyle/>
            <a:p/>
          </p:txBody>
        </p:sp>
        <p:sp>
          <p:nvSpPr>
            <p:cNvPr id="51" name="rc51"/>
            <p:cNvSpPr/>
            <p:nvPr/>
          </p:nvSpPr>
          <p:spPr>
            <a:xfrm>
              <a:off x="3792742" y="3481911"/>
              <a:ext cx="211784" cy="1510861"/>
            </a:xfrm>
            <a:prstGeom prst="rect">
              <a:avLst/>
            </a:prstGeom>
            <a:solidFill>
              <a:srgbClr val="0058AB">
                <a:alpha val="100000"/>
              </a:srgbClr>
            </a:solidFill>
          </p:spPr>
          <p:txBody>
            <a:bodyPr/>
            <a:lstStyle/>
            <a:p/>
          </p:txBody>
        </p:sp>
        <p:sp>
          <p:nvSpPr>
            <p:cNvPr id="52" name="rc52"/>
            <p:cNvSpPr/>
            <p:nvPr/>
          </p:nvSpPr>
          <p:spPr>
            <a:xfrm>
              <a:off x="4028058" y="3616891"/>
              <a:ext cx="211784" cy="1375881"/>
            </a:xfrm>
            <a:prstGeom prst="rect">
              <a:avLst/>
            </a:prstGeom>
            <a:solidFill>
              <a:srgbClr val="0058AB">
                <a:alpha val="100000"/>
              </a:srgbClr>
            </a:solidFill>
          </p:spPr>
          <p:txBody>
            <a:bodyPr/>
            <a:lstStyle/>
            <a:p/>
          </p:txBody>
        </p:sp>
        <p:sp>
          <p:nvSpPr>
            <p:cNvPr id="53" name="rc53"/>
            <p:cNvSpPr/>
            <p:nvPr/>
          </p:nvSpPr>
          <p:spPr>
            <a:xfrm>
              <a:off x="4263374" y="2666647"/>
              <a:ext cx="211784" cy="2326125"/>
            </a:xfrm>
            <a:prstGeom prst="rect">
              <a:avLst/>
            </a:prstGeom>
            <a:solidFill>
              <a:srgbClr val="0058AB">
                <a:alpha val="100000"/>
              </a:srgbClr>
            </a:solidFill>
          </p:spPr>
          <p:txBody>
            <a:bodyPr/>
            <a:lstStyle/>
            <a:p/>
          </p:txBody>
        </p:sp>
        <p:sp>
          <p:nvSpPr>
            <p:cNvPr id="54" name="rc54"/>
            <p:cNvSpPr/>
            <p:nvPr/>
          </p:nvSpPr>
          <p:spPr>
            <a:xfrm>
              <a:off x="4498690" y="3595849"/>
              <a:ext cx="211784" cy="1396923"/>
            </a:xfrm>
            <a:prstGeom prst="rect">
              <a:avLst/>
            </a:prstGeom>
            <a:solidFill>
              <a:srgbClr val="0058AB">
                <a:alpha val="100000"/>
              </a:srgbClr>
            </a:solidFill>
          </p:spPr>
          <p:txBody>
            <a:bodyPr/>
            <a:lstStyle/>
            <a:p/>
          </p:txBody>
        </p:sp>
        <p:sp>
          <p:nvSpPr>
            <p:cNvPr id="55" name="rc55"/>
            <p:cNvSpPr/>
            <p:nvPr/>
          </p:nvSpPr>
          <p:spPr>
            <a:xfrm>
              <a:off x="4734006" y="3156274"/>
              <a:ext cx="211784" cy="1836498"/>
            </a:xfrm>
            <a:prstGeom prst="rect">
              <a:avLst/>
            </a:prstGeom>
            <a:solidFill>
              <a:srgbClr val="0058AB">
                <a:alpha val="100000"/>
              </a:srgbClr>
            </a:solidFill>
          </p:spPr>
          <p:txBody>
            <a:bodyPr/>
            <a:lstStyle/>
            <a:p/>
          </p:txBody>
        </p:sp>
        <p:sp>
          <p:nvSpPr>
            <p:cNvPr id="56" name="rc56"/>
            <p:cNvSpPr/>
            <p:nvPr/>
          </p:nvSpPr>
          <p:spPr>
            <a:xfrm>
              <a:off x="4969322" y="2666171"/>
              <a:ext cx="211784" cy="2326601"/>
            </a:xfrm>
            <a:prstGeom prst="rect">
              <a:avLst/>
            </a:prstGeom>
            <a:solidFill>
              <a:srgbClr val="0058AB">
                <a:alpha val="100000"/>
              </a:srgbClr>
            </a:solidFill>
          </p:spPr>
          <p:txBody>
            <a:bodyPr/>
            <a:lstStyle/>
            <a:p/>
          </p:txBody>
        </p:sp>
        <p:sp>
          <p:nvSpPr>
            <p:cNvPr id="57" name="rc57"/>
            <p:cNvSpPr/>
            <p:nvPr/>
          </p:nvSpPr>
          <p:spPr>
            <a:xfrm>
              <a:off x="5204638" y="2697998"/>
              <a:ext cx="211784" cy="2294774"/>
            </a:xfrm>
            <a:prstGeom prst="rect">
              <a:avLst/>
            </a:prstGeom>
            <a:solidFill>
              <a:srgbClr val="0058AB">
                <a:alpha val="100000"/>
              </a:srgbClr>
            </a:solidFill>
          </p:spPr>
          <p:txBody>
            <a:bodyPr/>
            <a:lstStyle/>
            <a:p/>
          </p:txBody>
        </p:sp>
        <p:sp>
          <p:nvSpPr>
            <p:cNvPr id="58" name="rc58"/>
            <p:cNvSpPr/>
            <p:nvPr/>
          </p:nvSpPr>
          <p:spPr>
            <a:xfrm>
              <a:off x="5439954" y="2217934"/>
              <a:ext cx="211784" cy="2774838"/>
            </a:xfrm>
            <a:prstGeom prst="rect">
              <a:avLst/>
            </a:prstGeom>
            <a:solidFill>
              <a:srgbClr val="0058AB">
                <a:alpha val="100000"/>
              </a:srgbClr>
            </a:solidFill>
          </p:spPr>
          <p:txBody>
            <a:bodyPr/>
            <a:lstStyle/>
            <a:p/>
          </p:txBody>
        </p:sp>
        <p:sp>
          <p:nvSpPr>
            <p:cNvPr id="59" name="rc59"/>
            <p:cNvSpPr/>
            <p:nvPr/>
          </p:nvSpPr>
          <p:spPr>
            <a:xfrm>
              <a:off x="5675270" y="2346969"/>
              <a:ext cx="211784" cy="2645803"/>
            </a:xfrm>
            <a:prstGeom prst="rect">
              <a:avLst/>
            </a:prstGeom>
            <a:solidFill>
              <a:srgbClr val="0058AB">
                <a:alpha val="100000"/>
              </a:srgbClr>
            </a:solidFill>
          </p:spPr>
          <p:txBody>
            <a:bodyPr/>
            <a:lstStyle/>
            <a:p/>
          </p:txBody>
        </p:sp>
        <p:sp>
          <p:nvSpPr>
            <p:cNvPr id="60" name="rc60"/>
            <p:cNvSpPr/>
            <p:nvPr/>
          </p:nvSpPr>
          <p:spPr>
            <a:xfrm>
              <a:off x="5910586" y="2317123"/>
              <a:ext cx="211784" cy="2675649"/>
            </a:xfrm>
            <a:prstGeom prst="rect">
              <a:avLst/>
            </a:prstGeom>
            <a:solidFill>
              <a:srgbClr val="0058AB">
                <a:alpha val="100000"/>
              </a:srgbClr>
            </a:solidFill>
          </p:spPr>
          <p:txBody>
            <a:bodyPr/>
            <a:lstStyle/>
            <a:p/>
          </p:txBody>
        </p:sp>
        <p:sp>
          <p:nvSpPr>
            <p:cNvPr id="61" name="rc61"/>
            <p:cNvSpPr/>
            <p:nvPr/>
          </p:nvSpPr>
          <p:spPr>
            <a:xfrm>
              <a:off x="6145902" y="1959324"/>
              <a:ext cx="211784" cy="3033448"/>
            </a:xfrm>
            <a:prstGeom prst="rect">
              <a:avLst/>
            </a:prstGeom>
            <a:solidFill>
              <a:srgbClr val="0058AB">
                <a:alpha val="100000"/>
              </a:srgbClr>
            </a:solidFill>
          </p:spPr>
          <p:txBody>
            <a:bodyPr/>
            <a:lstStyle/>
            <a:p/>
          </p:txBody>
        </p:sp>
        <p:sp>
          <p:nvSpPr>
            <p:cNvPr id="62" name="rc62"/>
            <p:cNvSpPr/>
            <p:nvPr/>
          </p:nvSpPr>
          <p:spPr>
            <a:xfrm>
              <a:off x="6381218" y="2280251"/>
              <a:ext cx="211784" cy="2712521"/>
            </a:xfrm>
            <a:prstGeom prst="rect">
              <a:avLst/>
            </a:prstGeom>
            <a:solidFill>
              <a:srgbClr val="0058AB">
                <a:alpha val="100000"/>
              </a:srgbClr>
            </a:solidFill>
          </p:spPr>
          <p:txBody>
            <a:bodyPr/>
            <a:lstStyle/>
            <a:p/>
          </p:txBody>
        </p:sp>
        <p:sp>
          <p:nvSpPr>
            <p:cNvPr id="63" name="rc63"/>
            <p:cNvSpPr/>
            <p:nvPr/>
          </p:nvSpPr>
          <p:spPr>
            <a:xfrm>
              <a:off x="6616534" y="2373777"/>
              <a:ext cx="211784" cy="2618995"/>
            </a:xfrm>
            <a:prstGeom prst="rect">
              <a:avLst/>
            </a:prstGeom>
            <a:solidFill>
              <a:srgbClr val="0058AB">
                <a:alpha val="100000"/>
              </a:srgbClr>
            </a:solidFill>
          </p:spPr>
          <p:txBody>
            <a:bodyPr/>
            <a:lstStyle/>
            <a:p/>
          </p:txBody>
        </p:sp>
        <p:sp>
          <p:nvSpPr>
            <p:cNvPr id="64" name="rc64"/>
            <p:cNvSpPr/>
            <p:nvPr/>
          </p:nvSpPr>
          <p:spPr>
            <a:xfrm>
              <a:off x="6851850" y="3510778"/>
              <a:ext cx="211784" cy="1481994"/>
            </a:xfrm>
            <a:prstGeom prst="rect">
              <a:avLst/>
            </a:prstGeom>
            <a:solidFill>
              <a:srgbClr val="0058AB">
                <a:alpha val="100000"/>
              </a:srgbClr>
            </a:solidFill>
          </p:spPr>
          <p:txBody>
            <a:bodyPr/>
            <a:lstStyle/>
            <a:p/>
          </p:txBody>
        </p:sp>
        <p:sp>
          <p:nvSpPr>
            <p:cNvPr id="65" name="rc65"/>
            <p:cNvSpPr/>
            <p:nvPr/>
          </p:nvSpPr>
          <p:spPr>
            <a:xfrm>
              <a:off x="7087166" y="3972284"/>
              <a:ext cx="211784" cy="1020488"/>
            </a:xfrm>
            <a:prstGeom prst="rect">
              <a:avLst/>
            </a:prstGeom>
            <a:solidFill>
              <a:srgbClr val="0058AB">
                <a:alpha val="100000"/>
              </a:srgbClr>
            </a:solidFill>
          </p:spPr>
          <p:txBody>
            <a:bodyPr/>
            <a:lstStyle/>
            <a:p/>
          </p:txBody>
        </p:sp>
        <p:sp>
          <p:nvSpPr>
            <p:cNvPr id="66" name="rc66"/>
            <p:cNvSpPr/>
            <p:nvPr/>
          </p:nvSpPr>
          <p:spPr>
            <a:xfrm>
              <a:off x="7322483" y="4195308"/>
              <a:ext cx="211784" cy="797464"/>
            </a:xfrm>
            <a:prstGeom prst="rect">
              <a:avLst/>
            </a:prstGeom>
            <a:solidFill>
              <a:srgbClr val="0058AB">
                <a:alpha val="100000"/>
              </a:srgbClr>
            </a:solidFill>
          </p:spPr>
          <p:txBody>
            <a:bodyPr/>
            <a:lstStyle/>
            <a:p/>
          </p:txBody>
        </p:sp>
        <p:sp>
          <p:nvSpPr>
            <p:cNvPr id="67" name="rc67"/>
            <p:cNvSpPr/>
            <p:nvPr/>
          </p:nvSpPr>
          <p:spPr>
            <a:xfrm>
              <a:off x="8499063" y="3654948"/>
              <a:ext cx="211784" cy="1337824"/>
            </a:xfrm>
            <a:prstGeom prst="rect">
              <a:avLst/>
            </a:prstGeom>
            <a:solidFill>
              <a:srgbClr val="69DBFF">
                <a:alpha val="100000"/>
              </a:srgbClr>
            </a:solidFill>
          </p:spPr>
          <p:txBody>
            <a:bodyPr/>
            <a:lstStyle/>
            <a:p/>
          </p:txBody>
        </p:sp>
        <p:sp>
          <p:nvSpPr>
            <p:cNvPr id="68" name="pl68"/>
            <p:cNvSpPr/>
            <p:nvPr/>
          </p:nvSpPr>
          <p:spPr>
            <a:xfrm>
              <a:off x="6251795" y="2317123"/>
              <a:ext cx="2353160" cy="1337824"/>
            </a:xfrm>
            <a:custGeom>
              <a:avLst/>
              <a:pathLst>
                <a:path w="2353160" h="1337824">
                  <a:moveTo>
                    <a:pt x="0" y="0"/>
                  </a:moveTo>
                  <a:lnTo>
                    <a:pt x="235316" y="133782"/>
                  </a:lnTo>
                  <a:lnTo>
                    <a:pt x="470632" y="267564"/>
                  </a:lnTo>
                  <a:lnTo>
                    <a:pt x="705948" y="401347"/>
                  </a:lnTo>
                  <a:lnTo>
                    <a:pt x="941264" y="535129"/>
                  </a:lnTo>
                  <a:lnTo>
                    <a:pt x="1176580" y="668912"/>
                  </a:lnTo>
                  <a:lnTo>
                    <a:pt x="1411896" y="802694"/>
                  </a:lnTo>
                  <a:lnTo>
                    <a:pt x="1647212" y="936477"/>
                  </a:lnTo>
                  <a:lnTo>
                    <a:pt x="1882528" y="1070259"/>
                  </a:lnTo>
                  <a:lnTo>
                    <a:pt x="2117844" y="1204042"/>
                  </a:lnTo>
                  <a:lnTo>
                    <a:pt x="2353160" y="1337824"/>
                  </a:lnTo>
                </a:path>
              </a:pathLst>
            </a:custGeom>
            <a:ln w="20325" cap="flat">
              <a:solidFill>
                <a:srgbClr val="000000">
                  <a:alpha val="100000"/>
                </a:srgbClr>
              </a:solidFill>
              <a:prstDash val="solid"/>
              <a:round/>
            </a:ln>
          </p:spPr>
          <p:txBody>
            <a:bodyPr/>
            <a:lstStyle/>
            <a:p/>
          </p:txBody>
        </p:sp>
        <p:sp>
          <p:nvSpPr>
            <p:cNvPr id="69" name="pt69"/>
            <p:cNvSpPr/>
            <p:nvPr/>
          </p:nvSpPr>
          <p:spPr>
            <a:xfrm>
              <a:off x="6220193" y="228552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55509" y="241930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90825" y="255308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26141" y="268687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61457" y="282065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96774" y="295443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32090" y="308821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67406" y="322199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102722" y="335578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8038" y="348956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3354" y="362334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4702459" y="1660221"/>
              <a:ext cx="7455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Northern Africa</a:t>
              </a:r>
            </a:p>
          </p:txBody>
        </p:sp>
        <p:sp>
          <p:nvSpPr>
            <p:cNvPr id="81" name="tx81"/>
            <p:cNvSpPr/>
            <p:nvPr/>
          </p:nvSpPr>
          <p:spPr>
            <a:xfrm rot="-5400000">
              <a:off x="13900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2" name="tx82"/>
            <p:cNvSpPr/>
            <p:nvPr/>
          </p:nvSpPr>
          <p:spPr>
            <a:xfrm rot="-5400000">
              <a:off x="162534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3" name="tx83"/>
            <p:cNvSpPr/>
            <p:nvPr/>
          </p:nvSpPr>
          <p:spPr>
            <a:xfrm rot="-5400000">
              <a:off x="186065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4" name="tx84"/>
            <p:cNvSpPr/>
            <p:nvPr/>
          </p:nvSpPr>
          <p:spPr>
            <a:xfrm rot="-5400000">
              <a:off x="209597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5" name="tx85"/>
            <p:cNvSpPr/>
            <p:nvPr/>
          </p:nvSpPr>
          <p:spPr>
            <a:xfrm rot="-5400000">
              <a:off x="23312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6" name="tx86"/>
            <p:cNvSpPr/>
            <p:nvPr/>
          </p:nvSpPr>
          <p:spPr>
            <a:xfrm rot="-5400000">
              <a:off x="256660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7" name="tx87"/>
            <p:cNvSpPr/>
            <p:nvPr/>
          </p:nvSpPr>
          <p:spPr>
            <a:xfrm rot="-5400000">
              <a:off x="280192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8" name="tx88"/>
            <p:cNvSpPr/>
            <p:nvPr/>
          </p:nvSpPr>
          <p:spPr>
            <a:xfrm rot="-5400000">
              <a:off x="303723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9" name="tx89"/>
            <p:cNvSpPr/>
            <p:nvPr/>
          </p:nvSpPr>
          <p:spPr>
            <a:xfrm rot="-5400000">
              <a:off x="327255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90" name="tx90"/>
            <p:cNvSpPr/>
            <p:nvPr/>
          </p:nvSpPr>
          <p:spPr>
            <a:xfrm rot="-5400000">
              <a:off x="350787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91" name="tx91"/>
            <p:cNvSpPr/>
            <p:nvPr/>
          </p:nvSpPr>
          <p:spPr>
            <a:xfrm rot="-5400000">
              <a:off x="374318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2" name="tx92"/>
            <p:cNvSpPr/>
            <p:nvPr/>
          </p:nvSpPr>
          <p:spPr>
            <a:xfrm rot="-5400000">
              <a:off x="3983669"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3" name="tx93"/>
            <p:cNvSpPr/>
            <p:nvPr/>
          </p:nvSpPr>
          <p:spPr>
            <a:xfrm rot="-5400000">
              <a:off x="421381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4" name="tx94"/>
            <p:cNvSpPr/>
            <p:nvPr/>
          </p:nvSpPr>
          <p:spPr>
            <a:xfrm rot="-5400000">
              <a:off x="44491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5" name="tx95"/>
            <p:cNvSpPr/>
            <p:nvPr/>
          </p:nvSpPr>
          <p:spPr>
            <a:xfrm rot="-5400000">
              <a:off x="46844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6" name="tx96"/>
            <p:cNvSpPr/>
            <p:nvPr/>
          </p:nvSpPr>
          <p:spPr>
            <a:xfrm rot="-5400000">
              <a:off x="491976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7" name="tx97"/>
            <p:cNvSpPr/>
            <p:nvPr/>
          </p:nvSpPr>
          <p:spPr>
            <a:xfrm rot="-5400000">
              <a:off x="515508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8" name="tx98"/>
            <p:cNvSpPr/>
            <p:nvPr/>
          </p:nvSpPr>
          <p:spPr>
            <a:xfrm rot="-5400000">
              <a:off x="539039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9" name="tx99"/>
            <p:cNvSpPr/>
            <p:nvPr/>
          </p:nvSpPr>
          <p:spPr>
            <a:xfrm rot="-5400000">
              <a:off x="562571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00" name="tx100"/>
            <p:cNvSpPr/>
            <p:nvPr/>
          </p:nvSpPr>
          <p:spPr>
            <a:xfrm rot="-5400000">
              <a:off x="58610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1" name="tx101"/>
            <p:cNvSpPr/>
            <p:nvPr/>
          </p:nvSpPr>
          <p:spPr>
            <a:xfrm rot="-5400000">
              <a:off x="609634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2" name="tx102"/>
            <p:cNvSpPr/>
            <p:nvPr/>
          </p:nvSpPr>
          <p:spPr>
            <a:xfrm rot="-5400000">
              <a:off x="633166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3" name="tx103"/>
            <p:cNvSpPr/>
            <p:nvPr/>
          </p:nvSpPr>
          <p:spPr>
            <a:xfrm rot="-5400000">
              <a:off x="656697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4" name="tx104"/>
            <p:cNvSpPr/>
            <p:nvPr/>
          </p:nvSpPr>
          <p:spPr>
            <a:xfrm rot="-5400000">
              <a:off x="680229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5" name="tx105"/>
            <p:cNvSpPr/>
            <p:nvPr/>
          </p:nvSpPr>
          <p:spPr>
            <a:xfrm rot="-5400000">
              <a:off x="703761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6" name="tx106"/>
            <p:cNvSpPr/>
            <p:nvPr/>
          </p:nvSpPr>
          <p:spPr>
            <a:xfrm rot="-5400000">
              <a:off x="72729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7" name="tx107"/>
            <p:cNvSpPr/>
            <p:nvPr/>
          </p:nvSpPr>
          <p:spPr>
            <a:xfrm rot="-5400000">
              <a:off x="844950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8" name="tx108"/>
            <p:cNvSpPr/>
            <p:nvPr/>
          </p:nvSpPr>
          <p:spPr>
            <a:xfrm>
              <a:off x="935664"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9" name="tx109"/>
            <p:cNvSpPr/>
            <p:nvPr/>
          </p:nvSpPr>
          <p:spPr>
            <a:xfrm>
              <a:off x="585906" y="4299254"/>
              <a:ext cx="4274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a:t>
              </a:r>
            </a:p>
          </p:txBody>
        </p:sp>
        <p:sp>
          <p:nvSpPr>
            <p:cNvPr id="110" name="tx110"/>
            <p:cNvSpPr/>
            <p:nvPr/>
          </p:nvSpPr>
          <p:spPr>
            <a:xfrm>
              <a:off x="508182" y="3655754"/>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a:t>
              </a:r>
            </a:p>
          </p:txBody>
        </p:sp>
        <p:sp>
          <p:nvSpPr>
            <p:cNvPr id="111" name="tx111"/>
            <p:cNvSpPr/>
            <p:nvPr/>
          </p:nvSpPr>
          <p:spPr>
            <a:xfrm>
              <a:off x="508182" y="3012254"/>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150,000</a:t>
              </a:r>
            </a:p>
          </p:txBody>
        </p:sp>
        <p:sp>
          <p:nvSpPr>
            <p:cNvPr id="112" name="tx112"/>
            <p:cNvSpPr/>
            <p:nvPr/>
          </p:nvSpPr>
          <p:spPr>
            <a:xfrm>
              <a:off x="508182" y="2368753"/>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a:t>
              </a:r>
            </a:p>
          </p:txBody>
        </p:sp>
        <p:sp>
          <p:nvSpPr>
            <p:cNvPr id="113" name="tx113"/>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4" name="rc114"/>
            <p:cNvSpPr/>
            <p:nvPr/>
          </p:nvSpPr>
          <p:spPr>
            <a:xfrm>
              <a:off x="2515103" y="5900012"/>
              <a:ext cx="201456" cy="201456"/>
            </a:xfrm>
            <a:prstGeom prst="rect">
              <a:avLst/>
            </a:prstGeom>
            <a:solidFill>
              <a:srgbClr val="0058AB">
                <a:alpha val="100000"/>
              </a:srgbClr>
            </a:solidFill>
          </p:spPr>
          <p:txBody>
            <a:bodyPr/>
            <a:lstStyle/>
            <a:p/>
          </p:txBody>
        </p:sp>
        <p:sp>
          <p:nvSpPr>
            <p:cNvPr id="115" name="rc115"/>
            <p:cNvSpPr/>
            <p:nvPr/>
          </p:nvSpPr>
          <p:spPr>
            <a:xfrm>
              <a:off x="3417348" y="5900012"/>
              <a:ext cx="201456" cy="201456"/>
            </a:xfrm>
            <a:prstGeom prst="rect">
              <a:avLst/>
            </a:prstGeom>
            <a:solidFill>
              <a:srgbClr val="69DBFF">
                <a:alpha val="100000"/>
              </a:srgbClr>
            </a:solidFill>
          </p:spPr>
          <p:txBody>
            <a:bodyPr/>
            <a:lstStyle/>
            <a:p/>
          </p:txBody>
        </p:sp>
        <p:sp>
          <p:nvSpPr>
            <p:cNvPr id="116" name="tx116"/>
            <p:cNvSpPr/>
            <p:nvPr/>
          </p:nvSpPr>
          <p:spPr>
            <a:xfrm>
              <a:off x="2795148"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7" name="tx117"/>
            <p:cNvSpPr/>
            <p:nvPr/>
          </p:nvSpPr>
          <p:spPr>
            <a:xfrm>
              <a:off x="3697393"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8" name="pl118"/>
            <p:cNvSpPr/>
            <p:nvPr/>
          </p:nvSpPr>
          <p:spPr>
            <a:xfrm>
              <a:off x="5497220"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9" name="pt119"/>
            <p:cNvSpPr/>
            <p:nvPr/>
          </p:nvSpPr>
          <p:spPr>
            <a:xfrm>
              <a:off x="5553401"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20" name="tx120"/>
            <p:cNvSpPr/>
            <p:nvPr/>
          </p:nvSpPr>
          <p:spPr>
            <a:xfrm>
              <a:off x="5764319"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21" name="tx121"/>
            <p:cNvSpPr/>
            <p:nvPr/>
          </p:nvSpPr>
          <p:spPr>
            <a:xfrm>
              <a:off x="1815790" y="1368037"/>
              <a:ext cx="65188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Northern Africa</a:t>
              </a:r>
            </a:p>
          </p:txBody>
        </p:sp>
        <p:sp>
          <p:nvSpPr>
            <p:cNvPr id="122" name="tx122"/>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3" name="tx123"/>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5" name="tx125"/>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-60% lower than the annual milestone to reach the target.</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60% below the annual IA2030 milestone, positioning the programme to reach, and potentially exceed the 2030 goal if current progress continues.</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935614" y="1891079"/>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2197109" y="1891079"/>
              <a:ext cx="261494" cy="629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 name="rc6"/>
            <p:cNvSpPr/>
            <p:nvPr/>
          </p:nvSpPr>
          <p:spPr>
            <a:xfrm>
              <a:off x="2458603" y="1891079"/>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 name="rc7"/>
            <p:cNvSpPr/>
            <p:nvPr/>
          </p:nvSpPr>
          <p:spPr>
            <a:xfrm>
              <a:off x="2720098" y="1891079"/>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2981592" y="1891079"/>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 name="rc9"/>
            <p:cNvSpPr/>
            <p:nvPr/>
          </p:nvSpPr>
          <p:spPr>
            <a:xfrm>
              <a:off x="3243086" y="1891079"/>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 name="rc10"/>
            <p:cNvSpPr/>
            <p:nvPr/>
          </p:nvSpPr>
          <p:spPr>
            <a:xfrm>
              <a:off x="3504581" y="1891079"/>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766075" y="1891079"/>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4027569" y="1891079"/>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 name="rc13"/>
            <p:cNvSpPr/>
            <p:nvPr/>
          </p:nvSpPr>
          <p:spPr>
            <a:xfrm>
              <a:off x="4289064" y="1891079"/>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550558" y="1891079"/>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812052" y="1891079"/>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5073547" y="1891079"/>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5335041" y="1891079"/>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596535" y="1891079"/>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858030" y="1891079"/>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6119524" y="1891079"/>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381019" y="1891079"/>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642513" y="1891079"/>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904007" y="1891079"/>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165502" y="1891079"/>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 name="rc25"/>
            <p:cNvSpPr/>
            <p:nvPr/>
          </p:nvSpPr>
          <p:spPr>
            <a:xfrm>
              <a:off x="7426996" y="1891079"/>
              <a:ext cx="261494" cy="629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 name="rc26"/>
            <p:cNvSpPr/>
            <p:nvPr/>
          </p:nvSpPr>
          <p:spPr>
            <a:xfrm>
              <a:off x="7688490" y="1891079"/>
              <a:ext cx="261494" cy="629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 name="rc27"/>
            <p:cNvSpPr/>
            <p:nvPr/>
          </p:nvSpPr>
          <p:spPr>
            <a:xfrm>
              <a:off x="7949985" y="1891079"/>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211479" y="1891079"/>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472973" y="1891079"/>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1935614" y="2520781"/>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2197109" y="2520781"/>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2458603" y="2520781"/>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2720098" y="2520781"/>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981592" y="2520781"/>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3243086" y="2520781"/>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3504581" y="2520781"/>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766075" y="2520781"/>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4027569" y="2520781"/>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4289064" y="2520781"/>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550558" y="2520781"/>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812052" y="2520781"/>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5073547" y="2520781"/>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5335041" y="2520781"/>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596535" y="2520781"/>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 name="rc45"/>
            <p:cNvSpPr/>
            <p:nvPr/>
          </p:nvSpPr>
          <p:spPr>
            <a:xfrm>
              <a:off x="5858030" y="2520781"/>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6119524" y="2520781"/>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381019" y="2520781"/>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642513" y="2520781"/>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904007" y="2520781"/>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65502" y="2520781"/>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7426996" y="2520781"/>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688490" y="2520781"/>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7949985" y="2520781"/>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211479" y="2520781"/>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472973" y="2520781"/>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1935614" y="3780184"/>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 name="rc57"/>
            <p:cNvSpPr/>
            <p:nvPr/>
          </p:nvSpPr>
          <p:spPr>
            <a:xfrm>
              <a:off x="2197109" y="3780184"/>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2458603" y="3780184"/>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2720098" y="3780184"/>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2981592" y="3780184"/>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3243086" y="3780184"/>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3504581" y="3780184"/>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766075" y="3780184"/>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4027569" y="3780184"/>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4289064" y="3780184"/>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550558" y="3780184"/>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 name="rc67"/>
            <p:cNvSpPr/>
            <p:nvPr/>
          </p:nvSpPr>
          <p:spPr>
            <a:xfrm>
              <a:off x="4812052" y="3780184"/>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5073547" y="3780184"/>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5335041" y="3780184"/>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596535" y="3780184"/>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 name="rc71"/>
            <p:cNvSpPr/>
            <p:nvPr/>
          </p:nvSpPr>
          <p:spPr>
            <a:xfrm>
              <a:off x="5858030" y="3780184"/>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6119524" y="3780184"/>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381019" y="3780184"/>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642513" y="3780184"/>
              <a:ext cx="261494" cy="6297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5" name="rc75"/>
            <p:cNvSpPr/>
            <p:nvPr/>
          </p:nvSpPr>
          <p:spPr>
            <a:xfrm>
              <a:off x="6904007" y="3780184"/>
              <a:ext cx="261494" cy="6297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6" name="rc76"/>
            <p:cNvSpPr/>
            <p:nvPr/>
          </p:nvSpPr>
          <p:spPr>
            <a:xfrm>
              <a:off x="7165502" y="3780184"/>
              <a:ext cx="261494" cy="6297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7" name="rc77"/>
            <p:cNvSpPr/>
            <p:nvPr/>
          </p:nvSpPr>
          <p:spPr>
            <a:xfrm>
              <a:off x="7426996" y="3780184"/>
              <a:ext cx="261494" cy="6297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8" name="rc78"/>
            <p:cNvSpPr/>
            <p:nvPr/>
          </p:nvSpPr>
          <p:spPr>
            <a:xfrm>
              <a:off x="7688490" y="3780184"/>
              <a:ext cx="261494" cy="6297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9" name="rc79"/>
            <p:cNvSpPr/>
            <p:nvPr/>
          </p:nvSpPr>
          <p:spPr>
            <a:xfrm>
              <a:off x="7949985" y="3780184"/>
              <a:ext cx="261494" cy="6297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0" name="rc80"/>
            <p:cNvSpPr/>
            <p:nvPr/>
          </p:nvSpPr>
          <p:spPr>
            <a:xfrm>
              <a:off x="8211479" y="3780184"/>
              <a:ext cx="261494" cy="629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 name="rc81"/>
            <p:cNvSpPr/>
            <p:nvPr/>
          </p:nvSpPr>
          <p:spPr>
            <a:xfrm>
              <a:off x="8472973" y="3780184"/>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2" name="rc82"/>
            <p:cNvSpPr/>
            <p:nvPr/>
          </p:nvSpPr>
          <p:spPr>
            <a:xfrm>
              <a:off x="1935614" y="5039587"/>
              <a:ext cx="261494" cy="629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3" name="rc83"/>
            <p:cNvSpPr/>
            <p:nvPr/>
          </p:nvSpPr>
          <p:spPr>
            <a:xfrm>
              <a:off x="2197109" y="5039587"/>
              <a:ext cx="261494" cy="6297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4" name="rc84"/>
            <p:cNvSpPr/>
            <p:nvPr/>
          </p:nvSpPr>
          <p:spPr>
            <a:xfrm>
              <a:off x="2458603" y="5039587"/>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5" name="rc85"/>
            <p:cNvSpPr/>
            <p:nvPr/>
          </p:nvSpPr>
          <p:spPr>
            <a:xfrm>
              <a:off x="2720098" y="5039587"/>
              <a:ext cx="261494" cy="629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6" name="rc86"/>
            <p:cNvSpPr/>
            <p:nvPr/>
          </p:nvSpPr>
          <p:spPr>
            <a:xfrm>
              <a:off x="2981592" y="5039587"/>
              <a:ext cx="261494" cy="629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7" name="rc87"/>
            <p:cNvSpPr/>
            <p:nvPr/>
          </p:nvSpPr>
          <p:spPr>
            <a:xfrm>
              <a:off x="3243086" y="5039587"/>
              <a:ext cx="261494" cy="6297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8" name="rc88"/>
            <p:cNvSpPr/>
            <p:nvPr/>
          </p:nvSpPr>
          <p:spPr>
            <a:xfrm>
              <a:off x="3504581" y="5039587"/>
              <a:ext cx="261494" cy="6297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9" name="rc89"/>
            <p:cNvSpPr/>
            <p:nvPr/>
          </p:nvSpPr>
          <p:spPr>
            <a:xfrm>
              <a:off x="3766075" y="5039587"/>
              <a:ext cx="261494" cy="629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0" name="rc90"/>
            <p:cNvSpPr/>
            <p:nvPr/>
          </p:nvSpPr>
          <p:spPr>
            <a:xfrm>
              <a:off x="4027569" y="5039587"/>
              <a:ext cx="261494" cy="6297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1" name="rc91"/>
            <p:cNvSpPr/>
            <p:nvPr/>
          </p:nvSpPr>
          <p:spPr>
            <a:xfrm>
              <a:off x="4289064" y="5039587"/>
              <a:ext cx="261494" cy="6297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2" name="rc92"/>
            <p:cNvSpPr/>
            <p:nvPr/>
          </p:nvSpPr>
          <p:spPr>
            <a:xfrm>
              <a:off x="4550558" y="5039587"/>
              <a:ext cx="261494" cy="6297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3" name="rc93"/>
            <p:cNvSpPr/>
            <p:nvPr/>
          </p:nvSpPr>
          <p:spPr>
            <a:xfrm>
              <a:off x="4812052" y="5039587"/>
              <a:ext cx="261494" cy="629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4" name="rc94"/>
            <p:cNvSpPr/>
            <p:nvPr/>
          </p:nvSpPr>
          <p:spPr>
            <a:xfrm>
              <a:off x="5073547" y="5039587"/>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5335041" y="5039587"/>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6" name="rc96"/>
            <p:cNvSpPr/>
            <p:nvPr/>
          </p:nvSpPr>
          <p:spPr>
            <a:xfrm>
              <a:off x="5596535" y="5039587"/>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5858030" y="5039587"/>
              <a:ext cx="261494" cy="6297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8" name="rc98"/>
            <p:cNvSpPr/>
            <p:nvPr/>
          </p:nvSpPr>
          <p:spPr>
            <a:xfrm>
              <a:off x="6119524" y="5039587"/>
              <a:ext cx="261494" cy="6297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9" name="rc99"/>
            <p:cNvSpPr/>
            <p:nvPr/>
          </p:nvSpPr>
          <p:spPr>
            <a:xfrm>
              <a:off x="6381019" y="5039587"/>
              <a:ext cx="261494" cy="629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0" name="rc100"/>
            <p:cNvSpPr/>
            <p:nvPr/>
          </p:nvSpPr>
          <p:spPr>
            <a:xfrm>
              <a:off x="6642513" y="5039587"/>
              <a:ext cx="261494" cy="629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1" name="rc101"/>
            <p:cNvSpPr/>
            <p:nvPr/>
          </p:nvSpPr>
          <p:spPr>
            <a:xfrm>
              <a:off x="6904007" y="5039587"/>
              <a:ext cx="261494" cy="6297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2" name="rc102"/>
            <p:cNvSpPr/>
            <p:nvPr/>
          </p:nvSpPr>
          <p:spPr>
            <a:xfrm>
              <a:off x="7165502" y="5039587"/>
              <a:ext cx="261494" cy="629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26996" y="5039587"/>
              <a:ext cx="261494" cy="6297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4" name="rc104"/>
            <p:cNvSpPr/>
            <p:nvPr/>
          </p:nvSpPr>
          <p:spPr>
            <a:xfrm>
              <a:off x="7688490" y="5039587"/>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5" name="rc105"/>
            <p:cNvSpPr/>
            <p:nvPr/>
          </p:nvSpPr>
          <p:spPr>
            <a:xfrm>
              <a:off x="7949985" y="5039587"/>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6" name="rc106"/>
            <p:cNvSpPr/>
            <p:nvPr/>
          </p:nvSpPr>
          <p:spPr>
            <a:xfrm>
              <a:off x="8211479" y="5039587"/>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8472973" y="5039587"/>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1935614" y="3150482"/>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2197109" y="3150482"/>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0" name="rc110"/>
            <p:cNvSpPr/>
            <p:nvPr/>
          </p:nvSpPr>
          <p:spPr>
            <a:xfrm>
              <a:off x="2458603" y="3150482"/>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1" name="rc111"/>
            <p:cNvSpPr/>
            <p:nvPr/>
          </p:nvSpPr>
          <p:spPr>
            <a:xfrm>
              <a:off x="2720098" y="3150482"/>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2" name="rc112"/>
            <p:cNvSpPr/>
            <p:nvPr/>
          </p:nvSpPr>
          <p:spPr>
            <a:xfrm>
              <a:off x="2981592"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3243086"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3504581"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766075" y="3150482"/>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4027569"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4289064"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550558"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812052"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5073547"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335041"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596535"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858030"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119524"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381019"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642513"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904007"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65502"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26996"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688490"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49985"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211479" y="3150482"/>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72973" y="3150482"/>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1935614" y="4409886"/>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2197109" y="4409886"/>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2458603" y="4409886"/>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2720098" y="4409886"/>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8" name="rc138"/>
            <p:cNvSpPr/>
            <p:nvPr/>
          </p:nvSpPr>
          <p:spPr>
            <a:xfrm>
              <a:off x="2981592" y="4409886"/>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9" name="rc139"/>
            <p:cNvSpPr/>
            <p:nvPr/>
          </p:nvSpPr>
          <p:spPr>
            <a:xfrm>
              <a:off x="3243086"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3504581" y="4409886"/>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3766075" y="4409886"/>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4027569" y="4409886"/>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4289064" y="4409886"/>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4550558"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5" name="rc145"/>
            <p:cNvSpPr/>
            <p:nvPr/>
          </p:nvSpPr>
          <p:spPr>
            <a:xfrm>
              <a:off x="4812052"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5073547" y="4409886"/>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5335041" y="4409886"/>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5596535"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9" name="rc149"/>
            <p:cNvSpPr/>
            <p:nvPr/>
          </p:nvSpPr>
          <p:spPr>
            <a:xfrm>
              <a:off x="5858030"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0" name="rc150"/>
            <p:cNvSpPr/>
            <p:nvPr/>
          </p:nvSpPr>
          <p:spPr>
            <a:xfrm>
              <a:off x="6119524" y="4409886"/>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6381019" y="4409886"/>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6642513"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3" name="rc153"/>
            <p:cNvSpPr/>
            <p:nvPr/>
          </p:nvSpPr>
          <p:spPr>
            <a:xfrm>
              <a:off x="6904007"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4" name="rc154"/>
            <p:cNvSpPr/>
            <p:nvPr/>
          </p:nvSpPr>
          <p:spPr>
            <a:xfrm>
              <a:off x="7165502" y="4409886"/>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26996" y="4409886"/>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6" name="rc156"/>
            <p:cNvSpPr/>
            <p:nvPr/>
          </p:nvSpPr>
          <p:spPr>
            <a:xfrm>
              <a:off x="7688490" y="4409886"/>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49985" y="4409886"/>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8" name="rc158"/>
            <p:cNvSpPr/>
            <p:nvPr/>
          </p:nvSpPr>
          <p:spPr>
            <a:xfrm>
              <a:off x="8211479" y="4409886"/>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72973" y="4409886"/>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0" name="rc160"/>
            <p:cNvSpPr/>
            <p:nvPr/>
          </p:nvSpPr>
          <p:spPr>
            <a:xfrm>
              <a:off x="1935614" y="1261377"/>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1" name="rc161"/>
            <p:cNvSpPr/>
            <p:nvPr/>
          </p:nvSpPr>
          <p:spPr>
            <a:xfrm>
              <a:off x="2197109" y="1261377"/>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2458603" y="1261377"/>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3" name="rc163"/>
            <p:cNvSpPr/>
            <p:nvPr/>
          </p:nvSpPr>
          <p:spPr>
            <a:xfrm>
              <a:off x="2720098" y="1261377"/>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2981592" y="1261377"/>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5" name="rc165"/>
            <p:cNvSpPr/>
            <p:nvPr/>
          </p:nvSpPr>
          <p:spPr>
            <a:xfrm>
              <a:off x="3243086" y="1261377"/>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6" name="rc166"/>
            <p:cNvSpPr/>
            <p:nvPr/>
          </p:nvSpPr>
          <p:spPr>
            <a:xfrm>
              <a:off x="3504581" y="1261377"/>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7" name="rc167"/>
            <p:cNvSpPr/>
            <p:nvPr/>
          </p:nvSpPr>
          <p:spPr>
            <a:xfrm>
              <a:off x="3766075" y="1261377"/>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4027569" y="1261377"/>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4289064" y="1261377"/>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0" name="rc170"/>
            <p:cNvSpPr/>
            <p:nvPr/>
          </p:nvSpPr>
          <p:spPr>
            <a:xfrm>
              <a:off x="4550558" y="1261377"/>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4812052" y="1261377"/>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2" name="rc172"/>
            <p:cNvSpPr/>
            <p:nvPr/>
          </p:nvSpPr>
          <p:spPr>
            <a:xfrm>
              <a:off x="5073547" y="1261377"/>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3" name="rc173"/>
            <p:cNvSpPr/>
            <p:nvPr/>
          </p:nvSpPr>
          <p:spPr>
            <a:xfrm>
              <a:off x="5335041" y="1261377"/>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4" name="rc174"/>
            <p:cNvSpPr/>
            <p:nvPr/>
          </p:nvSpPr>
          <p:spPr>
            <a:xfrm>
              <a:off x="5596535" y="1261377"/>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5858030" y="1261377"/>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6" name="rc176"/>
            <p:cNvSpPr/>
            <p:nvPr/>
          </p:nvSpPr>
          <p:spPr>
            <a:xfrm>
              <a:off x="6119524" y="1261377"/>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6381019" y="1261377"/>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6642513" y="1261377"/>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9" name="rc179"/>
            <p:cNvSpPr/>
            <p:nvPr/>
          </p:nvSpPr>
          <p:spPr>
            <a:xfrm>
              <a:off x="6904007" y="1261377"/>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7165502" y="1261377"/>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7426996" y="1261377"/>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7688490" y="1261377"/>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7949985" y="1261377"/>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8211479" y="1261377"/>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5" name="rc185"/>
            <p:cNvSpPr/>
            <p:nvPr/>
          </p:nvSpPr>
          <p:spPr>
            <a:xfrm>
              <a:off x="8472973" y="1261377"/>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tx186"/>
            <p:cNvSpPr/>
            <p:nvPr/>
          </p:nvSpPr>
          <p:spPr>
            <a:xfrm>
              <a:off x="200610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87" name="tx187"/>
            <p:cNvSpPr/>
            <p:nvPr/>
          </p:nvSpPr>
          <p:spPr>
            <a:xfrm>
              <a:off x="226759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88" name="tx188"/>
            <p:cNvSpPr/>
            <p:nvPr/>
          </p:nvSpPr>
          <p:spPr>
            <a:xfrm>
              <a:off x="252909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89" name="tx189"/>
            <p:cNvSpPr/>
            <p:nvPr/>
          </p:nvSpPr>
          <p:spPr>
            <a:xfrm>
              <a:off x="279058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90" name="tx190"/>
            <p:cNvSpPr/>
            <p:nvPr/>
          </p:nvSpPr>
          <p:spPr>
            <a:xfrm>
              <a:off x="305208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91" name="tx191"/>
            <p:cNvSpPr/>
            <p:nvPr/>
          </p:nvSpPr>
          <p:spPr>
            <a:xfrm>
              <a:off x="331357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92" name="tx192"/>
            <p:cNvSpPr/>
            <p:nvPr/>
          </p:nvSpPr>
          <p:spPr>
            <a:xfrm>
              <a:off x="357506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93" name="tx193"/>
            <p:cNvSpPr/>
            <p:nvPr/>
          </p:nvSpPr>
          <p:spPr>
            <a:xfrm>
              <a:off x="383656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94" name="tx194"/>
            <p:cNvSpPr/>
            <p:nvPr/>
          </p:nvSpPr>
          <p:spPr>
            <a:xfrm>
              <a:off x="409805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95" name="tx195"/>
            <p:cNvSpPr/>
            <p:nvPr/>
          </p:nvSpPr>
          <p:spPr>
            <a:xfrm>
              <a:off x="435955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96" name="tx196"/>
            <p:cNvSpPr/>
            <p:nvPr/>
          </p:nvSpPr>
          <p:spPr>
            <a:xfrm>
              <a:off x="462104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97" name="tx197"/>
            <p:cNvSpPr/>
            <p:nvPr/>
          </p:nvSpPr>
          <p:spPr>
            <a:xfrm>
              <a:off x="488254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98" name="tx198"/>
            <p:cNvSpPr/>
            <p:nvPr/>
          </p:nvSpPr>
          <p:spPr>
            <a:xfrm>
              <a:off x="514403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99" name="tx199"/>
            <p:cNvSpPr/>
            <p:nvPr/>
          </p:nvSpPr>
          <p:spPr>
            <a:xfrm>
              <a:off x="540552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00" name="tx200"/>
            <p:cNvSpPr/>
            <p:nvPr/>
          </p:nvSpPr>
          <p:spPr>
            <a:xfrm>
              <a:off x="566702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01" name="tx201"/>
            <p:cNvSpPr/>
            <p:nvPr/>
          </p:nvSpPr>
          <p:spPr>
            <a:xfrm>
              <a:off x="592851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02" name="tx202"/>
            <p:cNvSpPr/>
            <p:nvPr/>
          </p:nvSpPr>
          <p:spPr>
            <a:xfrm>
              <a:off x="619001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03" name="tx203"/>
            <p:cNvSpPr/>
            <p:nvPr/>
          </p:nvSpPr>
          <p:spPr>
            <a:xfrm>
              <a:off x="645150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4" name="tx204"/>
            <p:cNvSpPr/>
            <p:nvPr/>
          </p:nvSpPr>
          <p:spPr>
            <a:xfrm>
              <a:off x="671300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05" name="tx205"/>
            <p:cNvSpPr/>
            <p:nvPr/>
          </p:nvSpPr>
          <p:spPr>
            <a:xfrm>
              <a:off x="697449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6" name="tx206"/>
            <p:cNvSpPr/>
            <p:nvPr/>
          </p:nvSpPr>
          <p:spPr>
            <a:xfrm>
              <a:off x="723599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7" name="tx207"/>
            <p:cNvSpPr/>
            <p:nvPr/>
          </p:nvSpPr>
          <p:spPr>
            <a:xfrm>
              <a:off x="749748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08" name="tx208"/>
            <p:cNvSpPr/>
            <p:nvPr/>
          </p:nvSpPr>
          <p:spPr>
            <a:xfrm>
              <a:off x="775897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09" name="tx209"/>
            <p:cNvSpPr/>
            <p:nvPr/>
          </p:nvSpPr>
          <p:spPr>
            <a:xfrm>
              <a:off x="802047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0" name="tx210"/>
            <p:cNvSpPr/>
            <p:nvPr/>
          </p:nvSpPr>
          <p:spPr>
            <a:xfrm>
              <a:off x="828196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1" name="tx211"/>
            <p:cNvSpPr/>
            <p:nvPr/>
          </p:nvSpPr>
          <p:spPr>
            <a:xfrm>
              <a:off x="854346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2" name="tx212"/>
            <p:cNvSpPr/>
            <p:nvPr/>
          </p:nvSpPr>
          <p:spPr>
            <a:xfrm>
              <a:off x="2006103"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3" name="tx213"/>
            <p:cNvSpPr/>
            <p:nvPr/>
          </p:nvSpPr>
          <p:spPr>
            <a:xfrm>
              <a:off x="2267597"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4" name="tx214"/>
            <p:cNvSpPr/>
            <p:nvPr/>
          </p:nvSpPr>
          <p:spPr>
            <a:xfrm>
              <a:off x="2529091"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5" name="tx215"/>
            <p:cNvSpPr/>
            <p:nvPr/>
          </p:nvSpPr>
          <p:spPr>
            <a:xfrm>
              <a:off x="2790586"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6" name="tx216"/>
            <p:cNvSpPr/>
            <p:nvPr/>
          </p:nvSpPr>
          <p:spPr>
            <a:xfrm>
              <a:off x="3052080"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7" name="tx217"/>
            <p:cNvSpPr/>
            <p:nvPr/>
          </p:nvSpPr>
          <p:spPr>
            <a:xfrm>
              <a:off x="3313574"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8" name="tx218"/>
            <p:cNvSpPr/>
            <p:nvPr/>
          </p:nvSpPr>
          <p:spPr>
            <a:xfrm>
              <a:off x="3575069"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9" name="tx219"/>
            <p:cNvSpPr/>
            <p:nvPr/>
          </p:nvSpPr>
          <p:spPr>
            <a:xfrm>
              <a:off x="3836563"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20" name="tx220"/>
            <p:cNvSpPr/>
            <p:nvPr/>
          </p:nvSpPr>
          <p:spPr>
            <a:xfrm>
              <a:off x="4098058"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21" name="tx221"/>
            <p:cNvSpPr/>
            <p:nvPr/>
          </p:nvSpPr>
          <p:spPr>
            <a:xfrm>
              <a:off x="4359552"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2" name="tx222"/>
            <p:cNvSpPr/>
            <p:nvPr/>
          </p:nvSpPr>
          <p:spPr>
            <a:xfrm>
              <a:off x="4621046"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3" name="tx223"/>
            <p:cNvSpPr/>
            <p:nvPr/>
          </p:nvSpPr>
          <p:spPr>
            <a:xfrm>
              <a:off x="4882541"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4" name="tx224"/>
            <p:cNvSpPr/>
            <p:nvPr/>
          </p:nvSpPr>
          <p:spPr>
            <a:xfrm>
              <a:off x="5144035"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25" name="tx225"/>
            <p:cNvSpPr/>
            <p:nvPr/>
          </p:nvSpPr>
          <p:spPr>
            <a:xfrm>
              <a:off x="5405529"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6" name="tx226"/>
            <p:cNvSpPr/>
            <p:nvPr/>
          </p:nvSpPr>
          <p:spPr>
            <a:xfrm>
              <a:off x="5667024"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7" name="tx227"/>
            <p:cNvSpPr/>
            <p:nvPr/>
          </p:nvSpPr>
          <p:spPr>
            <a:xfrm>
              <a:off x="5928518"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8" name="tx228"/>
            <p:cNvSpPr/>
            <p:nvPr/>
          </p:nvSpPr>
          <p:spPr>
            <a:xfrm>
              <a:off x="6190012"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9" name="tx229"/>
            <p:cNvSpPr/>
            <p:nvPr/>
          </p:nvSpPr>
          <p:spPr>
            <a:xfrm>
              <a:off x="6451507"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0" name="tx230"/>
            <p:cNvSpPr/>
            <p:nvPr/>
          </p:nvSpPr>
          <p:spPr>
            <a:xfrm>
              <a:off x="6713001"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31" name="tx231"/>
            <p:cNvSpPr/>
            <p:nvPr/>
          </p:nvSpPr>
          <p:spPr>
            <a:xfrm>
              <a:off x="6974495"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32" name="tx232"/>
            <p:cNvSpPr/>
            <p:nvPr/>
          </p:nvSpPr>
          <p:spPr>
            <a:xfrm>
              <a:off x="7235990"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3" name="tx233"/>
            <p:cNvSpPr/>
            <p:nvPr/>
          </p:nvSpPr>
          <p:spPr>
            <a:xfrm>
              <a:off x="7497484"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34" name="tx234"/>
            <p:cNvSpPr/>
            <p:nvPr/>
          </p:nvSpPr>
          <p:spPr>
            <a:xfrm>
              <a:off x="7758979"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35" name="tx235"/>
            <p:cNvSpPr/>
            <p:nvPr/>
          </p:nvSpPr>
          <p:spPr>
            <a:xfrm>
              <a:off x="8020473"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36" name="tx236"/>
            <p:cNvSpPr/>
            <p:nvPr/>
          </p:nvSpPr>
          <p:spPr>
            <a:xfrm>
              <a:off x="8281967"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37" name="tx237"/>
            <p:cNvSpPr/>
            <p:nvPr/>
          </p:nvSpPr>
          <p:spPr>
            <a:xfrm>
              <a:off x="8543462"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38" name="tx238"/>
            <p:cNvSpPr/>
            <p:nvPr/>
          </p:nvSpPr>
          <p:spPr>
            <a:xfrm>
              <a:off x="2006103"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39" name="tx239"/>
            <p:cNvSpPr/>
            <p:nvPr/>
          </p:nvSpPr>
          <p:spPr>
            <a:xfrm>
              <a:off x="2267597"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40" name="tx240"/>
            <p:cNvSpPr/>
            <p:nvPr/>
          </p:nvSpPr>
          <p:spPr>
            <a:xfrm>
              <a:off x="2529091"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41" name="tx241"/>
            <p:cNvSpPr/>
            <p:nvPr/>
          </p:nvSpPr>
          <p:spPr>
            <a:xfrm>
              <a:off x="2790586"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42" name="tx242"/>
            <p:cNvSpPr/>
            <p:nvPr/>
          </p:nvSpPr>
          <p:spPr>
            <a:xfrm>
              <a:off x="3052080"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43" name="tx243"/>
            <p:cNvSpPr/>
            <p:nvPr/>
          </p:nvSpPr>
          <p:spPr>
            <a:xfrm>
              <a:off x="3313574"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4" name="tx244"/>
            <p:cNvSpPr/>
            <p:nvPr/>
          </p:nvSpPr>
          <p:spPr>
            <a:xfrm>
              <a:off x="3575069"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5" name="tx245"/>
            <p:cNvSpPr/>
            <p:nvPr/>
          </p:nvSpPr>
          <p:spPr>
            <a:xfrm>
              <a:off x="3836563"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6" name="tx246"/>
            <p:cNvSpPr/>
            <p:nvPr/>
          </p:nvSpPr>
          <p:spPr>
            <a:xfrm>
              <a:off x="4098058"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7" name="tx247"/>
            <p:cNvSpPr/>
            <p:nvPr/>
          </p:nvSpPr>
          <p:spPr>
            <a:xfrm>
              <a:off x="4359552"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8" name="tx248"/>
            <p:cNvSpPr/>
            <p:nvPr/>
          </p:nvSpPr>
          <p:spPr>
            <a:xfrm>
              <a:off x="4621046"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9" name="tx249"/>
            <p:cNvSpPr/>
            <p:nvPr/>
          </p:nvSpPr>
          <p:spPr>
            <a:xfrm>
              <a:off x="4882541"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50" name="tx250"/>
            <p:cNvSpPr/>
            <p:nvPr/>
          </p:nvSpPr>
          <p:spPr>
            <a:xfrm>
              <a:off x="5144035"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51" name="tx251"/>
            <p:cNvSpPr/>
            <p:nvPr/>
          </p:nvSpPr>
          <p:spPr>
            <a:xfrm>
              <a:off x="5405529"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2" name="tx252"/>
            <p:cNvSpPr/>
            <p:nvPr/>
          </p:nvSpPr>
          <p:spPr>
            <a:xfrm>
              <a:off x="5667024"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3" name="tx253"/>
            <p:cNvSpPr/>
            <p:nvPr/>
          </p:nvSpPr>
          <p:spPr>
            <a:xfrm>
              <a:off x="5928518"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4" name="tx254"/>
            <p:cNvSpPr/>
            <p:nvPr/>
          </p:nvSpPr>
          <p:spPr>
            <a:xfrm>
              <a:off x="6190012"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5" name="tx255"/>
            <p:cNvSpPr/>
            <p:nvPr/>
          </p:nvSpPr>
          <p:spPr>
            <a:xfrm>
              <a:off x="6451507"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56" name="tx256"/>
            <p:cNvSpPr/>
            <p:nvPr/>
          </p:nvSpPr>
          <p:spPr>
            <a:xfrm>
              <a:off x="6713001"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57" name="tx257"/>
            <p:cNvSpPr/>
            <p:nvPr/>
          </p:nvSpPr>
          <p:spPr>
            <a:xfrm>
              <a:off x="6974495"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58" name="tx258"/>
            <p:cNvSpPr/>
            <p:nvPr/>
          </p:nvSpPr>
          <p:spPr>
            <a:xfrm>
              <a:off x="7235990"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59" name="tx259"/>
            <p:cNvSpPr/>
            <p:nvPr/>
          </p:nvSpPr>
          <p:spPr>
            <a:xfrm>
              <a:off x="7497484"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60" name="tx260"/>
            <p:cNvSpPr/>
            <p:nvPr/>
          </p:nvSpPr>
          <p:spPr>
            <a:xfrm>
              <a:off x="7758979"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61" name="tx261"/>
            <p:cNvSpPr/>
            <p:nvPr/>
          </p:nvSpPr>
          <p:spPr>
            <a:xfrm>
              <a:off x="8020473"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62" name="tx262"/>
            <p:cNvSpPr/>
            <p:nvPr/>
          </p:nvSpPr>
          <p:spPr>
            <a:xfrm>
              <a:off x="8281967"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63" name="tx263"/>
            <p:cNvSpPr/>
            <p:nvPr/>
          </p:nvSpPr>
          <p:spPr>
            <a:xfrm>
              <a:off x="8543462"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64" name="tx264"/>
            <p:cNvSpPr/>
            <p:nvPr/>
          </p:nvSpPr>
          <p:spPr>
            <a:xfrm>
              <a:off x="2006103"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65" name="tx265"/>
            <p:cNvSpPr/>
            <p:nvPr/>
          </p:nvSpPr>
          <p:spPr>
            <a:xfrm>
              <a:off x="2267597"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66" name="tx266"/>
            <p:cNvSpPr/>
            <p:nvPr/>
          </p:nvSpPr>
          <p:spPr>
            <a:xfrm>
              <a:off x="2529091"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67" name="tx267"/>
            <p:cNvSpPr/>
            <p:nvPr/>
          </p:nvSpPr>
          <p:spPr>
            <a:xfrm>
              <a:off x="2790586"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68" name="tx268"/>
            <p:cNvSpPr/>
            <p:nvPr/>
          </p:nvSpPr>
          <p:spPr>
            <a:xfrm>
              <a:off x="3052080"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69" name="tx269"/>
            <p:cNvSpPr/>
            <p:nvPr/>
          </p:nvSpPr>
          <p:spPr>
            <a:xfrm>
              <a:off x="3313574"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70" name="tx270"/>
            <p:cNvSpPr/>
            <p:nvPr/>
          </p:nvSpPr>
          <p:spPr>
            <a:xfrm>
              <a:off x="3575069"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71" name="tx271"/>
            <p:cNvSpPr/>
            <p:nvPr/>
          </p:nvSpPr>
          <p:spPr>
            <a:xfrm>
              <a:off x="3836563"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72" name="tx272"/>
            <p:cNvSpPr/>
            <p:nvPr/>
          </p:nvSpPr>
          <p:spPr>
            <a:xfrm>
              <a:off x="4098058"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73" name="tx273"/>
            <p:cNvSpPr/>
            <p:nvPr/>
          </p:nvSpPr>
          <p:spPr>
            <a:xfrm>
              <a:off x="4359552"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74" name="tx274"/>
            <p:cNvSpPr/>
            <p:nvPr/>
          </p:nvSpPr>
          <p:spPr>
            <a:xfrm>
              <a:off x="4621046"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75" name="tx275"/>
            <p:cNvSpPr/>
            <p:nvPr/>
          </p:nvSpPr>
          <p:spPr>
            <a:xfrm>
              <a:off x="4882541"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76" name="tx276"/>
            <p:cNvSpPr/>
            <p:nvPr/>
          </p:nvSpPr>
          <p:spPr>
            <a:xfrm>
              <a:off x="5144035"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7" name="tx277"/>
            <p:cNvSpPr/>
            <p:nvPr/>
          </p:nvSpPr>
          <p:spPr>
            <a:xfrm>
              <a:off x="5405529"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8" name="tx278"/>
            <p:cNvSpPr/>
            <p:nvPr/>
          </p:nvSpPr>
          <p:spPr>
            <a:xfrm>
              <a:off x="5667024"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9" name="tx279"/>
            <p:cNvSpPr/>
            <p:nvPr/>
          </p:nvSpPr>
          <p:spPr>
            <a:xfrm>
              <a:off x="5928518"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80" name="tx280"/>
            <p:cNvSpPr/>
            <p:nvPr/>
          </p:nvSpPr>
          <p:spPr>
            <a:xfrm>
              <a:off x="6190012"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81" name="tx281"/>
            <p:cNvSpPr/>
            <p:nvPr/>
          </p:nvSpPr>
          <p:spPr>
            <a:xfrm>
              <a:off x="6451507"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82" name="tx282"/>
            <p:cNvSpPr/>
            <p:nvPr/>
          </p:nvSpPr>
          <p:spPr>
            <a:xfrm>
              <a:off x="6713001"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83" name="tx283"/>
            <p:cNvSpPr/>
            <p:nvPr/>
          </p:nvSpPr>
          <p:spPr>
            <a:xfrm>
              <a:off x="6974495"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84" name="tx284"/>
            <p:cNvSpPr/>
            <p:nvPr/>
          </p:nvSpPr>
          <p:spPr>
            <a:xfrm>
              <a:off x="7235990"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85" name="tx285"/>
            <p:cNvSpPr/>
            <p:nvPr/>
          </p:nvSpPr>
          <p:spPr>
            <a:xfrm>
              <a:off x="7497484"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86" name="tx286"/>
            <p:cNvSpPr/>
            <p:nvPr/>
          </p:nvSpPr>
          <p:spPr>
            <a:xfrm>
              <a:off x="7758979"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7" name="tx287"/>
            <p:cNvSpPr/>
            <p:nvPr/>
          </p:nvSpPr>
          <p:spPr>
            <a:xfrm>
              <a:off x="8020473"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8" name="tx288"/>
            <p:cNvSpPr/>
            <p:nvPr/>
          </p:nvSpPr>
          <p:spPr>
            <a:xfrm>
              <a:off x="8281967"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9" name="tx289"/>
            <p:cNvSpPr/>
            <p:nvPr/>
          </p:nvSpPr>
          <p:spPr>
            <a:xfrm>
              <a:off x="8543462"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0" name="tx290"/>
            <p:cNvSpPr/>
            <p:nvPr/>
          </p:nvSpPr>
          <p:spPr>
            <a:xfrm>
              <a:off x="200610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91" name="tx291"/>
            <p:cNvSpPr/>
            <p:nvPr/>
          </p:nvSpPr>
          <p:spPr>
            <a:xfrm>
              <a:off x="226759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2" name="tx292"/>
            <p:cNvSpPr/>
            <p:nvPr/>
          </p:nvSpPr>
          <p:spPr>
            <a:xfrm>
              <a:off x="252909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93" name="tx293"/>
            <p:cNvSpPr/>
            <p:nvPr/>
          </p:nvSpPr>
          <p:spPr>
            <a:xfrm>
              <a:off x="279058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4" name="tx294"/>
            <p:cNvSpPr/>
            <p:nvPr/>
          </p:nvSpPr>
          <p:spPr>
            <a:xfrm>
              <a:off x="305208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5" name="tx295"/>
            <p:cNvSpPr/>
            <p:nvPr/>
          </p:nvSpPr>
          <p:spPr>
            <a:xfrm>
              <a:off x="331357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6" name="tx296"/>
            <p:cNvSpPr/>
            <p:nvPr/>
          </p:nvSpPr>
          <p:spPr>
            <a:xfrm>
              <a:off x="357506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7" name="tx297"/>
            <p:cNvSpPr/>
            <p:nvPr/>
          </p:nvSpPr>
          <p:spPr>
            <a:xfrm>
              <a:off x="383656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98" name="tx298"/>
            <p:cNvSpPr/>
            <p:nvPr/>
          </p:nvSpPr>
          <p:spPr>
            <a:xfrm>
              <a:off x="409805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9" name="tx299"/>
            <p:cNvSpPr/>
            <p:nvPr/>
          </p:nvSpPr>
          <p:spPr>
            <a:xfrm>
              <a:off x="435955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0" name="tx300"/>
            <p:cNvSpPr/>
            <p:nvPr/>
          </p:nvSpPr>
          <p:spPr>
            <a:xfrm>
              <a:off x="462104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1" name="tx301"/>
            <p:cNvSpPr/>
            <p:nvPr/>
          </p:nvSpPr>
          <p:spPr>
            <a:xfrm>
              <a:off x="488254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2" name="tx302"/>
            <p:cNvSpPr/>
            <p:nvPr/>
          </p:nvSpPr>
          <p:spPr>
            <a:xfrm>
              <a:off x="514403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3" name="tx303"/>
            <p:cNvSpPr/>
            <p:nvPr/>
          </p:nvSpPr>
          <p:spPr>
            <a:xfrm>
              <a:off x="540552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4" name="tx304"/>
            <p:cNvSpPr/>
            <p:nvPr/>
          </p:nvSpPr>
          <p:spPr>
            <a:xfrm>
              <a:off x="566702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5" name="tx305"/>
            <p:cNvSpPr/>
            <p:nvPr/>
          </p:nvSpPr>
          <p:spPr>
            <a:xfrm>
              <a:off x="592851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6" name="tx306"/>
            <p:cNvSpPr/>
            <p:nvPr/>
          </p:nvSpPr>
          <p:spPr>
            <a:xfrm>
              <a:off x="619001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7" name="tx307"/>
            <p:cNvSpPr/>
            <p:nvPr/>
          </p:nvSpPr>
          <p:spPr>
            <a:xfrm>
              <a:off x="645150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8" name="tx308"/>
            <p:cNvSpPr/>
            <p:nvPr/>
          </p:nvSpPr>
          <p:spPr>
            <a:xfrm>
              <a:off x="671300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9" name="tx309"/>
            <p:cNvSpPr/>
            <p:nvPr/>
          </p:nvSpPr>
          <p:spPr>
            <a:xfrm>
              <a:off x="697449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0" name="tx310"/>
            <p:cNvSpPr/>
            <p:nvPr/>
          </p:nvSpPr>
          <p:spPr>
            <a:xfrm>
              <a:off x="723599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1" name="tx311"/>
            <p:cNvSpPr/>
            <p:nvPr/>
          </p:nvSpPr>
          <p:spPr>
            <a:xfrm>
              <a:off x="749748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2" name="tx312"/>
            <p:cNvSpPr/>
            <p:nvPr/>
          </p:nvSpPr>
          <p:spPr>
            <a:xfrm>
              <a:off x="775897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3" name="tx313"/>
            <p:cNvSpPr/>
            <p:nvPr/>
          </p:nvSpPr>
          <p:spPr>
            <a:xfrm>
              <a:off x="802047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4" name="tx314"/>
            <p:cNvSpPr/>
            <p:nvPr/>
          </p:nvSpPr>
          <p:spPr>
            <a:xfrm>
              <a:off x="828196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5" name="tx315"/>
            <p:cNvSpPr/>
            <p:nvPr/>
          </p:nvSpPr>
          <p:spPr>
            <a:xfrm>
              <a:off x="854346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6" name="tx316"/>
            <p:cNvSpPr/>
            <p:nvPr/>
          </p:nvSpPr>
          <p:spPr>
            <a:xfrm>
              <a:off x="200610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7" name="tx317"/>
            <p:cNvSpPr/>
            <p:nvPr/>
          </p:nvSpPr>
          <p:spPr>
            <a:xfrm>
              <a:off x="226759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8" name="tx318"/>
            <p:cNvSpPr/>
            <p:nvPr/>
          </p:nvSpPr>
          <p:spPr>
            <a:xfrm>
              <a:off x="252909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9" name="tx319"/>
            <p:cNvSpPr/>
            <p:nvPr/>
          </p:nvSpPr>
          <p:spPr>
            <a:xfrm>
              <a:off x="279058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0" name="tx320"/>
            <p:cNvSpPr/>
            <p:nvPr/>
          </p:nvSpPr>
          <p:spPr>
            <a:xfrm>
              <a:off x="305208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1" name="tx321"/>
            <p:cNvSpPr/>
            <p:nvPr/>
          </p:nvSpPr>
          <p:spPr>
            <a:xfrm>
              <a:off x="331357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2" name="tx322"/>
            <p:cNvSpPr/>
            <p:nvPr/>
          </p:nvSpPr>
          <p:spPr>
            <a:xfrm>
              <a:off x="357506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3" name="tx323"/>
            <p:cNvSpPr/>
            <p:nvPr/>
          </p:nvSpPr>
          <p:spPr>
            <a:xfrm>
              <a:off x="383656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4" name="tx324"/>
            <p:cNvSpPr/>
            <p:nvPr/>
          </p:nvSpPr>
          <p:spPr>
            <a:xfrm>
              <a:off x="409805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5" name="tx325"/>
            <p:cNvSpPr/>
            <p:nvPr/>
          </p:nvSpPr>
          <p:spPr>
            <a:xfrm>
              <a:off x="435955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6" name="tx326"/>
            <p:cNvSpPr/>
            <p:nvPr/>
          </p:nvSpPr>
          <p:spPr>
            <a:xfrm>
              <a:off x="462104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7" name="tx327"/>
            <p:cNvSpPr/>
            <p:nvPr/>
          </p:nvSpPr>
          <p:spPr>
            <a:xfrm>
              <a:off x="488254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8" name="tx328"/>
            <p:cNvSpPr/>
            <p:nvPr/>
          </p:nvSpPr>
          <p:spPr>
            <a:xfrm>
              <a:off x="514403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9" name="tx329"/>
            <p:cNvSpPr/>
            <p:nvPr/>
          </p:nvSpPr>
          <p:spPr>
            <a:xfrm>
              <a:off x="540552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0" name="tx330"/>
            <p:cNvSpPr/>
            <p:nvPr/>
          </p:nvSpPr>
          <p:spPr>
            <a:xfrm>
              <a:off x="566702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1" name="tx331"/>
            <p:cNvSpPr/>
            <p:nvPr/>
          </p:nvSpPr>
          <p:spPr>
            <a:xfrm>
              <a:off x="592851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2" name="tx332"/>
            <p:cNvSpPr/>
            <p:nvPr/>
          </p:nvSpPr>
          <p:spPr>
            <a:xfrm>
              <a:off x="619001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3" name="tx333"/>
            <p:cNvSpPr/>
            <p:nvPr/>
          </p:nvSpPr>
          <p:spPr>
            <a:xfrm>
              <a:off x="645150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4" name="tx334"/>
            <p:cNvSpPr/>
            <p:nvPr/>
          </p:nvSpPr>
          <p:spPr>
            <a:xfrm>
              <a:off x="671300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5" name="tx335"/>
            <p:cNvSpPr/>
            <p:nvPr/>
          </p:nvSpPr>
          <p:spPr>
            <a:xfrm>
              <a:off x="697449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6" name="tx336"/>
            <p:cNvSpPr/>
            <p:nvPr/>
          </p:nvSpPr>
          <p:spPr>
            <a:xfrm>
              <a:off x="723599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7" name="tx337"/>
            <p:cNvSpPr/>
            <p:nvPr/>
          </p:nvSpPr>
          <p:spPr>
            <a:xfrm>
              <a:off x="749748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8" name="tx338"/>
            <p:cNvSpPr/>
            <p:nvPr/>
          </p:nvSpPr>
          <p:spPr>
            <a:xfrm>
              <a:off x="775897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9" name="tx339"/>
            <p:cNvSpPr/>
            <p:nvPr/>
          </p:nvSpPr>
          <p:spPr>
            <a:xfrm>
              <a:off x="802047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0" name="tx340"/>
            <p:cNvSpPr/>
            <p:nvPr/>
          </p:nvSpPr>
          <p:spPr>
            <a:xfrm>
              <a:off x="828196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1" name="tx341"/>
            <p:cNvSpPr/>
            <p:nvPr/>
          </p:nvSpPr>
          <p:spPr>
            <a:xfrm>
              <a:off x="854346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2" name="tx342"/>
            <p:cNvSpPr/>
            <p:nvPr/>
          </p:nvSpPr>
          <p:spPr>
            <a:xfrm>
              <a:off x="2006103"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3" name="tx343"/>
            <p:cNvSpPr/>
            <p:nvPr/>
          </p:nvSpPr>
          <p:spPr>
            <a:xfrm>
              <a:off x="2267597"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4" name="tx344"/>
            <p:cNvSpPr/>
            <p:nvPr/>
          </p:nvSpPr>
          <p:spPr>
            <a:xfrm>
              <a:off x="2529091"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5" name="tx345"/>
            <p:cNvSpPr/>
            <p:nvPr/>
          </p:nvSpPr>
          <p:spPr>
            <a:xfrm>
              <a:off x="2790586"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6" name="tx346"/>
            <p:cNvSpPr/>
            <p:nvPr/>
          </p:nvSpPr>
          <p:spPr>
            <a:xfrm>
              <a:off x="3052080"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7" name="tx347"/>
            <p:cNvSpPr/>
            <p:nvPr/>
          </p:nvSpPr>
          <p:spPr>
            <a:xfrm>
              <a:off x="3313574"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8" name="tx348"/>
            <p:cNvSpPr/>
            <p:nvPr/>
          </p:nvSpPr>
          <p:spPr>
            <a:xfrm>
              <a:off x="3575069"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9" name="tx349"/>
            <p:cNvSpPr/>
            <p:nvPr/>
          </p:nvSpPr>
          <p:spPr>
            <a:xfrm>
              <a:off x="3836563"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0" name="tx350"/>
            <p:cNvSpPr/>
            <p:nvPr/>
          </p:nvSpPr>
          <p:spPr>
            <a:xfrm>
              <a:off x="4098058"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1" name="tx351"/>
            <p:cNvSpPr/>
            <p:nvPr/>
          </p:nvSpPr>
          <p:spPr>
            <a:xfrm>
              <a:off x="4359552"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2" name="tx352"/>
            <p:cNvSpPr/>
            <p:nvPr/>
          </p:nvSpPr>
          <p:spPr>
            <a:xfrm>
              <a:off x="4621046"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3" name="tx353"/>
            <p:cNvSpPr/>
            <p:nvPr/>
          </p:nvSpPr>
          <p:spPr>
            <a:xfrm>
              <a:off x="4882541"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4" name="tx354"/>
            <p:cNvSpPr/>
            <p:nvPr/>
          </p:nvSpPr>
          <p:spPr>
            <a:xfrm>
              <a:off x="5144035"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5" name="tx355"/>
            <p:cNvSpPr/>
            <p:nvPr/>
          </p:nvSpPr>
          <p:spPr>
            <a:xfrm>
              <a:off x="5405529"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6" name="tx356"/>
            <p:cNvSpPr/>
            <p:nvPr/>
          </p:nvSpPr>
          <p:spPr>
            <a:xfrm>
              <a:off x="5667024"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7" name="tx357"/>
            <p:cNvSpPr/>
            <p:nvPr/>
          </p:nvSpPr>
          <p:spPr>
            <a:xfrm>
              <a:off x="5928518"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8" name="tx358"/>
            <p:cNvSpPr/>
            <p:nvPr/>
          </p:nvSpPr>
          <p:spPr>
            <a:xfrm>
              <a:off x="6190012"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9" name="tx359"/>
            <p:cNvSpPr/>
            <p:nvPr/>
          </p:nvSpPr>
          <p:spPr>
            <a:xfrm>
              <a:off x="6451507"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60" name="tx360"/>
            <p:cNvSpPr/>
            <p:nvPr/>
          </p:nvSpPr>
          <p:spPr>
            <a:xfrm>
              <a:off x="6713001"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61" name="tx361"/>
            <p:cNvSpPr/>
            <p:nvPr/>
          </p:nvSpPr>
          <p:spPr>
            <a:xfrm>
              <a:off x="6974495"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2" name="tx362"/>
            <p:cNvSpPr/>
            <p:nvPr/>
          </p:nvSpPr>
          <p:spPr>
            <a:xfrm>
              <a:off x="7235990"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3" name="tx363"/>
            <p:cNvSpPr/>
            <p:nvPr/>
          </p:nvSpPr>
          <p:spPr>
            <a:xfrm>
              <a:off x="7497484"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4" name="tx364"/>
            <p:cNvSpPr/>
            <p:nvPr/>
          </p:nvSpPr>
          <p:spPr>
            <a:xfrm>
              <a:off x="7758979"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5" name="tx365"/>
            <p:cNvSpPr/>
            <p:nvPr/>
          </p:nvSpPr>
          <p:spPr>
            <a:xfrm>
              <a:off x="8020473"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6" name="tx366"/>
            <p:cNvSpPr/>
            <p:nvPr/>
          </p:nvSpPr>
          <p:spPr>
            <a:xfrm>
              <a:off x="8281967"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67" name="tx367"/>
            <p:cNvSpPr/>
            <p:nvPr/>
          </p:nvSpPr>
          <p:spPr>
            <a:xfrm>
              <a:off x="8543462"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68" name="rc368"/>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69" name="rc369"/>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70" name="rc370"/>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71" name="rc371"/>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72" name="rc372"/>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73" name="rc373"/>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74" name="rc374"/>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75" name="rc375"/>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76" name="rc376"/>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77" name="rc377"/>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78" name="rc378"/>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79" name="rc379"/>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80" name="rc380"/>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81" name="rc381"/>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82" name="rc382"/>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83" name="rc383"/>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84" name="rc384"/>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85" name="rc385"/>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86" name="rc386"/>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87" name="rc387"/>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88" name="rc388"/>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89" name="rc389"/>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90" name="rc390"/>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91" name="rc391"/>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92" name="rc392"/>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93" name="rc393"/>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94" name="rc394"/>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95" name="rc395"/>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96" name="rc396"/>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97" name="rc397"/>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98" name="rc398"/>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399" name="rc399"/>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00" name="rc400"/>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01" name="rc401"/>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02" name="rc402"/>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03" name="rc403"/>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04" name="rc404"/>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05" name="rc405"/>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06" name="rc406"/>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07" name="rc407"/>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08" name="rc408"/>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09" name="rc409"/>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10" name="rc410"/>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11" name="rc411"/>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12" name="rc412"/>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13" name="rc413"/>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14" name="rc414"/>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15" name="rc415"/>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16" name="rc416"/>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17" name="rc417"/>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18" name="rc418"/>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19" name="rc419"/>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20" name="rc420"/>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21" name="rc421"/>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22" name="rc422"/>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23" name="rc423"/>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24" name="rc424"/>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25" name="rc425"/>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26" name="rc426"/>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27" name="rc427"/>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28" name="rc428"/>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29" name="rc429"/>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30" name="rc430"/>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31" name="rc431"/>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32" name="rc432"/>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33" name="rc433"/>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34" name="rc434"/>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35" name="rc435"/>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36" name="rc436"/>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37" name="rc437"/>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38" name="rc438"/>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39" name="rc439"/>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40" name="rc440"/>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41" name="rc441"/>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42" name="rc442"/>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43" name="rc443"/>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44" name="rc444"/>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45" name="rc445"/>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46" name="rc446"/>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47" name="rc447"/>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48" name="rc448"/>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49" name="rc449"/>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50" name="rc450"/>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51" name="rc451"/>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52" name="rc452"/>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53" name="rc453"/>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54" name="rc454"/>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55" name="rc455"/>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56" name="rc456"/>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57" name="rc457"/>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58" name="rc458"/>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59" name="rc459"/>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60" name="rc460"/>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61" name="rc461"/>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62" name="rc462"/>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63" name="rc463"/>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64" name="rc464"/>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65" name="rc465"/>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66" name="rc466"/>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67" name="rc467"/>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68" name="rc468"/>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69" name="rc469"/>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70" name="rc470"/>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71" name="rc471"/>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72" name="rc472"/>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73" name="rc473"/>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74" name="rc474"/>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75" name="rc475"/>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76" name="rc476"/>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77" name="rc477"/>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78" name="rc478"/>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79" name="rc479"/>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80" name="rc480"/>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81" name="rc481"/>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82" name="rc482"/>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83" name="rc483"/>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84" name="rc484"/>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85" name="rc485"/>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86" name="rc486"/>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87" name="rc487"/>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88" name="rc488"/>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89" name="rc489"/>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90" name="rc490"/>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91" name="rc491"/>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92" name="rc492"/>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93" name="rc493"/>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94" name="rc494"/>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95" name="rc495"/>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96" name="rc496"/>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97" name="rc497"/>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98" name="rc498"/>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499" name="rc499"/>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00" name="rc500"/>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01" name="rc501"/>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02" name="rc502"/>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03" name="rc503"/>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04" name="rc504"/>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05" name="rc505"/>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06" name="rc506"/>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07" name="rc507"/>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08" name="rc508"/>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09" name="rc509"/>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10" name="rc510"/>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11" name="rc511"/>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12" name="rc512"/>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13" name="rc513"/>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14" name="rc514"/>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15" name="rc515"/>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16" name="rc516"/>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17" name="rc517"/>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18" name="rc518"/>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19" name="rc519"/>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20" name="rc520"/>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21" name="rc521"/>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22" name="rc522"/>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23" name="rc523"/>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24" name="rc524"/>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25" name="rc525"/>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26" name="rc526"/>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27" name="rc527"/>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28" name="rc528"/>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29" name="rc529"/>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30" name="rc530"/>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31" name="rc531"/>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32" name="rc532"/>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33" name="rc533"/>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34" name="rc534"/>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35" name="rc535"/>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36" name="rc536"/>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37" name="rc537"/>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38" name="rc538"/>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39" name="rc539"/>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40" name="rc540"/>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41" name="rc541"/>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42" name="rc542"/>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43" name="rc543"/>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44" name="rc544"/>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45" name="rc545"/>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46" name="rc546"/>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47" name="rc547"/>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48" name="rc548"/>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49" name="rc549"/>
            <p:cNvSpPr/>
            <p:nvPr/>
          </p:nvSpPr>
          <p:spPr>
            <a:xfrm>
              <a:off x="1935614" y="1261377"/>
              <a:ext cx="6798853" cy="629701"/>
            </a:xfrm>
            <a:prstGeom prst="rect">
              <a:avLst/>
            </a:prstGeom>
            <a:noFill/>
            <a:ln w="27101" cap="flat">
              <a:solidFill>
                <a:srgbClr val="000000">
                  <a:alpha val="100000"/>
                </a:srgbClr>
              </a:solidFill>
              <a:prstDash val="solid"/>
              <a:miter/>
            </a:ln>
          </p:spPr>
          <p:txBody>
            <a:bodyPr/>
            <a:lstStyle/>
            <a:p/>
          </p:txBody>
        </p:sp>
        <p:sp>
          <p:nvSpPr>
            <p:cNvPr id="550" name="tx550"/>
            <p:cNvSpPr/>
            <p:nvPr/>
          </p:nvSpPr>
          <p:spPr>
            <a:xfrm rot="-2700000">
              <a:off x="19854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51" name="tx551"/>
            <p:cNvSpPr/>
            <p:nvPr/>
          </p:nvSpPr>
          <p:spPr>
            <a:xfrm rot="-2700000">
              <a:off x="22469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552" name="tx552"/>
            <p:cNvSpPr/>
            <p:nvPr/>
          </p:nvSpPr>
          <p:spPr>
            <a:xfrm rot="-2700000">
              <a:off x="250845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553" name="tx553"/>
            <p:cNvSpPr/>
            <p:nvPr/>
          </p:nvSpPr>
          <p:spPr>
            <a:xfrm rot="-2700000">
              <a:off x="276994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554" name="tx554"/>
            <p:cNvSpPr/>
            <p:nvPr/>
          </p:nvSpPr>
          <p:spPr>
            <a:xfrm rot="-2700000">
              <a:off x="30314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555" name="tx555"/>
            <p:cNvSpPr/>
            <p:nvPr/>
          </p:nvSpPr>
          <p:spPr>
            <a:xfrm rot="-2700000">
              <a:off x="32929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56" name="tx556"/>
            <p:cNvSpPr/>
            <p:nvPr/>
          </p:nvSpPr>
          <p:spPr>
            <a:xfrm rot="-2700000">
              <a:off x="35544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557" name="tx557"/>
            <p:cNvSpPr/>
            <p:nvPr/>
          </p:nvSpPr>
          <p:spPr>
            <a:xfrm rot="-2700000">
              <a:off x="381592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558" name="tx558"/>
            <p:cNvSpPr/>
            <p:nvPr/>
          </p:nvSpPr>
          <p:spPr>
            <a:xfrm rot="-2700000">
              <a:off x="40774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559" name="tx559"/>
            <p:cNvSpPr/>
            <p:nvPr/>
          </p:nvSpPr>
          <p:spPr>
            <a:xfrm rot="-2700000">
              <a:off x="433891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560" name="tx560"/>
            <p:cNvSpPr/>
            <p:nvPr/>
          </p:nvSpPr>
          <p:spPr>
            <a:xfrm rot="-2700000">
              <a:off x="46004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61" name="tx561"/>
            <p:cNvSpPr/>
            <p:nvPr/>
          </p:nvSpPr>
          <p:spPr>
            <a:xfrm rot="-2700000">
              <a:off x="4863415"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562" name="tx562"/>
            <p:cNvSpPr/>
            <p:nvPr/>
          </p:nvSpPr>
          <p:spPr>
            <a:xfrm rot="-2700000">
              <a:off x="51233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563" name="tx563"/>
            <p:cNvSpPr/>
            <p:nvPr/>
          </p:nvSpPr>
          <p:spPr>
            <a:xfrm rot="-2700000">
              <a:off x="538489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564" name="tx564"/>
            <p:cNvSpPr/>
            <p:nvPr/>
          </p:nvSpPr>
          <p:spPr>
            <a:xfrm rot="-2700000">
              <a:off x="564638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565" name="tx565"/>
            <p:cNvSpPr/>
            <p:nvPr/>
          </p:nvSpPr>
          <p:spPr>
            <a:xfrm rot="-2700000">
              <a:off x="59078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66" name="tx566"/>
            <p:cNvSpPr/>
            <p:nvPr/>
          </p:nvSpPr>
          <p:spPr>
            <a:xfrm rot="-2700000">
              <a:off x="616937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567" name="tx567"/>
            <p:cNvSpPr/>
            <p:nvPr/>
          </p:nvSpPr>
          <p:spPr>
            <a:xfrm rot="-2700000">
              <a:off x="64308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568" name="tx568"/>
            <p:cNvSpPr/>
            <p:nvPr/>
          </p:nvSpPr>
          <p:spPr>
            <a:xfrm rot="-2700000">
              <a:off x="66923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569" name="tx569"/>
            <p:cNvSpPr/>
            <p:nvPr/>
          </p:nvSpPr>
          <p:spPr>
            <a:xfrm rot="-2700000">
              <a:off x="695385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70" name="tx570"/>
            <p:cNvSpPr/>
            <p:nvPr/>
          </p:nvSpPr>
          <p:spPr>
            <a:xfrm rot="-2700000">
              <a:off x="72153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71" name="tx571"/>
            <p:cNvSpPr/>
            <p:nvPr/>
          </p:nvSpPr>
          <p:spPr>
            <a:xfrm rot="-2700000">
              <a:off x="74768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572" name="tx572"/>
            <p:cNvSpPr/>
            <p:nvPr/>
          </p:nvSpPr>
          <p:spPr>
            <a:xfrm rot="-2700000">
              <a:off x="77383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573" name="tx573"/>
            <p:cNvSpPr/>
            <p:nvPr/>
          </p:nvSpPr>
          <p:spPr>
            <a:xfrm rot="-2700000">
              <a:off x="799983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574" name="tx574"/>
            <p:cNvSpPr/>
            <p:nvPr/>
          </p:nvSpPr>
          <p:spPr>
            <a:xfrm rot="-2700000">
              <a:off x="82613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75" name="tx575"/>
            <p:cNvSpPr/>
            <p:nvPr/>
          </p:nvSpPr>
          <p:spPr>
            <a:xfrm rot="-2700000">
              <a:off x="852282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76" name="tx576"/>
            <p:cNvSpPr/>
            <p:nvPr/>
          </p:nvSpPr>
          <p:spPr>
            <a:xfrm>
              <a:off x="880617" y="5289699"/>
              <a:ext cx="652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Mauritania</a:t>
              </a:r>
            </a:p>
          </p:txBody>
        </p:sp>
        <p:sp>
          <p:nvSpPr>
            <p:cNvPr id="577" name="tx577"/>
            <p:cNvSpPr/>
            <p:nvPr/>
          </p:nvSpPr>
          <p:spPr>
            <a:xfrm>
              <a:off x="1087912" y="4659997"/>
              <a:ext cx="4451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Tunisia</a:t>
              </a:r>
            </a:p>
          </p:txBody>
        </p:sp>
        <p:sp>
          <p:nvSpPr>
            <p:cNvPr id="578" name="tx578"/>
            <p:cNvSpPr/>
            <p:nvPr/>
          </p:nvSpPr>
          <p:spPr>
            <a:xfrm>
              <a:off x="1199011" y="4030295"/>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Libya</a:t>
              </a:r>
            </a:p>
          </p:txBody>
        </p:sp>
        <p:sp>
          <p:nvSpPr>
            <p:cNvPr id="579" name="tx579"/>
            <p:cNvSpPr/>
            <p:nvPr/>
          </p:nvSpPr>
          <p:spPr>
            <a:xfrm>
              <a:off x="997203" y="3400594"/>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Morocco</a:t>
              </a:r>
            </a:p>
          </p:txBody>
        </p:sp>
        <p:sp>
          <p:nvSpPr>
            <p:cNvPr id="580" name="tx580"/>
            <p:cNvSpPr/>
            <p:nvPr/>
          </p:nvSpPr>
          <p:spPr>
            <a:xfrm>
              <a:off x="1175694" y="2770892"/>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Egypt</a:t>
              </a:r>
            </a:p>
          </p:txBody>
        </p:sp>
        <p:sp>
          <p:nvSpPr>
            <p:cNvPr id="581" name="tx581"/>
            <p:cNvSpPr/>
            <p:nvPr/>
          </p:nvSpPr>
          <p:spPr>
            <a:xfrm>
              <a:off x="1098153" y="2141190"/>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Algeria</a:t>
              </a:r>
            </a:p>
          </p:txBody>
        </p:sp>
        <p:sp>
          <p:nvSpPr>
            <p:cNvPr id="582" name="tx582"/>
            <p:cNvSpPr/>
            <p:nvPr/>
          </p:nvSpPr>
          <p:spPr>
            <a:xfrm>
              <a:off x="508182" y="1511489"/>
              <a:ext cx="589879"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Northern</a:t>
              </a:r>
            </a:p>
          </p:txBody>
        </p:sp>
        <p:sp>
          <p:nvSpPr>
            <p:cNvPr id="583" name="tx583"/>
            <p:cNvSpPr/>
            <p:nvPr/>
          </p:nvSpPr>
          <p:spPr>
            <a:xfrm>
              <a:off x="1136924" y="1511489"/>
              <a:ext cx="39611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Africa</a:t>
              </a:r>
            </a:p>
          </p:txBody>
        </p:sp>
        <p:sp>
          <p:nvSpPr>
            <p:cNvPr id="584" name="tx584"/>
            <p:cNvSpPr/>
            <p:nvPr/>
          </p:nvSpPr>
          <p:spPr>
            <a:xfrm>
              <a:off x="3429245"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585" name="pic585"/>
            <p:cNvPicPr/>
            <p:nvPr/>
          </p:nvPicPr>
          <p:blipFill>
            <a:blip r:embed="rId2" cstate="print"/>
            <a:stretch>
              <a:fillRect/>
            </a:stretch>
          </p:blipFill>
          <p:spPr>
            <a:xfrm>
              <a:off x="5080837" y="5941026"/>
              <a:ext cx="2160000" cy="219455"/>
            </a:xfrm>
            <a:prstGeom prst="rect">
              <a:avLst/>
            </a:prstGeom>
          </p:spPr>
        </p:pic>
        <p:sp>
          <p:nvSpPr>
            <p:cNvPr id="586" name="pl586"/>
            <p:cNvSpPr/>
            <p:nvPr/>
          </p:nvSpPr>
          <p:spPr>
            <a:xfrm>
              <a:off x="508443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7" name="pl587"/>
            <p:cNvSpPr/>
            <p:nvPr/>
          </p:nvSpPr>
          <p:spPr>
            <a:xfrm>
              <a:off x="637611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8" name="pl588"/>
            <p:cNvSpPr/>
            <p:nvPr/>
          </p:nvSpPr>
          <p:spPr>
            <a:xfrm>
              <a:off x="659139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9" name="pl589"/>
            <p:cNvSpPr/>
            <p:nvPr/>
          </p:nvSpPr>
          <p:spPr>
            <a:xfrm>
              <a:off x="680667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0" name="pl590"/>
            <p:cNvSpPr/>
            <p:nvPr/>
          </p:nvSpPr>
          <p:spPr>
            <a:xfrm>
              <a:off x="702195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1" name="pl591"/>
            <p:cNvSpPr/>
            <p:nvPr/>
          </p:nvSpPr>
          <p:spPr>
            <a:xfrm>
              <a:off x="723723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2" name="pl592"/>
            <p:cNvSpPr/>
            <p:nvPr/>
          </p:nvSpPr>
          <p:spPr>
            <a:xfrm>
              <a:off x="508443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3" name="pl593"/>
            <p:cNvSpPr/>
            <p:nvPr/>
          </p:nvSpPr>
          <p:spPr>
            <a:xfrm>
              <a:off x="637611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4" name="pl594"/>
            <p:cNvSpPr/>
            <p:nvPr/>
          </p:nvSpPr>
          <p:spPr>
            <a:xfrm>
              <a:off x="659139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5" name="pl595"/>
            <p:cNvSpPr/>
            <p:nvPr/>
          </p:nvSpPr>
          <p:spPr>
            <a:xfrm>
              <a:off x="680667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6" name="pl596"/>
            <p:cNvSpPr/>
            <p:nvPr/>
          </p:nvSpPr>
          <p:spPr>
            <a:xfrm>
              <a:off x="702195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7" name="pl597"/>
            <p:cNvSpPr/>
            <p:nvPr/>
          </p:nvSpPr>
          <p:spPr>
            <a:xfrm>
              <a:off x="723723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8" name="tx598"/>
            <p:cNvSpPr/>
            <p:nvPr/>
          </p:nvSpPr>
          <p:spPr>
            <a:xfrm>
              <a:off x="5053348"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599" name="tx599"/>
            <p:cNvSpPr/>
            <p:nvPr/>
          </p:nvSpPr>
          <p:spPr>
            <a:xfrm>
              <a:off x="631393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600" name="tx600"/>
            <p:cNvSpPr/>
            <p:nvPr/>
          </p:nvSpPr>
          <p:spPr>
            <a:xfrm>
              <a:off x="652921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601" name="tx601"/>
            <p:cNvSpPr/>
            <p:nvPr/>
          </p:nvSpPr>
          <p:spPr>
            <a:xfrm>
              <a:off x="674449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602" name="tx602"/>
            <p:cNvSpPr/>
            <p:nvPr/>
          </p:nvSpPr>
          <p:spPr>
            <a:xfrm>
              <a:off x="695977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603" name="tx603"/>
            <p:cNvSpPr/>
            <p:nvPr/>
          </p:nvSpPr>
          <p:spPr>
            <a:xfrm>
              <a:off x="7143969"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604" name="tx604"/>
            <p:cNvSpPr/>
            <p:nvPr/>
          </p:nvSpPr>
          <p:spPr>
            <a:xfrm>
              <a:off x="1595672" y="435349"/>
              <a:ext cx="412211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Northern Africa, 2000-2025</a:t>
              </a:r>
            </a:p>
          </p:txBody>
        </p:sp>
        <p:sp>
          <p:nvSpPr>
            <p:cNvPr id="605" name="tx60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06" name="tx606"/>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6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9047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49479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991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50344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00776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7426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2469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7512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5560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2602577"/>
              <a:ext cx="3434315" cy="1387896"/>
            </a:xfrm>
            <a:custGeom>
              <a:avLst/>
              <a:pathLst>
                <a:path w="3434315" h="1387896">
                  <a:moveTo>
                    <a:pt x="0" y="1387896"/>
                  </a:moveTo>
                  <a:lnTo>
                    <a:pt x="137372" y="1387896"/>
                  </a:lnTo>
                  <a:lnTo>
                    <a:pt x="274745" y="1338329"/>
                  </a:lnTo>
                  <a:lnTo>
                    <a:pt x="412117" y="1140058"/>
                  </a:lnTo>
                  <a:lnTo>
                    <a:pt x="549490" y="793083"/>
                  </a:lnTo>
                  <a:lnTo>
                    <a:pt x="686863" y="644380"/>
                  </a:lnTo>
                  <a:lnTo>
                    <a:pt x="824235" y="446109"/>
                  </a:lnTo>
                  <a:lnTo>
                    <a:pt x="961608" y="396541"/>
                  </a:lnTo>
                  <a:lnTo>
                    <a:pt x="1098981" y="297406"/>
                  </a:lnTo>
                  <a:lnTo>
                    <a:pt x="1236353" y="297406"/>
                  </a:lnTo>
                  <a:lnTo>
                    <a:pt x="1373726" y="495677"/>
                  </a:lnTo>
                  <a:lnTo>
                    <a:pt x="1511098" y="198270"/>
                  </a:lnTo>
                  <a:lnTo>
                    <a:pt x="1648471" y="247838"/>
                  </a:lnTo>
                  <a:lnTo>
                    <a:pt x="1785844" y="297406"/>
                  </a:lnTo>
                  <a:lnTo>
                    <a:pt x="1923216" y="148703"/>
                  </a:lnTo>
                  <a:lnTo>
                    <a:pt x="2060589" y="198270"/>
                  </a:lnTo>
                  <a:lnTo>
                    <a:pt x="2197962" y="198270"/>
                  </a:lnTo>
                  <a:lnTo>
                    <a:pt x="2335334" y="247838"/>
                  </a:lnTo>
                  <a:lnTo>
                    <a:pt x="2472707" y="247838"/>
                  </a:lnTo>
                  <a:lnTo>
                    <a:pt x="2610079" y="148703"/>
                  </a:lnTo>
                  <a:lnTo>
                    <a:pt x="2747452" y="148703"/>
                  </a:lnTo>
                  <a:lnTo>
                    <a:pt x="2884825" y="148703"/>
                  </a:lnTo>
                  <a:lnTo>
                    <a:pt x="3022197" y="148703"/>
                  </a:lnTo>
                  <a:lnTo>
                    <a:pt x="3159570" y="148703"/>
                  </a:lnTo>
                  <a:lnTo>
                    <a:pt x="3296943" y="49567"/>
                  </a:lnTo>
                  <a:lnTo>
                    <a:pt x="3434315" y="0"/>
                  </a:lnTo>
                </a:path>
              </a:pathLst>
            </a:custGeom>
            <a:ln w="27101" cap="flat">
              <a:solidFill>
                <a:srgbClr val="0058AB">
                  <a:alpha val="69803"/>
                </a:srgbClr>
              </a:solidFill>
              <a:prstDash val="solid"/>
              <a:round/>
            </a:ln>
          </p:spPr>
          <p:txBody>
            <a:bodyPr/>
            <a:lstStyle/>
            <a:p/>
          </p:txBody>
        </p:sp>
        <p:sp>
          <p:nvSpPr>
            <p:cNvPr id="22" name="pl22"/>
            <p:cNvSpPr/>
            <p:nvPr/>
          </p:nvSpPr>
          <p:spPr>
            <a:xfrm>
              <a:off x="1083054" y="2354738"/>
              <a:ext cx="3434315" cy="892219"/>
            </a:xfrm>
            <a:custGeom>
              <a:avLst/>
              <a:pathLst>
                <a:path w="3434315" h="892219">
                  <a:moveTo>
                    <a:pt x="0" y="892219"/>
                  </a:moveTo>
                  <a:lnTo>
                    <a:pt x="137372" y="793083"/>
                  </a:lnTo>
                  <a:lnTo>
                    <a:pt x="274745" y="693948"/>
                  </a:lnTo>
                  <a:lnTo>
                    <a:pt x="412117" y="545245"/>
                  </a:lnTo>
                  <a:lnTo>
                    <a:pt x="549490" y="495677"/>
                  </a:lnTo>
                  <a:lnTo>
                    <a:pt x="686863" y="446109"/>
                  </a:lnTo>
                  <a:lnTo>
                    <a:pt x="824235" y="346974"/>
                  </a:lnTo>
                  <a:lnTo>
                    <a:pt x="961608" y="247838"/>
                  </a:lnTo>
                  <a:lnTo>
                    <a:pt x="1098981" y="297406"/>
                  </a:lnTo>
                  <a:lnTo>
                    <a:pt x="1236353" y="198270"/>
                  </a:lnTo>
                  <a:lnTo>
                    <a:pt x="1373726" y="49567"/>
                  </a:lnTo>
                  <a:lnTo>
                    <a:pt x="1511098" y="0"/>
                  </a:lnTo>
                  <a:lnTo>
                    <a:pt x="1648471" y="99135"/>
                  </a:lnTo>
                  <a:lnTo>
                    <a:pt x="1785844" y="198270"/>
                  </a:lnTo>
                  <a:lnTo>
                    <a:pt x="1923216" y="99135"/>
                  </a:lnTo>
                  <a:lnTo>
                    <a:pt x="2060589" y="148703"/>
                  </a:lnTo>
                  <a:lnTo>
                    <a:pt x="2197962" y="148703"/>
                  </a:lnTo>
                  <a:lnTo>
                    <a:pt x="2335334" y="198270"/>
                  </a:lnTo>
                  <a:lnTo>
                    <a:pt x="2472707" y="99135"/>
                  </a:lnTo>
                  <a:lnTo>
                    <a:pt x="2610079" y="99135"/>
                  </a:lnTo>
                  <a:lnTo>
                    <a:pt x="2747452" y="99135"/>
                  </a:lnTo>
                  <a:lnTo>
                    <a:pt x="2884825" y="198270"/>
                  </a:lnTo>
                  <a:lnTo>
                    <a:pt x="3022197" y="148703"/>
                  </a:lnTo>
                  <a:lnTo>
                    <a:pt x="3159570" y="297406"/>
                  </a:lnTo>
                  <a:lnTo>
                    <a:pt x="3296943" y="396541"/>
                  </a:lnTo>
                  <a:lnTo>
                    <a:pt x="3434315" y="99135"/>
                  </a:lnTo>
                </a:path>
              </a:pathLst>
            </a:custGeom>
            <a:ln w="27101" cap="flat">
              <a:solidFill>
                <a:srgbClr val="1CABE2">
                  <a:alpha val="69803"/>
                </a:srgbClr>
              </a:solidFill>
              <a:prstDash val="solid"/>
              <a:round/>
            </a:ln>
          </p:spPr>
          <p:txBody>
            <a:bodyPr/>
            <a:lstStyle/>
            <a:p/>
          </p:txBody>
        </p:sp>
        <p:sp>
          <p:nvSpPr>
            <p:cNvPr id="23" name="pl23"/>
            <p:cNvSpPr/>
            <p:nvPr/>
          </p:nvSpPr>
          <p:spPr>
            <a:xfrm>
              <a:off x="1083054" y="1809493"/>
              <a:ext cx="3434315" cy="198270"/>
            </a:xfrm>
            <a:custGeom>
              <a:avLst/>
              <a:pathLst>
                <a:path w="3434315" h="198270">
                  <a:moveTo>
                    <a:pt x="0" y="99135"/>
                  </a:moveTo>
                  <a:lnTo>
                    <a:pt x="137372" y="99135"/>
                  </a:lnTo>
                  <a:lnTo>
                    <a:pt x="274745" y="99135"/>
                  </a:lnTo>
                  <a:lnTo>
                    <a:pt x="412117" y="148703"/>
                  </a:lnTo>
                  <a:lnTo>
                    <a:pt x="549490" y="99135"/>
                  </a:lnTo>
                  <a:lnTo>
                    <a:pt x="686863" y="99135"/>
                  </a:lnTo>
                  <a:lnTo>
                    <a:pt x="824235" y="49567"/>
                  </a:lnTo>
                  <a:lnTo>
                    <a:pt x="961608" y="49567"/>
                  </a:lnTo>
                  <a:lnTo>
                    <a:pt x="1098981" y="49567"/>
                  </a:lnTo>
                  <a:lnTo>
                    <a:pt x="1236353" y="99135"/>
                  </a:lnTo>
                  <a:lnTo>
                    <a:pt x="1373726" y="99135"/>
                  </a:lnTo>
                  <a:lnTo>
                    <a:pt x="1511098" y="49567"/>
                  </a:lnTo>
                  <a:lnTo>
                    <a:pt x="1648471" y="148703"/>
                  </a:lnTo>
                  <a:lnTo>
                    <a:pt x="1785844" y="49567"/>
                  </a:lnTo>
                  <a:lnTo>
                    <a:pt x="1923216" y="99135"/>
                  </a:lnTo>
                  <a:lnTo>
                    <a:pt x="2060589" y="148703"/>
                  </a:lnTo>
                  <a:lnTo>
                    <a:pt x="2197962" y="148703"/>
                  </a:lnTo>
                  <a:lnTo>
                    <a:pt x="2335334" y="148703"/>
                  </a:lnTo>
                  <a:lnTo>
                    <a:pt x="2472707" y="148703"/>
                  </a:lnTo>
                  <a:lnTo>
                    <a:pt x="2610079" y="198270"/>
                  </a:lnTo>
                  <a:lnTo>
                    <a:pt x="2747452" y="198270"/>
                  </a:lnTo>
                  <a:lnTo>
                    <a:pt x="2884825" y="198270"/>
                  </a:lnTo>
                  <a:lnTo>
                    <a:pt x="3022197" y="198270"/>
                  </a:lnTo>
                  <a:lnTo>
                    <a:pt x="3159570" y="99135"/>
                  </a:lnTo>
                  <a:lnTo>
                    <a:pt x="3296943" y="49567"/>
                  </a:lnTo>
                  <a:lnTo>
                    <a:pt x="3434315" y="0"/>
                  </a:lnTo>
                </a:path>
              </a:pathLst>
            </a:custGeom>
            <a:ln w="27101" cap="flat">
              <a:solidFill>
                <a:srgbClr val="00833D">
                  <a:alpha val="69803"/>
                </a:srgbClr>
              </a:solidFill>
              <a:prstDash val="solid"/>
              <a:round/>
            </a:ln>
          </p:spPr>
          <p:txBody>
            <a:bodyPr/>
            <a:lstStyle/>
            <a:p/>
          </p:txBody>
        </p:sp>
        <p:sp>
          <p:nvSpPr>
            <p:cNvPr id="24" name="pl24"/>
            <p:cNvSpPr/>
            <p:nvPr/>
          </p:nvSpPr>
          <p:spPr>
            <a:xfrm>
              <a:off x="1083054" y="2354738"/>
              <a:ext cx="3434315" cy="396541"/>
            </a:xfrm>
            <a:custGeom>
              <a:avLst/>
              <a:pathLst>
                <a:path w="3434315" h="396541">
                  <a:moveTo>
                    <a:pt x="0" y="396541"/>
                  </a:moveTo>
                  <a:lnTo>
                    <a:pt x="137372" y="297406"/>
                  </a:lnTo>
                  <a:lnTo>
                    <a:pt x="274745" y="297406"/>
                  </a:lnTo>
                  <a:lnTo>
                    <a:pt x="412117" y="247838"/>
                  </a:lnTo>
                  <a:lnTo>
                    <a:pt x="549490" y="198270"/>
                  </a:lnTo>
                  <a:lnTo>
                    <a:pt x="686863" y="297406"/>
                  </a:lnTo>
                  <a:lnTo>
                    <a:pt x="824235" y="99135"/>
                  </a:lnTo>
                  <a:lnTo>
                    <a:pt x="961608" y="49567"/>
                  </a:lnTo>
                  <a:lnTo>
                    <a:pt x="1098981" y="49567"/>
                  </a:lnTo>
                  <a:lnTo>
                    <a:pt x="1236353" y="198270"/>
                  </a:lnTo>
                  <a:lnTo>
                    <a:pt x="1373726" y="148703"/>
                  </a:lnTo>
                  <a:lnTo>
                    <a:pt x="1511098" y="148703"/>
                  </a:lnTo>
                  <a:lnTo>
                    <a:pt x="1648471" y="247838"/>
                  </a:lnTo>
                  <a:lnTo>
                    <a:pt x="1785844" y="198270"/>
                  </a:lnTo>
                  <a:lnTo>
                    <a:pt x="1923216" y="0"/>
                  </a:lnTo>
                  <a:lnTo>
                    <a:pt x="2060589" y="49567"/>
                  </a:lnTo>
                  <a:lnTo>
                    <a:pt x="2197962" y="49567"/>
                  </a:lnTo>
                  <a:lnTo>
                    <a:pt x="2335334" y="148703"/>
                  </a:lnTo>
                  <a:lnTo>
                    <a:pt x="2472707" y="49567"/>
                  </a:lnTo>
                  <a:lnTo>
                    <a:pt x="2610079" y="49567"/>
                  </a:lnTo>
                  <a:lnTo>
                    <a:pt x="2747452" y="198270"/>
                  </a:lnTo>
                  <a:lnTo>
                    <a:pt x="2884825" y="247838"/>
                  </a:lnTo>
                  <a:lnTo>
                    <a:pt x="3022197" y="297406"/>
                  </a:lnTo>
                  <a:lnTo>
                    <a:pt x="3159570" y="49567"/>
                  </a:lnTo>
                  <a:lnTo>
                    <a:pt x="3296943" y="198270"/>
                  </a:lnTo>
                  <a:lnTo>
                    <a:pt x="3434315" y="346974"/>
                  </a:lnTo>
                </a:path>
              </a:pathLst>
            </a:custGeom>
            <a:ln w="27101" cap="flat">
              <a:solidFill>
                <a:srgbClr val="80BD41">
                  <a:alpha val="69803"/>
                </a:srgbClr>
              </a:solidFill>
              <a:prstDash val="solid"/>
              <a:round/>
            </a:ln>
          </p:spPr>
          <p:txBody>
            <a:bodyPr/>
            <a:lstStyle/>
            <a:p/>
          </p:txBody>
        </p:sp>
        <p:sp>
          <p:nvSpPr>
            <p:cNvPr id="25" name="pl25"/>
            <p:cNvSpPr/>
            <p:nvPr/>
          </p:nvSpPr>
          <p:spPr>
            <a:xfrm>
              <a:off x="1083054" y="2701713"/>
              <a:ext cx="3434315" cy="1140058"/>
            </a:xfrm>
            <a:custGeom>
              <a:avLst/>
              <a:pathLst>
                <a:path w="3434315" h="1140058">
                  <a:moveTo>
                    <a:pt x="0" y="1140058"/>
                  </a:moveTo>
                  <a:lnTo>
                    <a:pt x="137372" y="1140058"/>
                  </a:lnTo>
                  <a:lnTo>
                    <a:pt x="274745" y="1090490"/>
                  </a:lnTo>
                  <a:lnTo>
                    <a:pt x="412117" y="991354"/>
                  </a:lnTo>
                  <a:lnTo>
                    <a:pt x="549490" y="941787"/>
                  </a:lnTo>
                  <a:lnTo>
                    <a:pt x="686863" y="793083"/>
                  </a:lnTo>
                  <a:lnTo>
                    <a:pt x="824235" y="743516"/>
                  </a:lnTo>
                  <a:lnTo>
                    <a:pt x="961608" y="594812"/>
                  </a:lnTo>
                  <a:lnTo>
                    <a:pt x="1098981" y="346974"/>
                  </a:lnTo>
                  <a:lnTo>
                    <a:pt x="1236353" y="0"/>
                  </a:lnTo>
                  <a:lnTo>
                    <a:pt x="1373726" y="346974"/>
                  </a:lnTo>
                  <a:lnTo>
                    <a:pt x="1511098" y="545245"/>
                  </a:lnTo>
                  <a:lnTo>
                    <a:pt x="1648471" y="594812"/>
                  </a:lnTo>
                  <a:lnTo>
                    <a:pt x="1785844" y="693948"/>
                  </a:lnTo>
                  <a:lnTo>
                    <a:pt x="1923216" y="693948"/>
                  </a:lnTo>
                  <a:lnTo>
                    <a:pt x="2060589" y="644380"/>
                  </a:lnTo>
                  <a:lnTo>
                    <a:pt x="2197962" y="297406"/>
                  </a:lnTo>
                  <a:lnTo>
                    <a:pt x="2335334" y="198270"/>
                  </a:lnTo>
                  <a:lnTo>
                    <a:pt x="2472707" y="99135"/>
                  </a:lnTo>
                  <a:lnTo>
                    <a:pt x="2610079" y="49567"/>
                  </a:lnTo>
                  <a:lnTo>
                    <a:pt x="2747452" y="148703"/>
                  </a:lnTo>
                  <a:lnTo>
                    <a:pt x="2884825" y="446109"/>
                  </a:lnTo>
                  <a:lnTo>
                    <a:pt x="3022197" y="247838"/>
                  </a:lnTo>
                  <a:lnTo>
                    <a:pt x="3159570" y="49567"/>
                  </a:lnTo>
                  <a:lnTo>
                    <a:pt x="3296943" y="0"/>
                  </a:lnTo>
                  <a:lnTo>
                    <a:pt x="3434315" y="49567"/>
                  </a:lnTo>
                </a:path>
              </a:pathLst>
            </a:custGeom>
            <a:ln w="27101" cap="flat">
              <a:solidFill>
                <a:srgbClr val="6A1E74">
                  <a:alpha val="69803"/>
                </a:srgbClr>
              </a:solidFill>
              <a:prstDash val="solid"/>
              <a:round/>
            </a:ln>
          </p:spPr>
          <p:txBody>
            <a:bodyPr/>
            <a:lstStyle/>
            <a:p/>
          </p:txBody>
        </p:sp>
        <p:sp>
          <p:nvSpPr>
            <p:cNvPr id="26" name="pl26"/>
            <p:cNvSpPr/>
            <p:nvPr/>
          </p:nvSpPr>
          <p:spPr>
            <a:xfrm>
              <a:off x="1083054" y="1809493"/>
              <a:ext cx="3434315" cy="198270"/>
            </a:xfrm>
            <a:custGeom>
              <a:avLst/>
              <a:pathLst>
                <a:path w="3434315" h="198270">
                  <a:moveTo>
                    <a:pt x="0" y="99135"/>
                  </a:moveTo>
                  <a:lnTo>
                    <a:pt x="137372" y="99135"/>
                  </a:lnTo>
                  <a:lnTo>
                    <a:pt x="274745" y="99135"/>
                  </a:lnTo>
                  <a:lnTo>
                    <a:pt x="412117" y="148703"/>
                  </a:lnTo>
                  <a:lnTo>
                    <a:pt x="549490" y="99135"/>
                  </a:lnTo>
                  <a:lnTo>
                    <a:pt x="686863" y="99135"/>
                  </a:lnTo>
                  <a:lnTo>
                    <a:pt x="824235" y="49567"/>
                  </a:lnTo>
                  <a:lnTo>
                    <a:pt x="961608" y="49567"/>
                  </a:lnTo>
                  <a:lnTo>
                    <a:pt x="1098981" y="49567"/>
                  </a:lnTo>
                  <a:lnTo>
                    <a:pt x="1236353" y="99135"/>
                  </a:lnTo>
                  <a:lnTo>
                    <a:pt x="1373726" y="99135"/>
                  </a:lnTo>
                  <a:lnTo>
                    <a:pt x="1511098" y="49567"/>
                  </a:lnTo>
                  <a:lnTo>
                    <a:pt x="1648471" y="148703"/>
                  </a:lnTo>
                  <a:lnTo>
                    <a:pt x="1785844" y="49567"/>
                  </a:lnTo>
                  <a:lnTo>
                    <a:pt x="1923216" y="99135"/>
                  </a:lnTo>
                  <a:lnTo>
                    <a:pt x="2060589" y="148703"/>
                  </a:lnTo>
                  <a:lnTo>
                    <a:pt x="2197962" y="148703"/>
                  </a:lnTo>
                  <a:lnTo>
                    <a:pt x="2335334" y="148703"/>
                  </a:lnTo>
                  <a:lnTo>
                    <a:pt x="2472707" y="148703"/>
                  </a:lnTo>
                  <a:lnTo>
                    <a:pt x="2610079" y="198270"/>
                  </a:lnTo>
                  <a:lnTo>
                    <a:pt x="2747452" y="198270"/>
                  </a:lnTo>
                  <a:lnTo>
                    <a:pt x="2884825" y="198270"/>
                  </a:lnTo>
                  <a:lnTo>
                    <a:pt x="3022197" y="198270"/>
                  </a:lnTo>
                  <a:lnTo>
                    <a:pt x="3159570" y="99135"/>
                  </a:lnTo>
                  <a:lnTo>
                    <a:pt x="3296943" y="49567"/>
                  </a:lnTo>
                  <a:lnTo>
                    <a:pt x="3434315" y="0"/>
                  </a:lnTo>
                </a:path>
              </a:pathLst>
            </a:custGeom>
            <a:ln w="65043" cap="flat">
              <a:solidFill>
                <a:srgbClr val="000000">
                  <a:alpha val="100000"/>
                </a:srgbClr>
              </a:solidFill>
              <a:prstDash val="solid"/>
              <a:round/>
            </a:ln>
          </p:spPr>
          <p:txBody>
            <a:bodyPr/>
            <a:lstStyle/>
            <a:p/>
          </p:txBody>
        </p:sp>
        <p:sp>
          <p:nvSpPr>
            <p:cNvPr id="27" name="pl27"/>
            <p:cNvSpPr/>
            <p:nvPr/>
          </p:nvSpPr>
          <p:spPr>
            <a:xfrm>
              <a:off x="1083054" y="1809493"/>
              <a:ext cx="3434315" cy="198270"/>
            </a:xfrm>
            <a:custGeom>
              <a:avLst/>
              <a:pathLst>
                <a:path w="3434315" h="198270">
                  <a:moveTo>
                    <a:pt x="0" y="99135"/>
                  </a:moveTo>
                  <a:lnTo>
                    <a:pt x="137372" y="99135"/>
                  </a:lnTo>
                  <a:lnTo>
                    <a:pt x="274745" y="99135"/>
                  </a:lnTo>
                  <a:lnTo>
                    <a:pt x="412117" y="148703"/>
                  </a:lnTo>
                  <a:lnTo>
                    <a:pt x="549490" y="99135"/>
                  </a:lnTo>
                  <a:lnTo>
                    <a:pt x="686863" y="99135"/>
                  </a:lnTo>
                  <a:lnTo>
                    <a:pt x="824235" y="49567"/>
                  </a:lnTo>
                  <a:lnTo>
                    <a:pt x="961608" y="49567"/>
                  </a:lnTo>
                  <a:lnTo>
                    <a:pt x="1098981" y="49567"/>
                  </a:lnTo>
                  <a:lnTo>
                    <a:pt x="1236353" y="99135"/>
                  </a:lnTo>
                  <a:lnTo>
                    <a:pt x="1373726" y="99135"/>
                  </a:lnTo>
                  <a:lnTo>
                    <a:pt x="1511098" y="49567"/>
                  </a:lnTo>
                  <a:lnTo>
                    <a:pt x="1648471" y="148703"/>
                  </a:lnTo>
                  <a:lnTo>
                    <a:pt x="1785844" y="49567"/>
                  </a:lnTo>
                  <a:lnTo>
                    <a:pt x="1923216" y="99135"/>
                  </a:lnTo>
                  <a:lnTo>
                    <a:pt x="2060589" y="148703"/>
                  </a:lnTo>
                  <a:lnTo>
                    <a:pt x="2197962" y="148703"/>
                  </a:lnTo>
                  <a:lnTo>
                    <a:pt x="2335334" y="148703"/>
                  </a:lnTo>
                  <a:lnTo>
                    <a:pt x="2472707" y="148703"/>
                  </a:lnTo>
                  <a:lnTo>
                    <a:pt x="2610079" y="198270"/>
                  </a:lnTo>
                  <a:lnTo>
                    <a:pt x="2747452" y="198270"/>
                  </a:lnTo>
                  <a:lnTo>
                    <a:pt x="2884825" y="198270"/>
                  </a:lnTo>
                  <a:lnTo>
                    <a:pt x="3022197" y="198270"/>
                  </a:lnTo>
                  <a:lnTo>
                    <a:pt x="3159570" y="99135"/>
                  </a:lnTo>
                  <a:lnTo>
                    <a:pt x="3296943" y="49567"/>
                  </a:lnTo>
                  <a:lnTo>
                    <a:pt x="3434315" y="0"/>
                  </a:lnTo>
                </a:path>
              </a:pathLst>
            </a:custGeom>
            <a:ln w="40651" cap="flat">
              <a:solidFill>
                <a:srgbClr val="00833D">
                  <a:alpha val="100000"/>
                </a:srgbClr>
              </a:solidFill>
              <a:prstDash val="solid"/>
              <a:round/>
            </a:ln>
          </p:spPr>
          <p:txBody>
            <a:bodyPr/>
            <a:lstStyle/>
            <a:p/>
          </p:txBody>
        </p:sp>
        <p:sp>
          <p:nvSpPr>
            <p:cNvPr id="28" name="tx28"/>
            <p:cNvSpPr/>
            <p:nvPr/>
          </p:nvSpPr>
          <p:spPr>
            <a:xfrm>
              <a:off x="1022795" y="17378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 name="tx29"/>
            <p:cNvSpPr/>
            <p:nvPr/>
          </p:nvSpPr>
          <p:spPr>
            <a:xfrm>
              <a:off x="1709658" y="17378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 name="tx30"/>
            <p:cNvSpPr/>
            <p:nvPr/>
          </p:nvSpPr>
          <p:spPr>
            <a:xfrm>
              <a:off x="2396521" y="17378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 name="tx31"/>
            <p:cNvSpPr/>
            <p:nvPr/>
          </p:nvSpPr>
          <p:spPr>
            <a:xfrm>
              <a:off x="3083384" y="178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 name="tx32"/>
            <p:cNvSpPr/>
            <p:nvPr/>
          </p:nvSpPr>
          <p:spPr>
            <a:xfrm>
              <a:off x="3632875" y="18369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 name="tx33"/>
            <p:cNvSpPr/>
            <p:nvPr/>
          </p:nvSpPr>
          <p:spPr>
            <a:xfrm>
              <a:off x="4457110" y="1638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 name="tx34"/>
            <p:cNvSpPr/>
            <p:nvPr/>
          </p:nvSpPr>
          <p:spPr>
            <a:xfrm>
              <a:off x="707342" y="369714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20146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7057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1011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0" name="tx40"/>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1" name="tx41"/>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2" name="tx42"/>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3" name="tx43"/>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4" name="tx44"/>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5" name="tx45"/>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6" name="pl46"/>
            <p:cNvSpPr/>
            <p:nvPr/>
          </p:nvSpPr>
          <p:spPr>
            <a:xfrm>
              <a:off x="1034817"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2184407"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8" name="pl48"/>
            <p:cNvSpPr/>
            <p:nvPr/>
          </p:nvSpPr>
          <p:spPr>
            <a:xfrm>
              <a:off x="2184407" y="4946500"/>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49" name="pl49"/>
            <p:cNvSpPr/>
            <p:nvPr/>
          </p:nvSpPr>
          <p:spPr>
            <a:xfrm>
              <a:off x="3390507"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0" name="pl50"/>
            <p:cNvSpPr/>
            <p:nvPr/>
          </p:nvSpPr>
          <p:spPr>
            <a:xfrm>
              <a:off x="4617913"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1" name="tx51"/>
            <p:cNvSpPr/>
            <p:nvPr/>
          </p:nvSpPr>
          <p:spPr>
            <a:xfrm>
              <a:off x="180582"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52" name="tx52"/>
            <p:cNvSpPr/>
            <p:nvPr/>
          </p:nvSpPr>
          <p:spPr>
            <a:xfrm>
              <a:off x="1301917"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3" name="tx53"/>
            <p:cNvSpPr/>
            <p:nvPr/>
          </p:nvSpPr>
          <p:spPr>
            <a:xfrm>
              <a:off x="2451507"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4" name="tx54"/>
            <p:cNvSpPr/>
            <p:nvPr/>
          </p:nvSpPr>
          <p:spPr>
            <a:xfrm>
              <a:off x="3657607"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5" name="tx55"/>
            <p:cNvSpPr/>
            <p:nvPr/>
          </p:nvSpPr>
          <p:spPr>
            <a:xfrm>
              <a:off x="4885012"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6" name="tx56"/>
            <p:cNvSpPr/>
            <p:nvPr/>
          </p:nvSpPr>
          <p:spPr>
            <a:xfrm>
              <a:off x="1313306" y="1437626"/>
              <a:ext cx="297381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Northern Africa, 2000-2025</a:t>
              </a:r>
            </a:p>
          </p:txBody>
        </p:sp>
        <p:sp>
          <p:nvSpPr>
            <p:cNvPr id="57" name="pl57"/>
            <p:cNvSpPr/>
            <p:nvPr/>
          </p:nvSpPr>
          <p:spPr>
            <a:xfrm>
              <a:off x="5227074" y="399047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8" name="pl58"/>
            <p:cNvSpPr/>
            <p:nvPr/>
          </p:nvSpPr>
          <p:spPr>
            <a:xfrm>
              <a:off x="5227074" y="32213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9" name="pl59"/>
            <p:cNvSpPr/>
            <p:nvPr/>
          </p:nvSpPr>
          <p:spPr>
            <a:xfrm>
              <a:off x="5227074" y="24521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0" name="pl60"/>
            <p:cNvSpPr/>
            <p:nvPr/>
          </p:nvSpPr>
          <p:spPr>
            <a:xfrm>
              <a:off x="5227074" y="168301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1" name="pl61"/>
            <p:cNvSpPr/>
            <p:nvPr/>
          </p:nvSpPr>
          <p:spPr>
            <a:xfrm>
              <a:off x="5227074" y="360589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2" name="pl62"/>
            <p:cNvSpPr/>
            <p:nvPr/>
          </p:nvSpPr>
          <p:spPr>
            <a:xfrm>
              <a:off x="5227074" y="283674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3" name="pl63"/>
            <p:cNvSpPr/>
            <p:nvPr/>
          </p:nvSpPr>
          <p:spPr>
            <a:xfrm>
              <a:off x="5227074" y="20675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4" name="pl64"/>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398790" y="1836841"/>
              <a:ext cx="3434315" cy="2153632"/>
            </a:xfrm>
            <a:custGeom>
              <a:avLst/>
              <a:pathLst>
                <a:path w="3434315" h="2153632">
                  <a:moveTo>
                    <a:pt x="0" y="2153632"/>
                  </a:moveTo>
                  <a:lnTo>
                    <a:pt x="137372" y="2153632"/>
                  </a:lnTo>
                  <a:lnTo>
                    <a:pt x="274745" y="2076717"/>
                  </a:lnTo>
                  <a:lnTo>
                    <a:pt x="412117" y="1769055"/>
                  </a:lnTo>
                  <a:lnTo>
                    <a:pt x="549490" y="1230647"/>
                  </a:lnTo>
                  <a:lnTo>
                    <a:pt x="686863" y="999901"/>
                  </a:lnTo>
                  <a:lnTo>
                    <a:pt x="824235" y="692239"/>
                  </a:lnTo>
                  <a:lnTo>
                    <a:pt x="961608" y="615323"/>
                  </a:lnTo>
                  <a:lnTo>
                    <a:pt x="1098981" y="461492"/>
                  </a:lnTo>
                  <a:lnTo>
                    <a:pt x="1236353" y="461492"/>
                  </a:lnTo>
                  <a:lnTo>
                    <a:pt x="1373726" y="769154"/>
                  </a:lnTo>
                  <a:lnTo>
                    <a:pt x="1511098" y="307661"/>
                  </a:lnTo>
                  <a:lnTo>
                    <a:pt x="1648471" y="384577"/>
                  </a:lnTo>
                  <a:lnTo>
                    <a:pt x="1785844" y="461492"/>
                  </a:lnTo>
                  <a:lnTo>
                    <a:pt x="1923216" y="230746"/>
                  </a:lnTo>
                  <a:lnTo>
                    <a:pt x="2060589" y="307661"/>
                  </a:lnTo>
                  <a:lnTo>
                    <a:pt x="2197962" y="307661"/>
                  </a:lnTo>
                  <a:lnTo>
                    <a:pt x="2335334" y="384577"/>
                  </a:lnTo>
                  <a:lnTo>
                    <a:pt x="2472707" y="384577"/>
                  </a:lnTo>
                  <a:lnTo>
                    <a:pt x="2610079" y="230746"/>
                  </a:lnTo>
                  <a:lnTo>
                    <a:pt x="2747452" y="230746"/>
                  </a:lnTo>
                  <a:lnTo>
                    <a:pt x="2884825" y="230746"/>
                  </a:lnTo>
                  <a:lnTo>
                    <a:pt x="3022197" y="230746"/>
                  </a:lnTo>
                  <a:lnTo>
                    <a:pt x="3159570" y="230746"/>
                  </a:lnTo>
                  <a:lnTo>
                    <a:pt x="3296943" y="76915"/>
                  </a:lnTo>
                  <a:lnTo>
                    <a:pt x="3434315" y="0"/>
                  </a:lnTo>
                </a:path>
              </a:pathLst>
            </a:custGeom>
            <a:ln w="27101" cap="flat">
              <a:solidFill>
                <a:srgbClr val="0058AB">
                  <a:alpha val="69803"/>
                </a:srgbClr>
              </a:solidFill>
              <a:prstDash val="solid"/>
              <a:round/>
            </a:ln>
          </p:spPr>
          <p:txBody>
            <a:bodyPr/>
            <a:lstStyle/>
            <a:p/>
          </p:txBody>
        </p:sp>
        <p:sp>
          <p:nvSpPr>
            <p:cNvPr id="71" name="pl71"/>
            <p:cNvSpPr/>
            <p:nvPr/>
          </p:nvSpPr>
          <p:spPr>
            <a:xfrm>
              <a:off x="5398790" y="1913756"/>
              <a:ext cx="3434315" cy="1384478"/>
            </a:xfrm>
            <a:custGeom>
              <a:avLst/>
              <a:pathLst>
                <a:path w="3434315" h="1384478">
                  <a:moveTo>
                    <a:pt x="0" y="1384478"/>
                  </a:moveTo>
                  <a:lnTo>
                    <a:pt x="137372" y="1230647"/>
                  </a:lnTo>
                  <a:lnTo>
                    <a:pt x="274745" y="1076816"/>
                  </a:lnTo>
                  <a:lnTo>
                    <a:pt x="412117" y="846070"/>
                  </a:lnTo>
                  <a:lnTo>
                    <a:pt x="549490" y="769154"/>
                  </a:lnTo>
                  <a:lnTo>
                    <a:pt x="686863" y="692239"/>
                  </a:lnTo>
                  <a:lnTo>
                    <a:pt x="824235" y="538408"/>
                  </a:lnTo>
                  <a:lnTo>
                    <a:pt x="961608" y="384577"/>
                  </a:lnTo>
                  <a:lnTo>
                    <a:pt x="1098981" y="461492"/>
                  </a:lnTo>
                  <a:lnTo>
                    <a:pt x="1236353" y="307661"/>
                  </a:lnTo>
                  <a:lnTo>
                    <a:pt x="1373726" y="76915"/>
                  </a:lnTo>
                  <a:lnTo>
                    <a:pt x="1511098" y="0"/>
                  </a:lnTo>
                  <a:lnTo>
                    <a:pt x="1648471" y="153830"/>
                  </a:lnTo>
                  <a:lnTo>
                    <a:pt x="1785844" y="307661"/>
                  </a:lnTo>
                  <a:lnTo>
                    <a:pt x="1923216" y="153830"/>
                  </a:lnTo>
                  <a:lnTo>
                    <a:pt x="2060589" y="230746"/>
                  </a:lnTo>
                  <a:lnTo>
                    <a:pt x="2197962" y="230746"/>
                  </a:lnTo>
                  <a:lnTo>
                    <a:pt x="2335334" y="307661"/>
                  </a:lnTo>
                  <a:lnTo>
                    <a:pt x="2472707" y="153830"/>
                  </a:lnTo>
                  <a:lnTo>
                    <a:pt x="2610079" y="153830"/>
                  </a:lnTo>
                  <a:lnTo>
                    <a:pt x="2747452" y="153830"/>
                  </a:lnTo>
                  <a:lnTo>
                    <a:pt x="2884825" y="307661"/>
                  </a:lnTo>
                  <a:lnTo>
                    <a:pt x="3022197" y="230746"/>
                  </a:lnTo>
                  <a:lnTo>
                    <a:pt x="3159570" y="461492"/>
                  </a:lnTo>
                  <a:lnTo>
                    <a:pt x="3296943" y="615323"/>
                  </a:lnTo>
                  <a:lnTo>
                    <a:pt x="3434315" y="153830"/>
                  </a:lnTo>
                </a:path>
              </a:pathLst>
            </a:custGeom>
            <a:ln w="27101" cap="flat">
              <a:solidFill>
                <a:srgbClr val="1CABE2">
                  <a:alpha val="69803"/>
                </a:srgbClr>
              </a:solidFill>
              <a:prstDash val="solid"/>
              <a:round/>
            </a:ln>
          </p:spPr>
          <p:txBody>
            <a:bodyPr/>
            <a:lstStyle/>
            <a:p/>
          </p:txBody>
        </p:sp>
        <p:sp>
          <p:nvSpPr>
            <p:cNvPr id="72" name="pl72"/>
            <p:cNvSpPr/>
            <p:nvPr/>
          </p:nvSpPr>
          <p:spPr>
            <a:xfrm>
              <a:off x="5398790" y="1759925"/>
              <a:ext cx="3434315" cy="307661"/>
            </a:xfrm>
            <a:custGeom>
              <a:avLst/>
              <a:pathLst>
                <a:path w="3434315" h="307661">
                  <a:moveTo>
                    <a:pt x="0" y="153830"/>
                  </a:moveTo>
                  <a:lnTo>
                    <a:pt x="137372" y="153830"/>
                  </a:lnTo>
                  <a:lnTo>
                    <a:pt x="274745" y="153830"/>
                  </a:lnTo>
                  <a:lnTo>
                    <a:pt x="412117" y="230746"/>
                  </a:lnTo>
                  <a:lnTo>
                    <a:pt x="549490" y="153830"/>
                  </a:lnTo>
                  <a:lnTo>
                    <a:pt x="686863" y="153830"/>
                  </a:lnTo>
                  <a:lnTo>
                    <a:pt x="824235" y="76915"/>
                  </a:lnTo>
                  <a:lnTo>
                    <a:pt x="961608" y="76915"/>
                  </a:lnTo>
                  <a:lnTo>
                    <a:pt x="1098981" y="76915"/>
                  </a:lnTo>
                  <a:lnTo>
                    <a:pt x="1236353" y="153830"/>
                  </a:lnTo>
                  <a:lnTo>
                    <a:pt x="1373726" y="153830"/>
                  </a:lnTo>
                  <a:lnTo>
                    <a:pt x="1511098" y="76915"/>
                  </a:lnTo>
                  <a:lnTo>
                    <a:pt x="1648471" y="230746"/>
                  </a:lnTo>
                  <a:lnTo>
                    <a:pt x="1785844" y="76915"/>
                  </a:lnTo>
                  <a:lnTo>
                    <a:pt x="1923216" y="153830"/>
                  </a:lnTo>
                  <a:lnTo>
                    <a:pt x="2060589" y="230746"/>
                  </a:lnTo>
                  <a:lnTo>
                    <a:pt x="2197962" y="230746"/>
                  </a:lnTo>
                  <a:lnTo>
                    <a:pt x="2335334" y="230746"/>
                  </a:lnTo>
                  <a:lnTo>
                    <a:pt x="2472707" y="230746"/>
                  </a:lnTo>
                  <a:lnTo>
                    <a:pt x="2610079" y="307661"/>
                  </a:lnTo>
                  <a:lnTo>
                    <a:pt x="2747452" y="307661"/>
                  </a:lnTo>
                  <a:lnTo>
                    <a:pt x="2884825" y="307661"/>
                  </a:lnTo>
                  <a:lnTo>
                    <a:pt x="3022197" y="307661"/>
                  </a:lnTo>
                  <a:lnTo>
                    <a:pt x="3159570" y="153830"/>
                  </a:lnTo>
                  <a:lnTo>
                    <a:pt x="3296943" y="76915"/>
                  </a:lnTo>
                  <a:lnTo>
                    <a:pt x="3434315" y="0"/>
                  </a:lnTo>
                </a:path>
              </a:pathLst>
            </a:custGeom>
            <a:ln w="27101" cap="flat">
              <a:solidFill>
                <a:srgbClr val="00833D">
                  <a:alpha val="69803"/>
                </a:srgbClr>
              </a:solidFill>
              <a:prstDash val="solid"/>
              <a:round/>
            </a:ln>
          </p:spPr>
          <p:txBody>
            <a:bodyPr/>
            <a:lstStyle/>
            <a:p/>
          </p:txBody>
        </p:sp>
        <p:sp>
          <p:nvSpPr>
            <p:cNvPr id="73" name="pl73"/>
            <p:cNvSpPr/>
            <p:nvPr/>
          </p:nvSpPr>
          <p:spPr>
            <a:xfrm>
              <a:off x="5398790" y="1990672"/>
              <a:ext cx="3434315" cy="615323"/>
            </a:xfrm>
            <a:custGeom>
              <a:avLst/>
              <a:pathLst>
                <a:path w="3434315" h="615323">
                  <a:moveTo>
                    <a:pt x="0" y="615323"/>
                  </a:moveTo>
                  <a:lnTo>
                    <a:pt x="137372" y="461492"/>
                  </a:lnTo>
                  <a:lnTo>
                    <a:pt x="274745" y="461492"/>
                  </a:lnTo>
                  <a:lnTo>
                    <a:pt x="412117" y="384577"/>
                  </a:lnTo>
                  <a:lnTo>
                    <a:pt x="549490" y="307661"/>
                  </a:lnTo>
                  <a:lnTo>
                    <a:pt x="686863" y="461492"/>
                  </a:lnTo>
                  <a:lnTo>
                    <a:pt x="824235" y="153830"/>
                  </a:lnTo>
                  <a:lnTo>
                    <a:pt x="961608" y="76915"/>
                  </a:lnTo>
                  <a:lnTo>
                    <a:pt x="1098981" y="76915"/>
                  </a:lnTo>
                  <a:lnTo>
                    <a:pt x="1236353" y="307661"/>
                  </a:lnTo>
                  <a:lnTo>
                    <a:pt x="1373726" y="230746"/>
                  </a:lnTo>
                  <a:lnTo>
                    <a:pt x="1511098" y="230746"/>
                  </a:lnTo>
                  <a:lnTo>
                    <a:pt x="1648471" y="384577"/>
                  </a:lnTo>
                  <a:lnTo>
                    <a:pt x="1785844" y="307661"/>
                  </a:lnTo>
                  <a:lnTo>
                    <a:pt x="1923216" y="0"/>
                  </a:lnTo>
                  <a:lnTo>
                    <a:pt x="2060589" y="76915"/>
                  </a:lnTo>
                  <a:lnTo>
                    <a:pt x="2197962" y="76915"/>
                  </a:lnTo>
                  <a:lnTo>
                    <a:pt x="2335334" y="230746"/>
                  </a:lnTo>
                  <a:lnTo>
                    <a:pt x="2472707" y="76915"/>
                  </a:lnTo>
                  <a:lnTo>
                    <a:pt x="2610079" y="76915"/>
                  </a:lnTo>
                  <a:lnTo>
                    <a:pt x="2747452" y="307661"/>
                  </a:lnTo>
                  <a:lnTo>
                    <a:pt x="2884825" y="384577"/>
                  </a:lnTo>
                  <a:lnTo>
                    <a:pt x="3022197" y="461492"/>
                  </a:lnTo>
                  <a:lnTo>
                    <a:pt x="3159570" y="76915"/>
                  </a:lnTo>
                  <a:lnTo>
                    <a:pt x="3296943" y="307661"/>
                  </a:lnTo>
                  <a:lnTo>
                    <a:pt x="3434315" y="538408"/>
                  </a:lnTo>
                </a:path>
              </a:pathLst>
            </a:custGeom>
            <a:ln w="27101" cap="flat">
              <a:solidFill>
                <a:srgbClr val="80BD41">
                  <a:alpha val="69803"/>
                </a:srgbClr>
              </a:solidFill>
              <a:prstDash val="solid"/>
              <a:round/>
            </a:ln>
          </p:spPr>
          <p:txBody>
            <a:bodyPr/>
            <a:lstStyle/>
            <a:p/>
          </p:txBody>
        </p:sp>
        <p:sp>
          <p:nvSpPr>
            <p:cNvPr id="74" name="pl74"/>
            <p:cNvSpPr/>
            <p:nvPr/>
          </p:nvSpPr>
          <p:spPr>
            <a:xfrm>
              <a:off x="5398790" y="1990672"/>
              <a:ext cx="3434315" cy="1769055"/>
            </a:xfrm>
            <a:custGeom>
              <a:avLst/>
              <a:pathLst>
                <a:path w="3434315" h="1769055">
                  <a:moveTo>
                    <a:pt x="0" y="1769055"/>
                  </a:moveTo>
                  <a:lnTo>
                    <a:pt x="137372" y="1769055"/>
                  </a:lnTo>
                  <a:lnTo>
                    <a:pt x="274745" y="1692140"/>
                  </a:lnTo>
                  <a:lnTo>
                    <a:pt x="412117" y="1538309"/>
                  </a:lnTo>
                  <a:lnTo>
                    <a:pt x="549490" y="1461393"/>
                  </a:lnTo>
                  <a:lnTo>
                    <a:pt x="686863" y="1230647"/>
                  </a:lnTo>
                  <a:lnTo>
                    <a:pt x="824235" y="1153731"/>
                  </a:lnTo>
                  <a:lnTo>
                    <a:pt x="961608" y="922985"/>
                  </a:lnTo>
                  <a:lnTo>
                    <a:pt x="1098981" y="538408"/>
                  </a:lnTo>
                  <a:lnTo>
                    <a:pt x="1236353" y="0"/>
                  </a:lnTo>
                  <a:lnTo>
                    <a:pt x="1373726" y="538408"/>
                  </a:lnTo>
                  <a:lnTo>
                    <a:pt x="1511098" y="846070"/>
                  </a:lnTo>
                  <a:lnTo>
                    <a:pt x="1648471" y="922985"/>
                  </a:lnTo>
                  <a:lnTo>
                    <a:pt x="1785844" y="1076816"/>
                  </a:lnTo>
                  <a:lnTo>
                    <a:pt x="1923216" y="1076816"/>
                  </a:lnTo>
                  <a:lnTo>
                    <a:pt x="2060589" y="999901"/>
                  </a:lnTo>
                  <a:lnTo>
                    <a:pt x="2197962" y="461492"/>
                  </a:lnTo>
                  <a:lnTo>
                    <a:pt x="2335334" y="307661"/>
                  </a:lnTo>
                  <a:lnTo>
                    <a:pt x="2472707" y="153830"/>
                  </a:lnTo>
                  <a:lnTo>
                    <a:pt x="2610079" y="76915"/>
                  </a:lnTo>
                  <a:lnTo>
                    <a:pt x="2747452" y="230746"/>
                  </a:lnTo>
                  <a:lnTo>
                    <a:pt x="2884825" y="692239"/>
                  </a:lnTo>
                  <a:lnTo>
                    <a:pt x="3022197" y="384577"/>
                  </a:lnTo>
                  <a:lnTo>
                    <a:pt x="3159570" y="76915"/>
                  </a:lnTo>
                  <a:lnTo>
                    <a:pt x="3296943" y="0"/>
                  </a:lnTo>
                  <a:lnTo>
                    <a:pt x="3434315" y="76915"/>
                  </a:lnTo>
                </a:path>
              </a:pathLst>
            </a:custGeom>
            <a:ln w="27101" cap="flat">
              <a:solidFill>
                <a:srgbClr val="6A1E74">
                  <a:alpha val="69803"/>
                </a:srgbClr>
              </a:solidFill>
              <a:prstDash val="solid"/>
              <a:round/>
            </a:ln>
          </p:spPr>
          <p:txBody>
            <a:bodyPr/>
            <a:lstStyle/>
            <a:p/>
          </p:txBody>
        </p:sp>
        <p:sp>
          <p:nvSpPr>
            <p:cNvPr id="75" name="pl75"/>
            <p:cNvSpPr/>
            <p:nvPr/>
          </p:nvSpPr>
          <p:spPr>
            <a:xfrm>
              <a:off x="5398790" y="2067587"/>
              <a:ext cx="3434315" cy="0"/>
            </a:xfrm>
            <a:custGeom>
              <a:avLst/>
              <a:pathLst>
                <a:path w="3434315" h="0">
                  <a:moveTo>
                    <a:pt x="0" y="0"/>
                  </a:moveTo>
                  <a:lnTo>
                    <a:pt x="0" y="0"/>
                  </a:lnTo>
                  <a:lnTo>
                    <a:pt x="0" y="0"/>
                  </a:lnTo>
                  <a:lnTo>
                    <a:pt x="0" y="0"/>
                  </a:lnTo>
                  <a:lnTo>
                    <a:pt x="0"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76" name="pl76"/>
            <p:cNvSpPr/>
            <p:nvPr/>
          </p:nvSpPr>
          <p:spPr>
            <a:xfrm>
              <a:off x="5398790" y="1759925"/>
              <a:ext cx="3434315" cy="307661"/>
            </a:xfrm>
            <a:custGeom>
              <a:avLst/>
              <a:pathLst>
                <a:path w="3434315" h="307661">
                  <a:moveTo>
                    <a:pt x="0" y="153830"/>
                  </a:moveTo>
                  <a:lnTo>
                    <a:pt x="137372" y="153830"/>
                  </a:lnTo>
                  <a:lnTo>
                    <a:pt x="274745" y="153830"/>
                  </a:lnTo>
                  <a:lnTo>
                    <a:pt x="412117" y="230746"/>
                  </a:lnTo>
                  <a:lnTo>
                    <a:pt x="549490" y="153830"/>
                  </a:lnTo>
                  <a:lnTo>
                    <a:pt x="686863" y="153830"/>
                  </a:lnTo>
                  <a:lnTo>
                    <a:pt x="824235" y="76915"/>
                  </a:lnTo>
                  <a:lnTo>
                    <a:pt x="961608" y="76915"/>
                  </a:lnTo>
                  <a:lnTo>
                    <a:pt x="1098981" y="76915"/>
                  </a:lnTo>
                  <a:lnTo>
                    <a:pt x="1236353" y="153830"/>
                  </a:lnTo>
                  <a:lnTo>
                    <a:pt x="1373726" y="153830"/>
                  </a:lnTo>
                  <a:lnTo>
                    <a:pt x="1511098" y="76915"/>
                  </a:lnTo>
                  <a:lnTo>
                    <a:pt x="1648471" y="230746"/>
                  </a:lnTo>
                  <a:lnTo>
                    <a:pt x="1785844" y="76915"/>
                  </a:lnTo>
                  <a:lnTo>
                    <a:pt x="1923216" y="153830"/>
                  </a:lnTo>
                  <a:lnTo>
                    <a:pt x="2060589" y="230746"/>
                  </a:lnTo>
                  <a:lnTo>
                    <a:pt x="2197962" y="230746"/>
                  </a:lnTo>
                  <a:lnTo>
                    <a:pt x="2335334" y="230746"/>
                  </a:lnTo>
                  <a:lnTo>
                    <a:pt x="2472707" y="230746"/>
                  </a:lnTo>
                  <a:lnTo>
                    <a:pt x="2610079" y="307661"/>
                  </a:lnTo>
                  <a:lnTo>
                    <a:pt x="2747452" y="307661"/>
                  </a:lnTo>
                  <a:lnTo>
                    <a:pt x="2884825" y="307661"/>
                  </a:lnTo>
                  <a:lnTo>
                    <a:pt x="3022197" y="307661"/>
                  </a:lnTo>
                  <a:lnTo>
                    <a:pt x="3159570" y="153830"/>
                  </a:lnTo>
                  <a:lnTo>
                    <a:pt x="3296943" y="76915"/>
                  </a:lnTo>
                  <a:lnTo>
                    <a:pt x="3434315" y="0"/>
                  </a:lnTo>
                </a:path>
              </a:pathLst>
            </a:custGeom>
            <a:ln w="65043" cap="flat">
              <a:solidFill>
                <a:srgbClr val="000000">
                  <a:alpha val="100000"/>
                </a:srgbClr>
              </a:solidFill>
              <a:prstDash val="solid"/>
              <a:round/>
            </a:ln>
          </p:spPr>
          <p:txBody>
            <a:bodyPr/>
            <a:lstStyle/>
            <a:p/>
          </p:txBody>
        </p:sp>
        <p:sp>
          <p:nvSpPr>
            <p:cNvPr id="77" name="pl77"/>
            <p:cNvSpPr/>
            <p:nvPr/>
          </p:nvSpPr>
          <p:spPr>
            <a:xfrm>
              <a:off x="5398790" y="1759925"/>
              <a:ext cx="3434315" cy="307661"/>
            </a:xfrm>
            <a:custGeom>
              <a:avLst/>
              <a:pathLst>
                <a:path w="3434315" h="307661">
                  <a:moveTo>
                    <a:pt x="0" y="153830"/>
                  </a:moveTo>
                  <a:lnTo>
                    <a:pt x="137372" y="153830"/>
                  </a:lnTo>
                  <a:lnTo>
                    <a:pt x="274745" y="153830"/>
                  </a:lnTo>
                  <a:lnTo>
                    <a:pt x="412117" y="230746"/>
                  </a:lnTo>
                  <a:lnTo>
                    <a:pt x="549490" y="153830"/>
                  </a:lnTo>
                  <a:lnTo>
                    <a:pt x="686863" y="153830"/>
                  </a:lnTo>
                  <a:lnTo>
                    <a:pt x="824235" y="76915"/>
                  </a:lnTo>
                  <a:lnTo>
                    <a:pt x="961608" y="76915"/>
                  </a:lnTo>
                  <a:lnTo>
                    <a:pt x="1098981" y="76915"/>
                  </a:lnTo>
                  <a:lnTo>
                    <a:pt x="1236353" y="153830"/>
                  </a:lnTo>
                  <a:lnTo>
                    <a:pt x="1373726" y="153830"/>
                  </a:lnTo>
                  <a:lnTo>
                    <a:pt x="1511098" y="76915"/>
                  </a:lnTo>
                  <a:lnTo>
                    <a:pt x="1648471" y="230746"/>
                  </a:lnTo>
                  <a:lnTo>
                    <a:pt x="1785844" y="76915"/>
                  </a:lnTo>
                  <a:lnTo>
                    <a:pt x="1923216" y="153830"/>
                  </a:lnTo>
                  <a:lnTo>
                    <a:pt x="2060589" y="230746"/>
                  </a:lnTo>
                  <a:lnTo>
                    <a:pt x="2197962" y="230746"/>
                  </a:lnTo>
                  <a:lnTo>
                    <a:pt x="2335334" y="230746"/>
                  </a:lnTo>
                  <a:lnTo>
                    <a:pt x="2472707" y="230746"/>
                  </a:lnTo>
                  <a:lnTo>
                    <a:pt x="2610079" y="307661"/>
                  </a:lnTo>
                  <a:lnTo>
                    <a:pt x="2747452" y="307661"/>
                  </a:lnTo>
                  <a:lnTo>
                    <a:pt x="2884825" y="307661"/>
                  </a:lnTo>
                  <a:lnTo>
                    <a:pt x="3022197" y="307661"/>
                  </a:lnTo>
                  <a:lnTo>
                    <a:pt x="3159570" y="153830"/>
                  </a:lnTo>
                  <a:lnTo>
                    <a:pt x="3296943" y="76915"/>
                  </a:lnTo>
                  <a:lnTo>
                    <a:pt x="3434315" y="0"/>
                  </a:lnTo>
                </a:path>
              </a:pathLst>
            </a:custGeom>
            <a:ln w="40651" cap="flat">
              <a:solidFill>
                <a:srgbClr val="00833D">
                  <a:alpha val="100000"/>
                </a:srgbClr>
              </a:solidFill>
              <a:prstDash val="solid"/>
              <a:round/>
            </a:ln>
          </p:spPr>
          <p:txBody>
            <a:bodyPr/>
            <a:lstStyle/>
            <a:p/>
          </p:txBody>
        </p:sp>
        <p:sp>
          <p:nvSpPr>
            <p:cNvPr id="78" name="tx78"/>
            <p:cNvSpPr/>
            <p:nvPr/>
          </p:nvSpPr>
          <p:spPr>
            <a:xfrm>
              <a:off x="5368661" y="17352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9" name="tx79"/>
            <p:cNvSpPr/>
            <p:nvPr/>
          </p:nvSpPr>
          <p:spPr>
            <a:xfrm>
              <a:off x="6055524" y="17352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0" name="tx80"/>
            <p:cNvSpPr/>
            <p:nvPr/>
          </p:nvSpPr>
          <p:spPr>
            <a:xfrm>
              <a:off x="6742387" y="17352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1" name="tx81"/>
            <p:cNvSpPr/>
            <p:nvPr/>
          </p:nvSpPr>
          <p:spPr>
            <a:xfrm>
              <a:off x="7429250" y="18121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7978740" y="18890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8802976" y="1581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4" name="tx84"/>
            <p:cNvSpPr/>
            <p:nvPr/>
          </p:nvSpPr>
          <p:spPr>
            <a:xfrm>
              <a:off x="4980741" y="356040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85" name="tx85"/>
            <p:cNvSpPr/>
            <p:nvPr/>
          </p:nvSpPr>
          <p:spPr>
            <a:xfrm>
              <a:off x="4980741" y="279125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6" name="tx86"/>
            <p:cNvSpPr/>
            <p:nvPr/>
          </p:nvSpPr>
          <p:spPr>
            <a:xfrm>
              <a:off x="5093761" y="202209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7" name="tx87"/>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8" name="tx88"/>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9" name="tx89"/>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0" name="tx90"/>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1" name="tx91"/>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2" name="tx92"/>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3" name="tx93"/>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4" name="pl94"/>
            <p:cNvSpPr/>
            <p:nvPr/>
          </p:nvSpPr>
          <p:spPr>
            <a:xfrm>
              <a:off x="4229218"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5" name="pl95"/>
            <p:cNvSpPr/>
            <p:nvPr/>
          </p:nvSpPr>
          <p:spPr>
            <a:xfrm>
              <a:off x="5350553"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6" name="pl96"/>
            <p:cNvSpPr/>
            <p:nvPr/>
          </p:nvSpPr>
          <p:spPr>
            <a:xfrm>
              <a:off x="6500144"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7" name="pl97"/>
            <p:cNvSpPr/>
            <p:nvPr/>
          </p:nvSpPr>
          <p:spPr>
            <a:xfrm>
              <a:off x="6500144" y="4946500"/>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98" name="pl98"/>
            <p:cNvSpPr/>
            <p:nvPr/>
          </p:nvSpPr>
          <p:spPr>
            <a:xfrm>
              <a:off x="7706244"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9" name="pl99"/>
            <p:cNvSpPr/>
            <p:nvPr/>
          </p:nvSpPr>
          <p:spPr>
            <a:xfrm>
              <a:off x="8933649"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0" name="tx100"/>
            <p:cNvSpPr/>
            <p:nvPr/>
          </p:nvSpPr>
          <p:spPr>
            <a:xfrm>
              <a:off x="4496318"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01" name="tx101"/>
            <p:cNvSpPr/>
            <p:nvPr/>
          </p:nvSpPr>
          <p:spPr>
            <a:xfrm>
              <a:off x="5617653"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02" name="tx102"/>
            <p:cNvSpPr/>
            <p:nvPr/>
          </p:nvSpPr>
          <p:spPr>
            <a:xfrm>
              <a:off x="6767243"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03" name="tx103"/>
            <p:cNvSpPr/>
            <p:nvPr/>
          </p:nvSpPr>
          <p:spPr>
            <a:xfrm>
              <a:off x="7973343"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04" name="tx104"/>
            <p:cNvSpPr/>
            <p:nvPr/>
          </p:nvSpPr>
          <p:spPr>
            <a:xfrm>
              <a:off x="9200748"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05" name="tx105"/>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06" name="pl106"/>
            <p:cNvSpPr/>
            <p:nvPr/>
          </p:nvSpPr>
          <p:spPr>
            <a:xfrm>
              <a:off x="2163998"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393354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5703095"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7472644"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1" name="pl111"/>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2" name="pl112"/>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3" name="pl113"/>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048772"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818321"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6587869"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357418"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1279224" y="5782468"/>
              <a:ext cx="7357712" cy="111527"/>
            </a:xfrm>
            <a:prstGeom prst="rect">
              <a:avLst/>
            </a:prstGeom>
            <a:solidFill>
              <a:srgbClr val="00833D">
                <a:alpha val="80000"/>
              </a:srgbClr>
            </a:solidFill>
          </p:spPr>
          <p:txBody>
            <a:bodyPr/>
            <a:lstStyle/>
            <a:p/>
          </p:txBody>
        </p:sp>
        <p:sp>
          <p:nvSpPr>
            <p:cNvPr id="119" name="rc119"/>
            <p:cNvSpPr/>
            <p:nvPr/>
          </p:nvSpPr>
          <p:spPr>
            <a:xfrm>
              <a:off x="1279224" y="5643059"/>
              <a:ext cx="2806220" cy="111527"/>
            </a:xfrm>
            <a:prstGeom prst="rect">
              <a:avLst/>
            </a:prstGeom>
            <a:solidFill>
              <a:srgbClr val="00833D">
                <a:alpha val="80000"/>
              </a:srgbClr>
            </a:solidFill>
          </p:spPr>
          <p:txBody>
            <a:bodyPr/>
            <a:lstStyle/>
            <a:p/>
          </p:txBody>
        </p:sp>
        <p:sp>
          <p:nvSpPr>
            <p:cNvPr id="120" name="rc120"/>
            <p:cNvSpPr/>
            <p:nvPr/>
          </p:nvSpPr>
          <p:spPr>
            <a:xfrm>
              <a:off x="1279224" y="5503650"/>
              <a:ext cx="2192930" cy="111527"/>
            </a:xfrm>
            <a:prstGeom prst="rect">
              <a:avLst/>
            </a:prstGeom>
            <a:solidFill>
              <a:srgbClr val="00833D">
                <a:alpha val="80000"/>
              </a:srgbClr>
            </a:solidFill>
          </p:spPr>
          <p:txBody>
            <a:bodyPr/>
            <a:lstStyle/>
            <a:p/>
          </p:txBody>
        </p:sp>
        <p:sp>
          <p:nvSpPr>
            <p:cNvPr id="121" name="tx121"/>
            <p:cNvSpPr/>
            <p:nvPr/>
          </p:nvSpPr>
          <p:spPr>
            <a:xfrm>
              <a:off x="7957820" y="5786523"/>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208,000</a:t>
              </a:r>
            </a:p>
          </p:txBody>
        </p:sp>
        <p:sp>
          <p:nvSpPr>
            <p:cNvPr id="122" name="tx122"/>
            <p:cNvSpPr/>
            <p:nvPr/>
          </p:nvSpPr>
          <p:spPr>
            <a:xfrm>
              <a:off x="3510817" y="5647113"/>
              <a:ext cx="442020"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79,000</a:t>
              </a:r>
            </a:p>
          </p:txBody>
        </p:sp>
        <p:sp>
          <p:nvSpPr>
            <p:cNvPr id="123" name="tx123"/>
            <p:cNvSpPr/>
            <p:nvPr/>
          </p:nvSpPr>
          <p:spPr>
            <a:xfrm>
              <a:off x="2897527" y="5507704"/>
              <a:ext cx="442020"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62,000</a:t>
              </a:r>
            </a:p>
          </p:txBody>
        </p:sp>
        <p:sp>
          <p:nvSpPr>
            <p:cNvPr id="124" name="tx124"/>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5" name="tx125"/>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6" name="tx126"/>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7" name="tx127"/>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8" name="tx128"/>
            <p:cNvSpPr/>
            <p:nvPr/>
          </p:nvSpPr>
          <p:spPr>
            <a:xfrm>
              <a:off x="2660061" y="5997858"/>
              <a:ext cx="38871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50,000</a:t>
              </a:r>
            </a:p>
          </p:txBody>
        </p:sp>
        <p:sp>
          <p:nvSpPr>
            <p:cNvPr id="129" name="tx129"/>
            <p:cNvSpPr/>
            <p:nvPr/>
          </p:nvSpPr>
          <p:spPr>
            <a:xfrm>
              <a:off x="4358926"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100,000</a:t>
              </a:r>
            </a:p>
          </p:txBody>
        </p:sp>
        <p:sp>
          <p:nvSpPr>
            <p:cNvPr id="130" name="tx130"/>
            <p:cNvSpPr/>
            <p:nvPr/>
          </p:nvSpPr>
          <p:spPr>
            <a:xfrm>
              <a:off x="6128475"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150,000</a:t>
              </a:r>
            </a:p>
          </p:txBody>
        </p:sp>
        <p:sp>
          <p:nvSpPr>
            <p:cNvPr id="131" name="tx131"/>
            <p:cNvSpPr/>
            <p:nvPr/>
          </p:nvSpPr>
          <p:spPr>
            <a:xfrm>
              <a:off x="7898023"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200,000</a:t>
              </a:r>
            </a:p>
          </p:txBody>
        </p:sp>
        <p:sp>
          <p:nvSpPr>
            <p:cNvPr id="132" name="tx132"/>
            <p:cNvSpPr/>
            <p:nvPr/>
          </p:nvSpPr>
          <p:spPr>
            <a:xfrm>
              <a:off x="911338" y="5264995"/>
              <a:ext cx="310905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Northern Africa</a:t>
              </a:r>
            </a:p>
          </p:txBody>
        </p:sp>
        <p:sp>
          <p:nvSpPr>
            <p:cNvPr id="133" name="tx133"/>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5" name="tx135"/>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Northern Africa ranked number 1 out of 5 AU regions, with DTP1 coverage of 99%.
DTP1 coverage (99%) was 4 percentage points higher than in 2019 (95%).
This equates to 62,000 zero-dose children in 2025 compared to 208,000 zero-dose children in 2019.</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all regions and exceeded pre-pandemic levels in over half of regions, but progress is uneven and gaps in zero-dose children persist.</a:t>
            </a:r>
          </a:p>
        </p:txBody>
      </p:sp>
      <p:grpSp xmlns:pic="http://schemas.openxmlformats.org/drawingml/2006/picture">
        <p:nvGrpSpPr>
          <p:cNvPr id="138" name=""/>
          <p:cNvGrpSpPr/>
          <p:nvPr/>
        </p:nvGrpSpPr>
        <p:grpSpPr>
          <a:xfrm>
            <a:off x="292608" y="1005840"/>
            <a:ext cx="8595360" cy="28575"/>
            <a:chOff x="292608" y="1005840"/>
            <a:chExt cx="8595360" cy="28575"/>
          </a:xfrm>
        </p:grpSpPr>
        <p:sp>
          <p:nvSpPr>
            <p:cNvPr id="13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718199"/>
              <a:ext cx="3466444" cy="281526"/>
            </a:xfrm>
            <a:custGeom>
              <a:avLst/>
              <a:pathLst>
                <a:path w="3466444" h="281526">
                  <a:moveTo>
                    <a:pt x="0" y="281526"/>
                  </a:moveTo>
                  <a:lnTo>
                    <a:pt x="495206" y="168915"/>
                  </a:lnTo>
                  <a:lnTo>
                    <a:pt x="990412" y="168915"/>
                  </a:lnTo>
                  <a:lnTo>
                    <a:pt x="1485619" y="168915"/>
                  </a:lnTo>
                  <a:lnTo>
                    <a:pt x="1980825" y="168915"/>
                  </a:lnTo>
                  <a:lnTo>
                    <a:pt x="2476031" y="168915"/>
                  </a:lnTo>
                  <a:lnTo>
                    <a:pt x="2971238" y="56305"/>
                  </a:lnTo>
                  <a:lnTo>
                    <a:pt x="3466444" y="0"/>
                  </a:lnTo>
                </a:path>
              </a:pathLst>
            </a:custGeom>
            <a:ln w="27101" cap="flat">
              <a:solidFill>
                <a:srgbClr val="0058AB">
                  <a:alpha val="69803"/>
                </a:srgbClr>
              </a:solidFill>
              <a:prstDash val="solid"/>
              <a:round/>
            </a:ln>
          </p:spPr>
          <p:txBody>
            <a:bodyPr/>
            <a:lstStyle/>
            <a:p/>
          </p:txBody>
        </p:sp>
        <p:sp>
          <p:nvSpPr>
            <p:cNvPr id="19" name="pl19"/>
            <p:cNvSpPr/>
            <p:nvPr/>
          </p:nvSpPr>
          <p:spPr>
            <a:xfrm>
              <a:off x="1084660" y="2549283"/>
              <a:ext cx="3466444" cy="337831"/>
            </a:xfrm>
            <a:custGeom>
              <a:avLst/>
              <a:pathLst>
                <a:path w="3466444" h="337831">
                  <a:moveTo>
                    <a:pt x="0" y="0"/>
                  </a:moveTo>
                  <a:lnTo>
                    <a:pt x="495206" y="0"/>
                  </a:lnTo>
                  <a:lnTo>
                    <a:pt x="990412" y="0"/>
                  </a:lnTo>
                  <a:lnTo>
                    <a:pt x="1485619" y="112610"/>
                  </a:lnTo>
                  <a:lnTo>
                    <a:pt x="1980825" y="56305"/>
                  </a:lnTo>
                  <a:lnTo>
                    <a:pt x="2476031" y="225221"/>
                  </a:lnTo>
                  <a:lnTo>
                    <a:pt x="2971238" y="337831"/>
                  </a:lnTo>
                  <a:lnTo>
                    <a:pt x="3466444" y="0"/>
                  </a:lnTo>
                </a:path>
              </a:pathLst>
            </a:custGeom>
            <a:ln w="27101" cap="flat">
              <a:solidFill>
                <a:srgbClr val="1CABE2">
                  <a:alpha val="69803"/>
                </a:srgbClr>
              </a:solidFill>
              <a:prstDash val="solid"/>
              <a:round/>
            </a:ln>
          </p:spPr>
          <p:txBody>
            <a:bodyPr/>
            <a:lstStyle/>
            <a:p/>
          </p:txBody>
        </p:sp>
        <p:sp>
          <p:nvSpPr>
            <p:cNvPr id="20" name="pl20"/>
            <p:cNvSpPr/>
            <p:nvPr/>
          </p:nvSpPr>
          <p:spPr>
            <a:xfrm>
              <a:off x="1084660" y="1817314"/>
              <a:ext cx="3466444" cy="225221"/>
            </a:xfrm>
            <a:custGeom>
              <a:avLst/>
              <a:pathLst>
                <a:path w="3466444" h="225221">
                  <a:moveTo>
                    <a:pt x="0" y="168915"/>
                  </a:moveTo>
                  <a:lnTo>
                    <a:pt x="495206" y="225221"/>
                  </a:lnTo>
                  <a:lnTo>
                    <a:pt x="990412" y="225221"/>
                  </a:lnTo>
                  <a:lnTo>
                    <a:pt x="1485619" y="225221"/>
                  </a:lnTo>
                  <a:lnTo>
                    <a:pt x="1980825" y="225221"/>
                  </a:lnTo>
                  <a:lnTo>
                    <a:pt x="2476031" y="112610"/>
                  </a:lnTo>
                  <a:lnTo>
                    <a:pt x="2971238" y="56305"/>
                  </a:lnTo>
                  <a:lnTo>
                    <a:pt x="3466444" y="0"/>
                  </a:lnTo>
                </a:path>
              </a:pathLst>
            </a:custGeom>
            <a:ln w="27101" cap="flat">
              <a:solidFill>
                <a:srgbClr val="00833D">
                  <a:alpha val="69803"/>
                </a:srgbClr>
              </a:solidFill>
              <a:prstDash val="solid"/>
              <a:round/>
            </a:ln>
          </p:spPr>
          <p:txBody>
            <a:bodyPr/>
            <a:lstStyle/>
            <a:p/>
          </p:txBody>
        </p:sp>
        <p:sp>
          <p:nvSpPr>
            <p:cNvPr id="21" name="pl21"/>
            <p:cNvSpPr/>
            <p:nvPr/>
          </p:nvSpPr>
          <p:spPr>
            <a:xfrm>
              <a:off x="1084660" y="2492978"/>
              <a:ext cx="3466444" cy="337831"/>
            </a:xfrm>
            <a:custGeom>
              <a:avLst/>
              <a:pathLst>
                <a:path w="3466444" h="337831">
                  <a:moveTo>
                    <a:pt x="0" y="0"/>
                  </a:moveTo>
                  <a:lnTo>
                    <a:pt x="495206" y="0"/>
                  </a:lnTo>
                  <a:lnTo>
                    <a:pt x="990412" y="168915"/>
                  </a:lnTo>
                  <a:lnTo>
                    <a:pt x="1485619" y="225221"/>
                  </a:lnTo>
                  <a:lnTo>
                    <a:pt x="1980825" y="281526"/>
                  </a:lnTo>
                  <a:lnTo>
                    <a:pt x="2476031" y="0"/>
                  </a:lnTo>
                  <a:lnTo>
                    <a:pt x="2971238" y="168915"/>
                  </a:lnTo>
                  <a:lnTo>
                    <a:pt x="3466444" y="337831"/>
                  </a:lnTo>
                </a:path>
              </a:pathLst>
            </a:custGeom>
            <a:ln w="27101" cap="flat">
              <a:solidFill>
                <a:srgbClr val="80BD41">
                  <a:alpha val="69803"/>
                </a:srgbClr>
              </a:solidFill>
              <a:prstDash val="solid"/>
              <a:round/>
            </a:ln>
          </p:spPr>
          <p:txBody>
            <a:bodyPr/>
            <a:lstStyle/>
            <a:p/>
          </p:txBody>
        </p:sp>
        <p:sp>
          <p:nvSpPr>
            <p:cNvPr id="22" name="pl22"/>
            <p:cNvSpPr/>
            <p:nvPr/>
          </p:nvSpPr>
          <p:spPr>
            <a:xfrm>
              <a:off x="1084660" y="2830810"/>
              <a:ext cx="3466444" cy="506747"/>
            </a:xfrm>
            <a:custGeom>
              <a:avLst/>
              <a:pathLst>
                <a:path w="3466444" h="506747">
                  <a:moveTo>
                    <a:pt x="0" y="112610"/>
                  </a:moveTo>
                  <a:lnTo>
                    <a:pt x="495206" y="56305"/>
                  </a:lnTo>
                  <a:lnTo>
                    <a:pt x="990412" y="168915"/>
                  </a:lnTo>
                  <a:lnTo>
                    <a:pt x="1485619" y="506747"/>
                  </a:lnTo>
                  <a:lnTo>
                    <a:pt x="1980825" y="281526"/>
                  </a:lnTo>
                  <a:lnTo>
                    <a:pt x="2476031" y="56305"/>
                  </a:lnTo>
                  <a:lnTo>
                    <a:pt x="2971238" y="0"/>
                  </a:lnTo>
                  <a:lnTo>
                    <a:pt x="3466444" y="56305"/>
                  </a:lnTo>
                </a:path>
              </a:pathLst>
            </a:custGeom>
            <a:ln w="27101" cap="flat">
              <a:solidFill>
                <a:srgbClr val="6A1E74">
                  <a:alpha val="69803"/>
                </a:srgbClr>
              </a:solidFill>
              <a:prstDash val="solid"/>
              <a:round/>
            </a:ln>
          </p:spPr>
          <p:txBody>
            <a:bodyPr/>
            <a:lstStyle/>
            <a:p/>
          </p:txBody>
        </p:sp>
        <p:sp>
          <p:nvSpPr>
            <p:cNvPr id="23" name="pl23"/>
            <p:cNvSpPr/>
            <p:nvPr/>
          </p:nvSpPr>
          <p:spPr>
            <a:xfrm>
              <a:off x="1084660" y="1817314"/>
              <a:ext cx="3466444" cy="225221"/>
            </a:xfrm>
            <a:custGeom>
              <a:avLst/>
              <a:pathLst>
                <a:path w="3466444" h="225221">
                  <a:moveTo>
                    <a:pt x="0" y="168915"/>
                  </a:moveTo>
                  <a:lnTo>
                    <a:pt x="495206" y="225221"/>
                  </a:lnTo>
                  <a:lnTo>
                    <a:pt x="990412" y="225221"/>
                  </a:lnTo>
                  <a:lnTo>
                    <a:pt x="1485619" y="225221"/>
                  </a:lnTo>
                  <a:lnTo>
                    <a:pt x="1980825" y="225221"/>
                  </a:lnTo>
                  <a:lnTo>
                    <a:pt x="2476031" y="112610"/>
                  </a:lnTo>
                  <a:lnTo>
                    <a:pt x="2971238" y="56305"/>
                  </a:lnTo>
                  <a:lnTo>
                    <a:pt x="3466444" y="0"/>
                  </a:lnTo>
                </a:path>
              </a:pathLst>
            </a:custGeom>
            <a:ln w="65043" cap="flat">
              <a:solidFill>
                <a:srgbClr val="000000">
                  <a:alpha val="100000"/>
                </a:srgbClr>
              </a:solidFill>
              <a:prstDash val="solid"/>
              <a:round/>
            </a:ln>
          </p:spPr>
          <p:txBody>
            <a:bodyPr/>
            <a:lstStyle/>
            <a:p/>
          </p:txBody>
        </p:sp>
        <p:sp>
          <p:nvSpPr>
            <p:cNvPr id="24" name="pl24"/>
            <p:cNvSpPr/>
            <p:nvPr/>
          </p:nvSpPr>
          <p:spPr>
            <a:xfrm>
              <a:off x="1084660" y="1817314"/>
              <a:ext cx="3466444" cy="225221"/>
            </a:xfrm>
            <a:custGeom>
              <a:avLst/>
              <a:pathLst>
                <a:path w="3466444" h="225221">
                  <a:moveTo>
                    <a:pt x="0" y="168915"/>
                  </a:moveTo>
                  <a:lnTo>
                    <a:pt x="495206" y="225221"/>
                  </a:lnTo>
                  <a:lnTo>
                    <a:pt x="990412" y="225221"/>
                  </a:lnTo>
                  <a:lnTo>
                    <a:pt x="1485619" y="225221"/>
                  </a:lnTo>
                  <a:lnTo>
                    <a:pt x="1980825" y="225221"/>
                  </a:lnTo>
                  <a:lnTo>
                    <a:pt x="2476031" y="112610"/>
                  </a:lnTo>
                  <a:lnTo>
                    <a:pt x="2971238" y="56305"/>
                  </a:lnTo>
                  <a:lnTo>
                    <a:pt x="3466444" y="0"/>
                  </a:lnTo>
                </a:path>
              </a:pathLst>
            </a:custGeom>
            <a:ln w="40651" cap="flat">
              <a:solidFill>
                <a:srgbClr val="00833D">
                  <a:alpha val="100000"/>
                </a:srgbClr>
              </a:solidFill>
              <a:prstDash val="solid"/>
              <a:round/>
            </a:ln>
          </p:spPr>
          <p:txBody>
            <a:bodyPr/>
            <a:lstStyle/>
            <a:p/>
          </p:txBody>
        </p:sp>
        <p:sp>
          <p:nvSpPr>
            <p:cNvPr id="25" name="tx25"/>
            <p:cNvSpPr/>
            <p:nvPr/>
          </p:nvSpPr>
          <p:spPr>
            <a:xfrm>
              <a:off x="1024401" y="1815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6" name="tx26"/>
            <p:cNvSpPr/>
            <p:nvPr/>
          </p:nvSpPr>
          <p:spPr>
            <a:xfrm>
              <a:off x="1519608" y="1871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 name="tx27"/>
            <p:cNvSpPr/>
            <p:nvPr/>
          </p:nvSpPr>
          <p:spPr>
            <a:xfrm>
              <a:off x="2014814" y="1871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 name="tx28"/>
            <p:cNvSpPr/>
            <p:nvPr/>
          </p:nvSpPr>
          <p:spPr>
            <a:xfrm>
              <a:off x="2510020" y="1871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 name="tx29"/>
            <p:cNvSpPr/>
            <p:nvPr/>
          </p:nvSpPr>
          <p:spPr>
            <a:xfrm>
              <a:off x="3005227" y="1871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 name="tx30"/>
            <p:cNvSpPr/>
            <p:nvPr/>
          </p:nvSpPr>
          <p:spPr>
            <a:xfrm>
              <a:off x="3500433" y="1759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 name="tx31"/>
            <p:cNvSpPr/>
            <p:nvPr/>
          </p:nvSpPr>
          <p:spPr>
            <a:xfrm>
              <a:off x="3995639" y="1702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 name="tx32"/>
            <p:cNvSpPr/>
            <p:nvPr/>
          </p:nvSpPr>
          <p:spPr>
            <a:xfrm>
              <a:off x="4490846" y="16465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 name="tx33"/>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4" name="tx34"/>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5" name="tx35"/>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6" name="tx36"/>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7" name="tx37"/>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8" name="tx38"/>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9" name="tx39"/>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0" name="tx40"/>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1" name="tx41"/>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2" name="tx42"/>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3" name="pl43"/>
            <p:cNvSpPr/>
            <p:nvPr/>
          </p:nvSpPr>
          <p:spPr>
            <a:xfrm>
              <a:off x="1052488"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4" name="pl44"/>
            <p:cNvSpPr/>
            <p:nvPr/>
          </p:nvSpPr>
          <p:spPr>
            <a:xfrm>
              <a:off x="2202078"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5" name="pl45"/>
            <p:cNvSpPr/>
            <p:nvPr/>
          </p:nvSpPr>
          <p:spPr>
            <a:xfrm>
              <a:off x="2202078" y="4942167"/>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46" name="pl46"/>
            <p:cNvSpPr/>
            <p:nvPr/>
          </p:nvSpPr>
          <p:spPr>
            <a:xfrm>
              <a:off x="3408178"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7" name="pl47"/>
            <p:cNvSpPr/>
            <p:nvPr/>
          </p:nvSpPr>
          <p:spPr>
            <a:xfrm>
              <a:off x="4635584"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8" name="tx48"/>
            <p:cNvSpPr/>
            <p:nvPr/>
          </p:nvSpPr>
          <p:spPr>
            <a:xfrm>
              <a:off x="198252"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49" name="tx49"/>
            <p:cNvSpPr/>
            <p:nvPr/>
          </p:nvSpPr>
          <p:spPr>
            <a:xfrm>
              <a:off x="1319587"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0" name="tx50"/>
            <p:cNvSpPr/>
            <p:nvPr/>
          </p:nvSpPr>
          <p:spPr>
            <a:xfrm>
              <a:off x="2469178"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1" name="tx51"/>
            <p:cNvSpPr/>
            <p:nvPr/>
          </p:nvSpPr>
          <p:spPr>
            <a:xfrm>
              <a:off x="3675278"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2" name="tx52"/>
            <p:cNvSpPr/>
            <p:nvPr/>
          </p:nvSpPr>
          <p:spPr>
            <a:xfrm>
              <a:off x="4902683"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3" name="tx53"/>
            <p:cNvSpPr/>
            <p:nvPr/>
          </p:nvSpPr>
          <p:spPr>
            <a:xfrm>
              <a:off x="1330977" y="1437626"/>
              <a:ext cx="297381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Northern Africa, 2018-2025</a:t>
              </a:r>
            </a:p>
          </p:txBody>
        </p:sp>
        <p:sp>
          <p:nvSpPr>
            <p:cNvPr id="54" name="pl54"/>
            <p:cNvSpPr/>
            <p:nvPr/>
          </p:nvSpPr>
          <p:spPr>
            <a:xfrm>
              <a:off x="5191733" y="391937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5" name="pl55"/>
            <p:cNvSpPr/>
            <p:nvPr/>
          </p:nvSpPr>
          <p:spPr>
            <a:xfrm>
              <a:off x="5191733" y="298095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6" name="pl56"/>
            <p:cNvSpPr/>
            <p:nvPr/>
          </p:nvSpPr>
          <p:spPr>
            <a:xfrm>
              <a:off x="5191733"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7" name="pl57"/>
            <p:cNvSpPr/>
            <p:nvPr/>
          </p:nvSpPr>
          <p:spPr>
            <a:xfrm>
              <a:off x="5191733"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8" name="pl58"/>
            <p:cNvSpPr/>
            <p:nvPr/>
          </p:nvSpPr>
          <p:spPr>
            <a:xfrm>
              <a:off x="5191733" y="25117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9" name="pl59"/>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365055" y="1948693"/>
              <a:ext cx="3466444" cy="938421"/>
            </a:xfrm>
            <a:custGeom>
              <a:avLst/>
              <a:pathLst>
                <a:path w="3466444" h="938421">
                  <a:moveTo>
                    <a:pt x="0" y="938421"/>
                  </a:moveTo>
                  <a:lnTo>
                    <a:pt x="495206" y="563053"/>
                  </a:lnTo>
                  <a:lnTo>
                    <a:pt x="990412" y="563053"/>
                  </a:lnTo>
                  <a:lnTo>
                    <a:pt x="1485619" y="563053"/>
                  </a:lnTo>
                  <a:lnTo>
                    <a:pt x="1980825" y="563053"/>
                  </a:lnTo>
                  <a:lnTo>
                    <a:pt x="2476031" y="563053"/>
                  </a:lnTo>
                  <a:lnTo>
                    <a:pt x="2971238" y="187684"/>
                  </a:lnTo>
                  <a:lnTo>
                    <a:pt x="3466444" y="0"/>
                  </a:lnTo>
                </a:path>
              </a:pathLst>
            </a:custGeom>
            <a:ln w="27101" cap="flat">
              <a:solidFill>
                <a:srgbClr val="0058AB">
                  <a:alpha val="69803"/>
                </a:srgbClr>
              </a:solidFill>
              <a:prstDash val="solid"/>
              <a:round/>
            </a:ln>
          </p:spPr>
          <p:txBody>
            <a:bodyPr/>
            <a:lstStyle/>
            <a:p/>
          </p:txBody>
        </p:sp>
        <p:sp>
          <p:nvSpPr>
            <p:cNvPr id="64" name="pl64"/>
            <p:cNvSpPr/>
            <p:nvPr/>
          </p:nvSpPr>
          <p:spPr>
            <a:xfrm>
              <a:off x="5365055" y="2511746"/>
              <a:ext cx="3466444" cy="1126106"/>
            </a:xfrm>
            <a:custGeom>
              <a:avLst/>
              <a:pathLst>
                <a:path w="3466444" h="1126106">
                  <a:moveTo>
                    <a:pt x="0" y="0"/>
                  </a:moveTo>
                  <a:lnTo>
                    <a:pt x="495206" y="0"/>
                  </a:lnTo>
                  <a:lnTo>
                    <a:pt x="990412" y="0"/>
                  </a:lnTo>
                  <a:lnTo>
                    <a:pt x="1485619" y="375368"/>
                  </a:lnTo>
                  <a:lnTo>
                    <a:pt x="1980825" y="187684"/>
                  </a:lnTo>
                  <a:lnTo>
                    <a:pt x="2476031" y="750737"/>
                  </a:lnTo>
                  <a:lnTo>
                    <a:pt x="2971238" y="1126106"/>
                  </a:lnTo>
                  <a:lnTo>
                    <a:pt x="3466444" y="0"/>
                  </a:lnTo>
                </a:path>
              </a:pathLst>
            </a:custGeom>
            <a:ln w="27101" cap="flat">
              <a:solidFill>
                <a:srgbClr val="1CABE2">
                  <a:alpha val="69803"/>
                </a:srgbClr>
              </a:solidFill>
              <a:prstDash val="solid"/>
              <a:round/>
            </a:ln>
          </p:spPr>
          <p:txBody>
            <a:bodyPr/>
            <a:lstStyle/>
            <a:p/>
          </p:txBody>
        </p:sp>
        <p:sp>
          <p:nvSpPr>
            <p:cNvPr id="65" name="pl65"/>
            <p:cNvSpPr/>
            <p:nvPr/>
          </p:nvSpPr>
          <p:spPr>
            <a:xfrm>
              <a:off x="5365055" y="1761009"/>
              <a:ext cx="3466444" cy="750737"/>
            </a:xfrm>
            <a:custGeom>
              <a:avLst/>
              <a:pathLst>
                <a:path w="3466444" h="750737">
                  <a:moveTo>
                    <a:pt x="0" y="563053"/>
                  </a:moveTo>
                  <a:lnTo>
                    <a:pt x="495206" y="750737"/>
                  </a:lnTo>
                  <a:lnTo>
                    <a:pt x="990412" y="750737"/>
                  </a:lnTo>
                  <a:lnTo>
                    <a:pt x="1485619" y="750737"/>
                  </a:lnTo>
                  <a:lnTo>
                    <a:pt x="1980825" y="750737"/>
                  </a:lnTo>
                  <a:lnTo>
                    <a:pt x="2476031" y="375368"/>
                  </a:lnTo>
                  <a:lnTo>
                    <a:pt x="2971238" y="187684"/>
                  </a:lnTo>
                  <a:lnTo>
                    <a:pt x="3466444" y="0"/>
                  </a:lnTo>
                </a:path>
              </a:pathLst>
            </a:custGeom>
            <a:ln w="27101" cap="flat">
              <a:solidFill>
                <a:srgbClr val="00833D">
                  <a:alpha val="69803"/>
                </a:srgbClr>
              </a:solidFill>
              <a:prstDash val="solid"/>
              <a:round/>
            </a:ln>
          </p:spPr>
          <p:txBody>
            <a:bodyPr/>
            <a:lstStyle/>
            <a:p/>
          </p:txBody>
        </p:sp>
        <p:sp>
          <p:nvSpPr>
            <p:cNvPr id="66" name="pl66"/>
            <p:cNvSpPr/>
            <p:nvPr/>
          </p:nvSpPr>
          <p:spPr>
            <a:xfrm>
              <a:off x="5365055" y="2511746"/>
              <a:ext cx="3466444" cy="1126106"/>
            </a:xfrm>
            <a:custGeom>
              <a:avLst/>
              <a:pathLst>
                <a:path w="3466444" h="1126106">
                  <a:moveTo>
                    <a:pt x="0" y="0"/>
                  </a:moveTo>
                  <a:lnTo>
                    <a:pt x="495206" y="0"/>
                  </a:lnTo>
                  <a:lnTo>
                    <a:pt x="990412" y="563053"/>
                  </a:lnTo>
                  <a:lnTo>
                    <a:pt x="1485619" y="750737"/>
                  </a:lnTo>
                  <a:lnTo>
                    <a:pt x="1980825" y="938421"/>
                  </a:lnTo>
                  <a:lnTo>
                    <a:pt x="2476031" y="0"/>
                  </a:lnTo>
                  <a:lnTo>
                    <a:pt x="2971238" y="563053"/>
                  </a:lnTo>
                  <a:lnTo>
                    <a:pt x="3466444" y="1126106"/>
                  </a:lnTo>
                </a:path>
              </a:pathLst>
            </a:custGeom>
            <a:ln w="27101" cap="flat">
              <a:solidFill>
                <a:srgbClr val="80BD41">
                  <a:alpha val="69803"/>
                </a:srgbClr>
              </a:solidFill>
              <a:prstDash val="solid"/>
              <a:round/>
            </a:ln>
          </p:spPr>
          <p:txBody>
            <a:bodyPr/>
            <a:lstStyle/>
            <a:p/>
          </p:txBody>
        </p:sp>
        <p:sp>
          <p:nvSpPr>
            <p:cNvPr id="67" name="pl67"/>
            <p:cNvSpPr/>
            <p:nvPr/>
          </p:nvSpPr>
          <p:spPr>
            <a:xfrm>
              <a:off x="5365055" y="2324062"/>
              <a:ext cx="3466444" cy="1689159"/>
            </a:xfrm>
            <a:custGeom>
              <a:avLst/>
              <a:pathLst>
                <a:path w="3466444" h="1689159">
                  <a:moveTo>
                    <a:pt x="0" y="375368"/>
                  </a:moveTo>
                  <a:lnTo>
                    <a:pt x="495206" y="187684"/>
                  </a:lnTo>
                  <a:lnTo>
                    <a:pt x="990412" y="563053"/>
                  </a:lnTo>
                  <a:lnTo>
                    <a:pt x="1485619" y="1689159"/>
                  </a:lnTo>
                  <a:lnTo>
                    <a:pt x="1980825" y="938421"/>
                  </a:lnTo>
                  <a:lnTo>
                    <a:pt x="2476031" y="187684"/>
                  </a:lnTo>
                  <a:lnTo>
                    <a:pt x="2971238" y="0"/>
                  </a:lnTo>
                  <a:lnTo>
                    <a:pt x="3466444" y="187684"/>
                  </a:lnTo>
                </a:path>
              </a:pathLst>
            </a:custGeom>
            <a:ln w="27101" cap="flat">
              <a:solidFill>
                <a:srgbClr val="6A1E74">
                  <a:alpha val="69803"/>
                </a:srgbClr>
              </a:solidFill>
              <a:prstDash val="solid"/>
              <a:round/>
            </a:ln>
          </p:spPr>
          <p:txBody>
            <a:bodyPr/>
            <a:lstStyle/>
            <a:p/>
          </p:txBody>
        </p:sp>
        <p:sp>
          <p:nvSpPr>
            <p:cNvPr id="68" name="pl68"/>
            <p:cNvSpPr/>
            <p:nvPr/>
          </p:nvSpPr>
          <p:spPr>
            <a:xfrm>
              <a:off x="5365055" y="2511746"/>
              <a:ext cx="3466444" cy="0"/>
            </a:xfrm>
            <a:custGeom>
              <a:avLst/>
              <a:pathLst>
                <a:path w="3466444" h="0">
                  <a:moveTo>
                    <a:pt x="0" y="0"/>
                  </a:moveTo>
                  <a:lnTo>
                    <a:pt x="0" y="0"/>
                  </a:lnTo>
                  <a:lnTo>
                    <a:pt x="0" y="0"/>
                  </a:lnTo>
                  <a:lnTo>
                    <a:pt x="0" y="0"/>
                  </a:lnTo>
                  <a:lnTo>
                    <a:pt x="0"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69" name="pl69"/>
            <p:cNvSpPr/>
            <p:nvPr/>
          </p:nvSpPr>
          <p:spPr>
            <a:xfrm>
              <a:off x="5365055" y="1761009"/>
              <a:ext cx="3466444" cy="750737"/>
            </a:xfrm>
            <a:custGeom>
              <a:avLst/>
              <a:pathLst>
                <a:path w="3466444" h="750737">
                  <a:moveTo>
                    <a:pt x="0" y="563053"/>
                  </a:moveTo>
                  <a:lnTo>
                    <a:pt x="495206" y="750737"/>
                  </a:lnTo>
                  <a:lnTo>
                    <a:pt x="990412" y="750737"/>
                  </a:lnTo>
                  <a:lnTo>
                    <a:pt x="1485619" y="750737"/>
                  </a:lnTo>
                  <a:lnTo>
                    <a:pt x="1980825" y="750737"/>
                  </a:lnTo>
                  <a:lnTo>
                    <a:pt x="2476031" y="375368"/>
                  </a:lnTo>
                  <a:lnTo>
                    <a:pt x="2971238" y="187684"/>
                  </a:lnTo>
                  <a:lnTo>
                    <a:pt x="3466444" y="0"/>
                  </a:lnTo>
                </a:path>
              </a:pathLst>
            </a:custGeom>
            <a:ln w="65043" cap="flat">
              <a:solidFill>
                <a:srgbClr val="000000">
                  <a:alpha val="100000"/>
                </a:srgbClr>
              </a:solidFill>
              <a:prstDash val="solid"/>
              <a:round/>
            </a:ln>
          </p:spPr>
          <p:txBody>
            <a:bodyPr/>
            <a:lstStyle/>
            <a:p/>
          </p:txBody>
        </p:sp>
        <p:sp>
          <p:nvSpPr>
            <p:cNvPr id="70" name="pl70"/>
            <p:cNvSpPr/>
            <p:nvPr/>
          </p:nvSpPr>
          <p:spPr>
            <a:xfrm>
              <a:off x="5365055" y="1761009"/>
              <a:ext cx="3466444" cy="750737"/>
            </a:xfrm>
            <a:custGeom>
              <a:avLst/>
              <a:pathLst>
                <a:path w="3466444" h="750737">
                  <a:moveTo>
                    <a:pt x="0" y="563053"/>
                  </a:moveTo>
                  <a:lnTo>
                    <a:pt x="495206" y="750737"/>
                  </a:lnTo>
                  <a:lnTo>
                    <a:pt x="990412" y="750737"/>
                  </a:lnTo>
                  <a:lnTo>
                    <a:pt x="1485619" y="750737"/>
                  </a:lnTo>
                  <a:lnTo>
                    <a:pt x="1980825" y="750737"/>
                  </a:lnTo>
                  <a:lnTo>
                    <a:pt x="2476031" y="375368"/>
                  </a:lnTo>
                  <a:lnTo>
                    <a:pt x="2971238" y="187684"/>
                  </a:lnTo>
                  <a:lnTo>
                    <a:pt x="3466444" y="0"/>
                  </a:lnTo>
                </a:path>
              </a:pathLst>
            </a:custGeom>
            <a:ln w="40651" cap="flat">
              <a:solidFill>
                <a:srgbClr val="00833D">
                  <a:alpha val="100000"/>
                </a:srgbClr>
              </a:solidFill>
              <a:prstDash val="solid"/>
              <a:round/>
            </a:ln>
          </p:spPr>
          <p:txBody>
            <a:bodyPr/>
            <a:lstStyle/>
            <a:p/>
          </p:txBody>
        </p:sp>
        <p:sp>
          <p:nvSpPr>
            <p:cNvPr id="71" name="tx71"/>
            <p:cNvSpPr/>
            <p:nvPr/>
          </p:nvSpPr>
          <p:spPr>
            <a:xfrm>
              <a:off x="5334925" y="21455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2" name="tx72"/>
            <p:cNvSpPr/>
            <p:nvPr/>
          </p:nvSpPr>
          <p:spPr>
            <a:xfrm>
              <a:off x="5830132" y="2333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 name="tx73"/>
            <p:cNvSpPr/>
            <p:nvPr/>
          </p:nvSpPr>
          <p:spPr>
            <a:xfrm>
              <a:off x="6325338" y="2333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4" name="tx74"/>
            <p:cNvSpPr/>
            <p:nvPr/>
          </p:nvSpPr>
          <p:spPr>
            <a:xfrm>
              <a:off x="6820544" y="2333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5" name="tx75"/>
            <p:cNvSpPr/>
            <p:nvPr/>
          </p:nvSpPr>
          <p:spPr>
            <a:xfrm>
              <a:off x="7315751" y="2333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6" name="tx76"/>
            <p:cNvSpPr/>
            <p:nvPr/>
          </p:nvSpPr>
          <p:spPr>
            <a:xfrm>
              <a:off x="7810957" y="19578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7" name="tx77"/>
            <p:cNvSpPr/>
            <p:nvPr/>
          </p:nvSpPr>
          <p:spPr>
            <a:xfrm>
              <a:off x="8306163" y="1770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8" name="tx78"/>
            <p:cNvSpPr/>
            <p:nvPr/>
          </p:nvSpPr>
          <p:spPr>
            <a:xfrm>
              <a:off x="8801370"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9" name="tx79"/>
            <p:cNvSpPr/>
            <p:nvPr/>
          </p:nvSpPr>
          <p:spPr>
            <a:xfrm>
              <a:off x="5016083" y="3404677"/>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80" name="tx80"/>
            <p:cNvSpPr/>
            <p:nvPr/>
          </p:nvSpPr>
          <p:spPr>
            <a:xfrm>
              <a:off x="5058419" y="2466255"/>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1" name="tx81"/>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2" name="tx82"/>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3" name="tx83"/>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4" name="tx84"/>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5" name="tx85"/>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6" name="pl86"/>
            <p:cNvSpPr/>
            <p:nvPr/>
          </p:nvSpPr>
          <p:spPr>
            <a:xfrm>
              <a:off x="421154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87" name="pl87"/>
            <p:cNvSpPr/>
            <p:nvPr/>
          </p:nvSpPr>
          <p:spPr>
            <a:xfrm>
              <a:off x="5332883"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88" name="pl88"/>
            <p:cNvSpPr/>
            <p:nvPr/>
          </p:nvSpPr>
          <p:spPr>
            <a:xfrm>
              <a:off x="6482473"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89" name="pl89"/>
            <p:cNvSpPr/>
            <p:nvPr/>
          </p:nvSpPr>
          <p:spPr>
            <a:xfrm>
              <a:off x="6482473" y="4942167"/>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90" name="pl90"/>
            <p:cNvSpPr/>
            <p:nvPr/>
          </p:nvSpPr>
          <p:spPr>
            <a:xfrm>
              <a:off x="7688573"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1" name="pl91"/>
            <p:cNvSpPr/>
            <p:nvPr/>
          </p:nvSpPr>
          <p:spPr>
            <a:xfrm>
              <a:off x="8915978"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92" name="tx92"/>
            <p:cNvSpPr/>
            <p:nvPr/>
          </p:nvSpPr>
          <p:spPr>
            <a:xfrm>
              <a:off x="4478647"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93" name="tx93"/>
            <p:cNvSpPr/>
            <p:nvPr/>
          </p:nvSpPr>
          <p:spPr>
            <a:xfrm>
              <a:off x="5599982"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94" name="tx94"/>
            <p:cNvSpPr/>
            <p:nvPr/>
          </p:nvSpPr>
          <p:spPr>
            <a:xfrm>
              <a:off x="6749572"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95" name="tx95"/>
            <p:cNvSpPr/>
            <p:nvPr/>
          </p:nvSpPr>
          <p:spPr>
            <a:xfrm>
              <a:off x="7955672"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96" name="tx96"/>
            <p:cNvSpPr/>
            <p:nvPr/>
          </p:nvSpPr>
          <p:spPr>
            <a:xfrm>
              <a:off x="9183078"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97" name="tx97"/>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98" name="pl98"/>
            <p:cNvSpPr/>
            <p:nvPr/>
          </p:nvSpPr>
          <p:spPr>
            <a:xfrm>
              <a:off x="2163998"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393354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5703095"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7472644"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3" name="pl103"/>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4" name="pl104"/>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5" name="pl105"/>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048772"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818321"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6587869"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8357418"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0" name="rc110"/>
            <p:cNvSpPr/>
            <p:nvPr/>
          </p:nvSpPr>
          <p:spPr>
            <a:xfrm>
              <a:off x="1279224" y="5781114"/>
              <a:ext cx="7357712" cy="112610"/>
            </a:xfrm>
            <a:prstGeom prst="rect">
              <a:avLst/>
            </a:prstGeom>
            <a:solidFill>
              <a:srgbClr val="00833D">
                <a:alpha val="80000"/>
              </a:srgbClr>
            </a:solidFill>
          </p:spPr>
          <p:txBody>
            <a:bodyPr/>
            <a:lstStyle/>
            <a:p/>
          </p:txBody>
        </p:sp>
        <p:sp>
          <p:nvSpPr>
            <p:cNvPr id="111" name="rc111"/>
            <p:cNvSpPr/>
            <p:nvPr/>
          </p:nvSpPr>
          <p:spPr>
            <a:xfrm>
              <a:off x="1279224" y="5640351"/>
              <a:ext cx="2806220" cy="112610"/>
            </a:xfrm>
            <a:prstGeom prst="rect">
              <a:avLst/>
            </a:prstGeom>
            <a:solidFill>
              <a:srgbClr val="00833D">
                <a:alpha val="80000"/>
              </a:srgbClr>
            </a:solidFill>
          </p:spPr>
          <p:txBody>
            <a:bodyPr/>
            <a:lstStyle/>
            <a:p/>
          </p:txBody>
        </p:sp>
        <p:sp>
          <p:nvSpPr>
            <p:cNvPr id="112" name="rc112"/>
            <p:cNvSpPr/>
            <p:nvPr/>
          </p:nvSpPr>
          <p:spPr>
            <a:xfrm>
              <a:off x="1279224" y="5499588"/>
              <a:ext cx="2192930" cy="112610"/>
            </a:xfrm>
            <a:prstGeom prst="rect">
              <a:avLst/>
            </a:prstGeom>
            <a:solidFill>
              <a:srgbClr val="00833D">
                <a:alpha val="80000"/>
              </a:srgbClr>
            </a:solidFill>
          </p:spPr>
          <p:txBody>
            <a:bodyPr/>
            <a:lstStyle/>
            <a:p/>
          </p:txBody>
        </p:sp>
        <p:sp>
          <p:nvSpPr>
            <p:cNvPr id="113" name="tx113"/>
            <p:cNvSpPr/>
            <p:nvPr/>
          </p:nvSpPr>
          <p:spPr>
            <a:xfrm>
              <a:off x="7957820" y="5785710"/>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208,000</a:t>
              </a:r>
            </a:p>
          </p:txBody>
        </p:sp>
        <p:sp>
          <p:nvSpPr>
            <p:cNvPr id="114" name="tx114"/>
            <p:cNvSpPr/>
            <p:nvPr/>
          </p:nvSpPr>
          <p:spPr>
            <a:xfrm>
              <a:off x="3510817" y="5644947"/>
              <a:ext cx="442020"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79,000</a:t>
              </a:r>
            </a:p>
          </p:txBody>
        </p:sp>
        <p:sp>
          <p:nvSpPr>
            <p:cNvPr id="115" name="tx115"/>
            <p:cNvSpPr/>
            <p:nvPr/>
          </p:nvSpPr>
          <p:spPr>
            <a:xfrm>
              <a:off x="2897527" y="5504184"/>
              <a:ext cx="442020"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62,000</a:t>
              </a:r>
            </a:p>
          </p:txBody>
        </p:sp>
        <p:sp>
          <p:nvSpPr>
            <p:cNvPr id="116" name="tx116"/>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7" name="tx117"/>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8" name="tx118"/>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9" name="tx119"/>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0" name="tx120"/>
            <p:cNvSpPr/>
            <p:nvPr/>
          </p:nvSpPr>
          <p:spPr>
            <a:xfrm>
              <a:off x="2660061" y="5997858"/>
              <a:ext cx="38871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50,000</a:t>
              </a:r>
            </a:p>
          </p:txBody>
        </p:sp>
        <p:sp>
          <p:nvSpPr>
            <p:cNvPr id="121" name="tx121"/>
            <p:cNvSpPr/>
            <p:nvPr/>
          </p:nvSpPr>
          <p:spPr>
            <a:xfrm>
              <a:off x="4358926"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100,000</a:t>
              </a:r>
            </a:p>
          </p:txBody>
        </p:sp>
        <p:sp>
          <p:nvSpPr>
            <p:cNvPr id="122" name="tx122"/>
            <p:cNvSpPr/>
            <p:nvPr/>
          </p:nvSpPr>
          <p:spPr>
            <a:xfrm>
              <a:off x="6128475"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150,000</a:t>
              </a:r>
            </a:p>
          </p:txBody>
        </p:sp>
        <p:sp>
          <p:nvSpPr>
            <p:cNvPr id="123" name="tx123"/>
            <p:cNvSpPr/>
            <p:nvPr/>
          </p:nvSpPr>
          <p:spPr>
            <a:xfrm>
              <a:off x="7898023"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200,000</a:t>
              </a:r>
            </a:p>
          </p:txBody>
        </p:sp>
        <p:sp>
          <p:nvSpPr>
            <p:cNvPr id="124" name="tx124"/>
            <p:cNvSpPr/>
            <p:nvPr/>
          </p:nvSpPr>
          <p:spPr>
            <a:xfrm>
              <a:off x="911338" y="5260663"/>
              <a:ext cx="310905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Northern Africa</a:t>
              </a:r>
            </a:p>
          </p:txBody>
        </p:sp>
        <p:sp>
          <p:nvSpPr>
            <p:cNvPr id="125" name="tx125"/>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6" name="tx126"/>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7" name="tx127"/>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Northern Africa ranked number 1 out of 5 AU regions, with DTP1 coverage of 99%.
DTP1 coverage (99%) was 4 percentage points higher than in 2019 (95%).
This equates to 62,000 zero-dose children in 2025 compared to 208,000 zero-dose children in 2019.</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over half of regions and exceeded pre-pandemic levels in over half of regions, but progress is uneven and gaps in zero-dose children persist.</a:t>
            </a:r>
          </a:p>
        </p:txBody>
      </p:sp>
      <p:grpSp xmlns:pic="http://schemas.openxmlformats.org/drawingml/2006/picture">
        <p:nvGrpSpPr>
          <p:cNvPr id="130" name=""/>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Northern Africa, 0 out of 6 (0%) countries had DTP1 coverage below 80% in 2025.
There were 6 (100%) countries that achieved DTP1 of 90% or higher, accounting for 4.3 million (100%)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6 countries achieved at least 90% DTP1 coverage, while 0 had coverage below 80%.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2725960" cy="2384072"/>
            </a:xfrm>
            <a:prstGeom prst="rect">
              <a:avLst/>
            </a:prstGeom>
            <a:solidFill>
              <a:srgbClr val="EBEBEB">
                <a:alpha val="100000"/>
              </a:srgbClr>
            </a:solidFill>
          </p:spPr>
          <p:txBody>
            <a:bodyPr/>
            <a:lstStyle/>
            <a:p/>
          </p:txBody>
        </p:sp>
        <p:sp>
          <p:nvSpPr>
            <p:cNvPr id="6" name="pl6"/>
            <p:cNvSpPr/>
            <p:nvPr/>
          </p:nvSpPr>
          <p:spPr>
            <a:xfrm>
              <a:off x="757350" y="2576962"/>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7" name="pl7"/>
            <p:cNvSpPr/>
            <p:nvPr/>
          </p:nvSpPr>
          <p:spPr>
            <a:xfrm>
              <a:off x="757350" y="1514541"/>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8" name="pl8"/>
            <p:cNvSpPr/>
            <p:nvPr/>
          </p:nvSpPr>
          <p:spPr>
            <a:xfrm>
              <a:off x="757350" y="983331"/>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 name="pl9"/>
            <p:cNvSpPr/>
            <p:nvPr/>
          </p:nvSpPr>
          <p:spPr>
            <a:xfrm>
              <a:off x="757350" y="3108172"/>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0" name="pl10"/>
            <p:cNvSpPr/>
            <p:nvPr/>
          </p:nvSpPr>
          <p:spPr>
            <a:xfrm>
              <a:off x="757350" y="2045752"/>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1" name="pl11"/>
            <p:cNvSpPr/>
            <p:nvPr/>
          </p:nvSpPr>
          <p:spPr>
            <a:xfrm>
              <a:off x="881257"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235278"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589299"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943320"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2297341"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651362"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3005382"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3359403"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881257" y="2088248"/>
              <a:ext cx="2478146" cy="169987"/>
            </a:xfrm>
            <a:custGeom>
              <a:avLst/>
              <a:pathLst>
                <a:path w="2478146" h="169987">
                  <a:moveTo>
                    <a:pt x="0" y="127490"/>
                  </a:moveTo>
                  <a:lnTo>
                    <a:pt x="354020" y="169987"/>
                  </a:lnTo>
                  <a:lnTo>
                    <a:pt x="708041" y="169987"/>
                  </a:lnTo>
                  <a:lnTo>
                    <a:pt x="1062062" y="169987"/>
                  </a:lnTo>
                  <a:lnTo>
                    <a:pt x="1416083" y="169987"/>
                  </a:lnTo>
                  <a:lnTo>
                    <a:pt x="1770104" y="84993"/>
                  </a:lnTo>
                  <a:lnTo>
                    <a:pt x="2124125" y="42496"/>
                  </a:lnTo>
                  <a:lnTo>
                    <a:pt x="2478146" y="0"/>
                  </a:lnTo>
                </a:path>
              </a:pathLst>
            </a:custGeom>
            <a:ln w="20325" cap="flat">
              <a:solidFill>
                <a:srgbClr val="BEBEBE">
                  <a:alpha val="69803"/>
                </a:srgbClr>
              </a:solidFill>
              <a:prstDash val="solid"/>
              <a:round/>
            </a:ln>
          </p:spPr>
          <p:txBody>
            <a:bodyPr/>
            <a:lstStyle/>
            <a:p/>
          </p:txBody>
        </p:sp>
        <p:sp>
          <p:nvSpPr>
            <p:cNvPr id="20" name="pl20"/>
            <p:cNvSpPr/>
            <p:nvPr/>
          </p:nvSpPr>
          <p:spPr>
            <a:xfrm>
              <a:off x="881257" y="2088248"/>
              <a:ext cx="2478146" cy="339974"/>
            </a:xfrm>
            <a:custGeom>
              <a:avLst/>
              <a:pathLst>
                <a:path w="2478146" h="339974">
                  <a:moveTo>
                    <a:pt x="0" y="127490"/>
                  </a:moveTo>
                  <a:lnTo>
                    <a:pt x="354020" y="169987"/>
                  </a:lnTo>
                  <a:lnTo>
                    <a:pt x="708041" y="212484"/>
                  </a:lnTo>
                  <a:lnTo>
                    <a:pt x="1062062" y="297477"/>
                  </a:lnTo>
                  <a:lnTo>
                    <a:pt x="1416083" y="339974"/>
                  </a:lnTo>
                  <a:lnTo>
                    <a:pt x="1770104" y="42496"/>
                  </a:lnTo>
                  <a:lnTo>
                    <a:pt x="2124125" y="42496"/>
                  </a:lnTo>
                  <a:lnTo>
                    <a:pt x="2478146" y="0"/>
                  </a:lnTo>
                </a:path>
              </a:pathLst>
            </a:custGeom>
            <a:ln w="40651" cap="flat">
              <a:solidFill>
                <a:srgbClr val="BEBEBE">
                  <a:alpha val="69803"/>
                </a:srgbClr>
              </a:solidFill>
              <a:prstDash val="solid"/>
              <a:round/>
            </a:ln>
          </p:spPr>
          <p:txBody>
            <a:bodyPr/>
            <a:lstStyle/>
            <a:p/>
          </p:txBody>
        </p:sp>
        <p:sp>
          <p:nvSpPr>
            <p:cNvPr id="21" name="pl21"/>
            <p:cNvSpPr/>
            <p:nvPr/>
          </p:nvSpPr>
          <p:spPr>
            <a:xfrm>
              <a:off x="881257" y="2088248"/>
              <a:ext cx="2478146" cy="339974"/>
            </a:xfrm>
            <a:custGeom>
              <a:avLst/>
              <a:pathLst>
                <a:path w="2478146" h="339974">
                  <a:moveTo>
                    <a:pt x="0" y="127490"/>
                  </a:moveTo>
                  <a:lnTo>
                    <a:pt x="354020" y="169987"/>
                  </a:lnTo>
                  <a:lnTo>
                    <a:pt x="708041" y="212484"/>
                  </a:lnTo>
                  <a:lnTo>
                    <a:pt x="1062062" y="297477"/>
                  </a:lnTo>
                  <a:lnTo>
                    <a:pt x="1416083" y="339974"/>
                  </a:lnTo>
                  <a:lnTo>
                    <a:pt x="1770104" y="42496"/>
                  </a:lnTo>
                  <a:lnTo>
                    <a:pt x="2124125" y="42496"/>
                  </a:lnTo>
                  <a:lnTo>
                    <a:pt x="2478146" y="0"/>
                  </a:lnTo>
                </a:path>
              </a:pathLst>
            </a:custGeom>
            <a:ln w="35231" cap="flat">
              <a:solidFill>
                <a:srgbClr val="BEBEBE">
                  <a:alpha val="69803"/>
                </a:srgbClr>
              </a:solidFill>
              <a:prstDash val="solid"/>
              <a:round/>
            </a:ln>
          </p:spPr>
          <p:txBody>
            <a:bodyPr/>
            <a:lstStyle/>
            <a:p/>
          </p:txBody>
        </p:sp>
        <p:sp>
          <p:nvSpPr>
            <p:cNvPr id="22" name="pl22"/>
            <p:cNvSpPr/>
            <p:nvPr/>
          </p:nvSpPr>
          <p:spPr>
            <a:xfrm>
              <a:off x="881257" y="2088248"/>
              <a:ext cx="2478146" cy="169987"/>
            </a:xfrm>
            <a:custGeom>
              <a:avLst/>
              <a:pathLst>
                <a:path w="2478146" h="169987">
                  <a:moveTo>
                    <a:pt x="0" y="127490"/>
                  </a:moveTo>
                  <a:lnTo>
                    <a:pt x="354020" y="169987"/>
                  </a:lnTo>
                  <a:lnTo>
                    <a:pt x="708041" y="169987"/>
                  </a:lnTo>
                  <a:lnTo>
                    <a:pt x="1062062" y="169987"/>
                  </a:lnTo>
                  <a:lnTo>
                    <a:pt x="1416083" y="169987"/>
                  </a:lnTo>
                  <a:lnTo>
                    <a:pt x="1770104" y="84993"/>
                  </a:lnTo>
                  <a:lnTo>
                    <a:pt x="2124125" y="42496"/>
                  </a:lnTo>
                  <a:lnTo>
                    <a:pt x="2478146" y="0"/>
                  </a:lnTo>
                </a:path>
              </a:pathLst>
            </a:custGeom>
            <a:ln w="20325" cap="flat">
              <a:solidFill>
                <a:srgbClr val="6B6B6B">
                  <a:alpha val="100000"/>
                </a:srgbClr>
              </a:solidFill>
              <a:prstDash val="solid"/>
              <a:round/>
            </a:ln>
          </p:spPr>
          <p:txBody>
            <a:bodyPr/>
            <a:lstStyle/>
            <a:p/>
          </p:txBody>
        </p:sp>
        <p:sp>
          <p:nvSpPr>
            <p:cNvPr id="23" name="pl23"/>
            <p:cNvSpPr/>
            <p:nvPr/>
          </p:nvSpPr>
          <p:spPr>
            <a:xfrm>
              <a:off x="881257" y="2088248"/>
              <a:ext cx="2478146" cy="339974"/>
            </a:xfrm>
            <a:custGeom>
              <a:avLst/>
              <a:pathLst>
                <a:path w="2478146" h="339974">
                  <a:moveTo>
                    <a:pt x="0" y="127490"/>
                  </a:moveTo>
                  <a:lnTo>
                    <a:pt x="354020" y="169987"/>
                  </a:lnTo>
                  <a:lnTo>
                    <a:pt x="708041" y="212484"/>
                  </a:lnTo>
                  <a:lnTo>
                    <a:pt x="1062062" y="297477"/>
                  </a:lnTo>
                  <a:lnTo>
                    <a:pt x="1416083" y="339974"/>
                  </a:lnTo>
                  <a:lnTo>
                    <a:pt x="1770104" y="42496"/>
                  </a:lnTo>
                  <a:lnTo>
                    <a:pt x="2124125" y="42496"/>
                  </a:lnTo>
                  <a:lnTo>
                    <a:pt x="2478146" y="0"/>
                  </a:lnTo>
                </a:path>
              </a:pathLst>
            </a:custGeom>
            <a:ln w="40651" cap="flat">
              <a:solidFill>
                <a:srgbClr val="000000">
                  <a:alpha val="100000"/>
                </a:srgbClr>
              </a:solidFill>
              <a:prstDash val="solid"/>
              <a:round/>
            </a:ln>
          </p:spPr>
          <p:txBody>
            <a:bodyPr/>
            <a:lstStyle/>
            <a:p/>
          </p:txBody>
        </p:sp>
        <p:sp>
          <p:nvSpPr>
            <p:cNvPr id="24" name="pl24"/>
            <p:cNvSpPr/>
            <p:nvPr/>
          </p:nvSpPr>
          <p:spPr>
            <a:xfrm>
              <a:off x="881257" y="2088248"/>
              <a:ext cx="2478146" cy="339974"/>
            </a:xfrm>
            <a:custGeom>
              <a:avLst/>
              <a:pathLst>
                <a:path w="2478146" h="339974">
                  <a:moveTo>
                    <a:pt x="0" y="127490"/>
                  </a:moveTo>
                  <a:lnTo>
                    <a:pt x="354020" y="169987"/>
                  </a:lnTo>
                  <a:lnTo>
                    <a:pt x="708041" y="212484"/>
                  </a:lnTo>
                  <a:lnTo>
                    <a:pt x="1062062" y="297477"/>
                  </a:lnTo>
                  <a:lnTo>
                    <a:pt x="1416083" y="339974"/>
                  </a:lnTo>
                  <a:lnTo>
                    <a:pt x="1770104" y="42496"/>
                  </a:lnTo>
                  <a:lnTo>
                    <a:pt x="2124125" y="42496"/>
                  </a:lnTo>
                  <a:lnTo>
                    <a:pt x="2478146" y="0"/>
                  </a:lnTo>
                </a:path>
              </a:pathLst>
            </a:custGeom>
            <a:ln w="35231" cap="flat">
              <a:solidFill>
                <a:srgbClr val="1CABE2">
                  <a:alpha val="100000"/>
                </a:srgbClr>
              </a:solidFill>
              <a:prstDash val="solid"/>
              <a:round/>
            </a:ln>
          </p:spPr>
          <p:txBody>
            <a:bodyPr/>
            <a:lstStyle/>
            <a:p/>
          </p:txBody>
        </p:sp>
        <p:sp>
          <p:nvSpPr>
            <p:cNvPr id="25" name="tx25"/>
            <p:cNvSpPr/>
            <p:nvPr/>
          </p:nvSpPr>
          <p:spPr>
            <a:xfrm>
              <a:off x="820998" y="2037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6" name="tx26"/>
            <p:cNvSpPr/>
            <p:nvPr/>
          </p:nvSpPr>
          <p:spPr>
            <a:xfrm>
              <a:off x="1175019" y="20796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 name="tx27"/>
            <p:cNvSpPr/>
            <p:nvPr/>
          </p:nvSpPr>
          <p:spPr>
            <a:xfrm>
              <a:off x="1529040" y="21221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 name="tx28"/>
            <p:cNvSpPr/>
            <p:nvPr/>
          </p:nvSpPr>
          <p:spPr>
            <a:xfrm>
              <a:off x="1883061" y="2207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9" name="tx29"/>
            <p:cNvSpPr/>
            <p:nvPr/>
          </p:nvSpPr>
          <p:spPr>
            <a:xfrm>
              <a:off x="2237082" y="22496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0" name="tx30"/>
            <p:cNvSpPr/>
            <p:nvPr/>
          </p:nvSpPr>
          <p:spPr>
            <a:xfrm>
              <a:off x="2591103" y="1952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 name="tx31"/>
            <p:cNvSpPr/>
            <p:nvPr/>
          </p:nvSpPr>
          <p:spPr>
            <a:xfrm>
              <a:off x="2945124" y="1952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 name="tx32"/>
            <p:cNvSpPr/>
            <p:nvPr/>
          </p:nvSpPr>
          <p:spPr>
            <a:xfrm>
              <a:off x="3299144" y="19096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3" name="rc33"/>
            <p:cNvSpPr/>
            <p:nvPr/>
          </p:nvSpPr>
          <p:spPr>
            <a:xfrm>
              <a:off x="757350" y="3543478"/>
              <a:ext cx="2725960" cy="2384072"/>
            </a:xfrm>
            <a:prstGeom prst="rect">
              <a:avLst/>
            </a:prstGeom>
            <a:solidFill>
              <a:srgbClr val="EBEBEB">
                <a:alpha val="100000"/>
              </a:srgbClr>
            </a:solidFill>
          </p:spPr>
          <p:txBody>
            <a:bodyPr/>
            <a:lstStyle/>
            <a:p/>
          </p:txBody>
        </p:sp>
        <p:sp>
          <p:nvSpPr>
            <p:cNvPr id="34" name="pl34"/>
            <p:cNvSpPr/>
            <p:nvPr/>
          </p:nvSpPr>
          <p:spPr>
            <a:xfrm>
              <a:off x="757350" y="524547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35" name="pl35"/>
            <p:cNvSpPr/>
            <p:nvPr/>
          </p:nvSpPr>
          <p:spPr>
            <a:xfrm>
              <a:off x="757350" y="418305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36" name="pl36"/>
            <p:cNvSpPr/>
            <p:nvPr/>
          </p:nvSpPr>
          <p:spPr>
            <a:xfrm>
              <a:off x="757350" y="365184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5776686"/>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38" name="pl38"/>
            <p:cNvSpPr/>
            <p:nvPr/>
          </p:nvSpPr>
          <p:spPr>
            <a:xfrm>
              <a:off x="757350" y="4714265"/>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39" name="pl39"/>
            <p:cNvSpPr/>
            <p:nvPr/>
          </p:nvSpPr>
          <p:spPr>
            <a:xfrm>
              <a:off x="881257"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235278"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589299"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943320"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2297341"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651362"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3005382"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3359403"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881257" y="4756762"/>
              <a:ext cx="2478146" cy="169987"/>
            </a:xfrm>
            <a:custGeom>
              <a:avLst/>
              <a:pathLst>
                <a:path w="2478146" h="169987">
                  <a:moveTo>
                    <a:pt x="0" y="127490"/>
                  </a:moveTo>
                  <a:lnTo>
                    <a:pt x="354020" y="169987"/>
                  </a:lnTo>
                  <a:lnTo>
                    <a:pt x="708041" y="169987"/>
                  </a:lnTo>
                  <a:lnTo>
                    <a:pt x="1062062" y="169987"/>
                  </a:lnTo>
                  <a:lnTo>
                    <a:pt x="1416083" y="169987"/>
                  </a:lnTo>
                  <a:lnTo>
                    <a:pt x="1770104" y="84993"/>
                  </a:lnTo>
                  <a:lnTo>
                    <a:pt x="2124125" y="42496"/>
                  </a:lnTo>
                  <a:lnTo>
                    <a:pt x="2478146" y="0"/>
                  </a:lnTo>
                </a:path>
              </a:pathLst>
            </a:custGeom>
            <a:ln w="20325" cap="flat">
              <a:solidFill>
                <a:srgbClr val="BEBEBE">
                  <a:alpha val="69803"/>
                </a:srgbClr>
              </a:solidFill>
              <a:prstDash val="solid"/>
              <a:round/>
            </a:ln>
          </p:spPr>
          <p:txBody>
            <a:bodyPr/>
            <a:lstStyle/>
            <a:p/>
          </p:txBody>
        </p:sp>
        <p:sp>
          <p:nvSpPr>
            <p:cNvPr id="48" name="pl48"/>
            <p:cNvSpPr/>
            <p:nvPr/>
          </p:nvSpPr>
          <p:spPr>
            <a:xfrm>
              <a:off x="881257" y="4884253"/>
              <a:ext cx="2478146" cy="424968"/>
            </a:xfrm>
            <a:custGeom>
              <a:avLst/>
              <a:pathLst>
                <a:path w="2478146" h="424968">
                  <a:moveTo>
                    <a:pt x="0" y="424968"/>
                  </a:moveTo>
                  <a:lnTo>
                    <a:pt x="354020" y="339974"/>
                  </a:lnTo>
                  <a:lnTo>
                    <a:pt x="708041" y="169987"/>
                  </a:lnTo>
                  <a:lnTo>
                    <a:pt x="1062062" y="382471"/>
                  </a:lnTo>
                  <a:lnTo>
                    <a:pt x="1416083" y="0"/>
                  </a:lnTo>
                  <a:lnTo>
                    <a:pt x="1770104" y="0"/>
                  </a:lnTo>
                  <a:lnTo>
                    <a:pt x="2124125" y="42496"/>
                  </a:lnTo>
                  <a:lnTo>
                    <a:pt x="2478146" y="42496"/>
                  </a:lnTo>
                </a:path>
              </a:pathLst>
            </a:custGeom>
            <a:ln w="40651" cap="flat">
              <a:solidFill>
                <a:srgbClr val="BEBEBE">
                  <a:alpha val="69803"/>
                </a:srgbClr>
              </a:solidFill>
              <a:prstDash val="solid"/>
              <a:round/>
            </a:ln>
          </p:spPr>
          <p:txBody>
            <a:bodyPr/>
            <a:lstStyle/>
            <a:p/>
          </p:txBody>
        </p:sp>
        <p:sp>
          <p:nvSpPr>
            <p:cNvPr id="49" name="pl49"/>
            <p:cNvSpPr/>
            <p:nvPr/>
          </p:nvSpPr>
          <p:spPr>
            <a:xfrm>
              <a:off x="881257" y="4884253"/>
              <a:ext cx="2478146" cy="424968"/>
            </a:xfrm>
            <a:custGeom>
              <a:avLst/>
              <a:pathLst>
                <a:path w="2478146" h="424968">
                  <a:moveTo>
                    <a:pt x="0" y="424968"/>
                  </a:moveTo>
                  <a:lnTo>
                    <a:pt x="354020" y="339974"/>
                  </a:lnTo>
                  <a:lnTo>
                    <a:pt x="708041" y="169987"/>
                  </a:lnTo>
                  <a:lnTo>
                    <a:pt x="1062062" y="382471"/>
                  </a:lnTo>
                  <a:lnTo>
                    <a:pt x="1416083" y="0"/>
                  </a:lnTo>
                  <a:lnTo>
                    <a:pt x="1770104" y="0"/>
                  </a:lnTo>
                  <a:lnTo>
                    <a:pt x="2124125" y="42496"/>
                  </a:lnTo>
                  <a:lnTo>
                    <a:pt x="2478146" y="42496"/>
                  </a:lnTo>
                </a:path>
              </a:pathLst>
            </a:custGeom>
            <a:ln w="35231" cap="flat">
              <a:solidFill>
                <a:srgbClr val="BEBEBE">
                  <a:alpha val="69803"/>
                </a:srgbClr>
              </a:solidFill>
              <a:prstDash val="solid"/>
              <a:round/>
            </a:ln>
          </p:spPr>
          <p:txBody>
            <a:bodyPr/>
            <a:lstStyle/>
            <a:p/>
          </p:txBody>
        </p:sp>
        <p:sp>
          <p:nvSpPr>
            <p:cNvPr id="50" name="pl50"/>
            <p:cNvSpPr/>
            <p:nvPr/>
          </p:nvSpPr>
          <p:spPr>
            <a:xfrm>
              <a:off x="881257" y="4756762"/>
              <a:ext cx="2478146" cy="169987"/>
            </a:xfrm>
            <a:custGeom>
              <a:avLst/>
              <a:pathLst>
                <a:path w="2478146" h="169987">
                  <a:moveTo>
                    <a:pt x="0" y="127490"/>
                  </a:moveTo>
                  <a:lnTo>
                    <a:pt x="354020" y="169987"/>
                  </a:lnTo>
                  <a:lnTo>
                    <a:pt x="708041" y="169987"/>
                  </a:lnTo>
                  <a:lnTo>
                    <a:pt x="1062062" y="169987"/>
                  </a:lnTo>
                  <a:lnTo>
                    <a:pt x="1416083" y="169987"/>
                  </a:lnTo>
                  <a:lnTo>
                    <a:pt x="1770104" y="84993"/>
                  </a:lnTo>
                  <a:lnTo>
                    <a:pt x="2124125" y="42496"/>
                  </a:lnTo>
                  <a:lnTo>
                    <a:pt x="2478146" y="0"/>
                  </a:lnTo>
                </a:path>
              </a:pathLst>
            </a:custGeom>
            <a:ln w="20325" cap="flat">
              <a:solidFill>
                <a:srgbClr val="6B6B6B">
                  <a:alpha val="100000"/>
                </a:srgbClr>
              </a:solidFill>
              <a:prstDash val="solid"/>
              <a:round/>
            </a:ln>
          </p:spPr>
          <p:txBody>
            <a:bodyPr/>
            <a:lstStyle/>
            <a:p/>
          </p:txBody>
        </p:sp>
        <p:sp>
          <p:nvSpPr>
            <p:cNvPr id="51" name="pl51"/>
            <p:cNvSpPr/>
            <p:nvPr/>
          </p:nvSpPr>
          <p:spPr>
            <a:xfrm>
              <a:off x="881257" y="4884253"/>
              <a:ext cx="2478146" cy="424968"/>
            </a:xfrm>
            <a:custGeom>
              <a:avLst/>
              <a:pathLst>
                <a:path w="2478146" h="424968">
                  <a:moveTo>
                    <a:pt x="0" y="424968"/>
                  </a:moveTo>
                  <a:lnTo>
                    <a:pt x="354020" y="339974"/>
                  </a:lnTo>
                  <a:lnTo>
                    <a:pt x="708041" y="169987"/>
                  </a:lnTo>
                  <a:lnTo>
                    <a:pt x="1062062" y="382471"/>
                  </a:lnTo>
                  <a:lnTo>
                    <a:pt x="1416083" y="0"/>
                  </a:lnTo>
                  <a:lnTo>
                    <a:pt x="1770104" y="0"/>
                  </a:lnTo>
                  <a:lnTo>
                    <a:pt x="2124125" y="42496"/>
                  </a:lnTo>
                  <a:lnTo>
                    <a:pt x="2478146" y="42496"/>
                  </a:lnTo>
                </a:path>
              </a:pathLst>
            </a:custGeom>
            <a:ln w="40651" cap="flat">
              <a:solidFill>
                <a:srgbClr val="000000">
                  <a:alpha val="100000"/>
                </a:srgbClr>
              </a:solidFill>
              <a:prstDash val="solid"/>
              <a:round/>
            </a:ln>
          </p:spPr>
          <p:txBody>
            <a:bodyPr/>
            <a:lstStyle/>
            <a:p/>
          </p:txBody>
        </p:sp>
        <p:sp>
          <p:nvSpPr>
            <p:cNvPr id="52" name="pl52"/>
            <p:cNvSpPr/>
            <p:nvPr/>
          </p:nvSpPr>
          <p:spPr>
            <a:xfrm>
              <a:off x="881257" y="4884253"/>
              <a:ext cx="2478146" cy="424968"/>
            </a:xfrm>
            <a:custGeom>
              <a:avLst/>
              <a:pathLst>
                <a:path w="2478146" h="424968">
                  <a:moveTo>
                    <a:pt x="0" y="424968"/>
                  </a:moveTo>
                  <a:lnTo>
                    <a:pt x="354020" y="339974"/>
                  </a:lnTo>
                  <a:lnTo>
                    <a:pt x="708041" y="169987"/>
                  </a:lnTo>
                  <a:lnTo>
                    <a:pt x="1062062" y="382471"/>
                  </a:lnTo>
                  <a:lnTo>
                    <a:pt x="1416083" y="0"/>
                  </a:lnTo>
                  <a:lnTo>
                    <a:pt x="1770104" y="0"/>
                  </a:lnTo>
                  <a:lnTo>
                    <a:pt x="2124125" y="42496"/>
                  </a:lnTo>
                  <a:lnTo>
                    <a:pt x="2478146" y="42496"/>
                  </a:lnTo>
                </a:path>
              </a:pathLst>
            </a:custGeom>
            <a:ln w="35231" cap="flat">
              <a:solidFill>
                <a:srgbClr val="1CABE2">
                  <a:alpha val="100000"/>
                </a:srgbClr>
              </a:solidFill>
              <a:prstDash val="solid"/>
              <a:round/>
            </a:ln>
          </p:spPr>
          <p:txBody>
            <a:bodyPr/>
            <a:lstStyle/>
            <a:p/>
          </p:txBody>
        </p:sp>
        <p:sp>
          <p:nvSpPr>
            <p:cNvPr id="53" name="tx53"/>
            <p:cNvSpPr/>
            <p:nvPr/>
          </p:nvSpPr>
          <p:spPr>
            <a:xfrm>
              <a:off x="820998" y="5130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4" name="tx54"/>
            <p:cNvSpPr/>
            <p:nvPr/>
          </p:nvSpPr>
          <p:spPr>
            <a:xfrm>
              <a:off x="1175019" y="50456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5" name="tx55"/>
            <p:cNvSpPr/>
            <p:nvPr/>
          </p:nvSpPr>
          <p:spPr>
            <a:xfrm>
              <a:off x="1529040" y="48756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6" name="tx56"/>
            <p:cNvSpPr/>
            <p:nvPr/>
          </p:nvSpPr>
          <p:spPr>
            <a:xfrm>
              <a:off x="1883061" y="50881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7" name="tx57"/>
            <p:cNvSpPr/>
            <p:nvPr/>
          </p:nvSpPr>
          <p:spPr>
            <a:xfrm>
              <a:off x="2237082" y="47056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8" name="tx58"/>
            <p:cNvSpPr/>
            <p:nvPr/>
          </p:nvSpPr>
          <p:spPr>
            <a:xfrm>
              <a:off x="2591103" y="47056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9" name="tx59"/>
            <p:cNvSpPr/>
            <p:nvPr/>
          </p:nvSpPr>
          <p:spPr>
            <a:xfrm>
              <a:off x="2945124" y="4748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0" name="tx60"/>
            <p:cNvSpPr/>
            <p:nvPr/>
          </p:nvSpPr>
          <p:spPr>
            <a:xfrm>
              <a:off x="3299144" y="4748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1" name="rc61"/>
            <p:cNvSpPr/>
            <p:nvPr/>
          </p:nvSpPr>
          <p:spPr>
            <a:xfrm>
              <a:off x="3552900" y="874964"/>
              <a:ext cx="2725960" cy="2384072"/>
            </a:xfrm>
            <a:prstGeom prst="rect">
              <a:avLst/>
            </a:prstGeom>
            <a:solidFill>
              <a:srgbClr val="EBEBEB">
                <a:alpha val="100000"/>
              </a:srgbClr>
            </a:solidFill>
          </p:spPr>
          <p:txBody>
            <a:bodyPr/>
            <a:lstStyle/>
            <a:p/>
          </p:txBody>
        </p:sp>
        <p:sp>
          <p:nvSpPr>
            <p:cNvPr id="62" name="pl62"/>
            <p:cNvSpPr/>
            <p:nvPr/>
          </p:nvSpPr>
          <p:spPr>
            <a:xfrm>
              <a:off x="3552900" y="2576962"/>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63" name="pl63"/>
            <p:cNvSpPr/>
            <p:nvPr/>
          </p:nvSpPr>
          <p:spPr>
            <a:xfrm>
              <a:off x="3552900" y="1514541"/>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64" name="pl64"/>
            <p:cNvSpPr/>
            <p:nvPr/>
          </p:nvSpPr>
          <p:spPr>
            <a:xfrm>
              <a:off x="3552900" y="983331"/>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65" name="pl65"/>
            <p:cNvSpPr/>
            <p:nvPr/>
          </p:nvSpPr>
          <p:spPr>
            <a:xfrm>
              <a:off x="3552900" y="3108172"/>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66" name="pl66"/>
            <p:cNvSpPr/>
            <p:nvPr/>
          </p:nvSpPr>
          <p:spPr>
            <a:xfrm>
              <a:off x="3552900" y="2045752"/>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67" name="pl67"/>
            <p:cNvSpPr/>
            <p:nvPr/>
          </p:nvSpPr>
          <p:spPr>
            <a:xfrm>
              <a:off x="3676807"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4030828"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4384849"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4738870"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5092891"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5446911"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5800932"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6154953"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3676807" y="2088248"/>
              <a:ext cx="2478146" cy="169987"/>
            </a:xfrm>
            <a:custGeom>
              <a:avLst/>
              <a:pathLst>
                <a:path w="2478146" h="169987">
                  <a:moveTo>
                    <a:pt x="0" y="127490"/>
                  </a:moveTo>
                  <a:lnTo>
                    <a:pt x="354020" y="169987"/>
                  </a:lnTo>
                  <a:lnTo>
                    <a:pt x="708041" y="169987"/>
                  </a:lnTo>
                  <a:lnTo>
                    <a:pt x="1062062" y="169987"/>
                  </a:lnTo>
                  <a:lnTo>
                    <a:pt x="1416083" y="169987"/>
                  </a:lnTo>
                  <a:lnTo>
                    <a:pt x="1770104" y="84993"/>
                  </a:lnTo>
                  <a:lnTo>
                    <a:pt x="2124125" y="42496"/>
                  </a:lnTo>
                  <a:lnTo>
                    <a:pt x="2478146" y="0"/>
                  </a:lnTo>
                </a:path>
              </a:pathLst>
            </a:custGeom>
            <a:ln w="20325" cap="flat">
              <a:solidFill>
                <a:srgbClr val="BEBEBE">
                  <a:alpha val="69803"/>
                </a:srgbClr>
              </a:solidFill>
              <a:prstDash val="solid"/>
              <a:round/>
            </a:ln>
          </p:spPr>
          <p:txBody>
            <a:bodyPr/>
            <a:lstStyle/>
            <a:p/>
          </p:txBody>
        </p:sp>
        <p:sp>
          <p:nvSpPr>
            <p:cNvPr id="76" name="pl76"/>
            <p:cNvSpPr/>
            <p:nvPr/>
          </p:nvSpPr>
          <p:spPr>
            <a:xfrm>
              <a:off x="3676807" y="2088248"/>
              <a:ext cx="2478146" cy="169987"/>
            </a:xfrm>
            <a:custGeom>
              <a:avLst/>
              <a:pathLst>
                <a:path w="2478146" h="169987">
                  <a:moveTo>
                    <a:pt x="0" y="127490"/>
                  </a:moveTo>
                  <a:lnTo>
                    <a:pt x="354020" y="127490"/>
                  </a:lnTo>
                  <a:lnTo>
                    <a:pt x="708041" y="169987"/>
                  </a:lnTo>
                  <a:lnTo>
                    <a:pt x="1062062" y="84993"/>
                  </a:lnTo>
                  <a:lnTo>
                    <a:pt x="1416083" y="84993"/>
                  </a:lnTo>
                  <a:lnTo>
                    <a:pt x="1770104" y="42496"/>
                  </a:lnTo>
                  <a:lnTo>
                    <a:pt x="2124125" y="0"/>
                  </a:lnTo>
                  <a:lnTo>
                    <a:pt x="2478146" y="0"/>
                  </a:lnTo>
                </a:path>
              </a:pathLst>
            </a:custGeom>
            <a:ln w="40651" cap="flat">
              <a:solidFill>
                <a:srgbClr val="BEBEBE">
                  <a:alpha val="69803"/>
                </a:srgbClr>
              </a:solidFill>
              <a:prstDash val="solid"/>
              <a:round/>
            </a:ln>
          </p:spPr>
          <p:txBody>
            <a:bodyPr/>
            <a:lstStyle/>
            <a:p/>
          </p:txBody>
        </p:sp>
        <p:sp>
          <p:nvSpPr>
            <p:cNvPr id="77" name="pl77"/>
            <p:cNvSpPr/>
            <p:nvPr/>
          </p:nvSpPr>
          <p:spPr>
            <a:xfrm>
              <a:off x="3676807" y="2088248"/>
              <a:ext cx="2478146" cy="169987"/>
            </a:xfrm>
            <a:custGeom>
              <a:avLst/>
              <a:pathLst>
                <a:path w="2478146" h="169987">
                  <a:moveTo>
                    <a:pt x="0" y="127490"/>
                  </a:moveTo>
                  <a:lnTo>
                    <a:pt x="354020" y="127490"/>
                  </a:lnTo>
                  <a:lnTo>
                    <a:pt x="708041" y="169987"/>
                  </a:lnTo>
                  <a:lnTo>
                    <a:pt x="1062062" y="84993"/>
                  </a:lnTo>
                  <a:lnTo>
                    <a:pt x="1416083" y="84993"/>
                  </a:lnTo>
                  <a:lnTo>
                    <a:pt x="1770104" y="42496"/>
                  </a:lnTo>
                  <a:lnTo>
                    <a:pt x="2124125" y="0"/>
                  </a:lnTo>
                  <a:lnTo>
                    <a:pt x="2478146" y="0"/>
                  </a:lnTo>
                </a:path>
              </a:pathLst>
            </a:custGeom>
            <a:ln w="35231" cap="flat">
              <a:solidFill>
                <a:srgbClr val="BEBEBE">
                  <a:alpha val="69803"/>
                </a:srgbClr>
              </a:solidFill>
              <a:prstDash val="solid"/>
              <a:round/>
            </a:ln>
          </p:spPr>
          <p:txBody>
            <a:bodyPr/>
            <a:lstStyle/>
            <a:p/>
          </p:txBody>
        </p:sp>
        <p:sp>
          <p:nvSpPr>
            <p:cNvPr id="78" name="pl78"/>
            <p:cNvSpPr/>
            <p:nvPr/>
          </p:nvSpPr>
          <p:spPr>
            <a:xfrm>
              <a:off x="3676807" y="2088248"/>
              <a:ext cx="2478146" cy="169987"/>
            </a:xfrm>
            <a:custGeom>
              <a:avLst/>
              <a:pathLst>
                <a:path w="2478146" h="169987">
                  <a:moveTo>
                    <a:pt x="0" y="127490"/>
                  </a:moveTo>
                  <a:lnTo>
                    <a:pt x="354020" y="169987"/>
                  </a:lnTo>
                  <a:lnTo>
                    <a:pt x="708041" y="169987"/>
                  </a:lnTo>
                  <a:lnTo>
                    <a:pt x="1062062" y="169987"/>
                  </a:lnTo>
                  <a:lnTo>
                    <a:pt x="1416083" y="169987"/>
                  </a:lnTo>
                  <a:lnTo>
                    <a:pt x="1770104" y="84993"/>
                  </a:lnTo>
                  <a:lnTo>
                    <a:pt x="2124125" y="42496"/>
                  </a:lnTo>
                  <a:lnTo>
                    <a:pt x="2478146" y="0"/>
                  </a:lnTo>
                </a:path>
              </a:pathLst>
            </a:custGeom>
            <a:ln w="20325" cap="flat">
              <a:solidFill>
                <a:srgbClr val="6B6B6B">
                  <a:alpha val="100000"/>
                </a:srgbClr>
              </a:solidFill>
              <a:prstDash val="solid"/>
              <a:round/>
            </a:ln>
          </p:spPr>
          <p:txBody>
            <a:bodyPr/>
            <a:lstStyle/>
            <a:p/>
          </p:txBody>
        </p:sp>
        <p:sp>
          <p:nvSpPr>
            <p:cNvPr id="79" name="pl79"/>
            <p:cNvSpPr/>
            <p:nvPr/>
          </p:nvSpPr>
          <p:spPr>
            <a:xfrm>
              <a:off x="3676807" y="2088248"/>
              <a:ext cx="2478146" cy="169987"/>
            </a:xfrm>
            <a:custGeom>
              <a:avLst/>
              <a:pathLst>
                <a:path w="2478146" h="169987">
                  <a:moveTo>
                    <a:pt x="0" y="127490"/>
                  </a:moveTo>
                  <a:lnTo>
                    <a:pt x="354020" y="127490"/>
                  </a:lnTo>
                  <a:lnTo>
                    <a:pt x="708041" y="169987"/>
                  </a:lnTo>
                  <a:lnTo>
                    <a:pt x="1062062" y="84993"/>
                  </a:lnTo>
                  <a:lnTo>
                    <a:pt x="1416083" y="84993"/>
                  </a:lnTo>
                  <a:lnTo>
                    <a:pt x="1770104" y="42496"/>
                  </a:lnTo>
                  <a:lnTo>
                    <a:pt x="2124125" y="0"/>
                  </a:lnTo>
                  <a:lnTo>
                    <a:pt x="2478146" y="0"/>
                  </a:lnTo>
                </a:path>
              </a:pathLst>
            </a:custGeom>
            <a:ln w="40651" cap="flat">
              <a:solidFill>
                <a:srgbClr val="000000">
                  <a:alpha val="100000"/>
                </a:srgbClr>
              </a:solidFill>
              <a:prstDash val="solid"/>
              <a:round/>
            </a:ln>
          </p:spPr>
          <p:txBody>
            <a:bodyPr/>
            <a:lstStyle/>
            <a:p/>
          </p:txBody>
        </p:sp>
        <p:sp>
          <p:nvSpPr>
            <p:cNvPr id="80" name="pl80"/>
            <p:cNvSpPr/>
            <p:nvPr/>
          </p:nvSpPr>
          <p:spPr>
            <a:xfrm>
              <a:off x="3676807" y="2088248"/>
              <a:ext cx="2478146" cy="169987"/>
            </a:xfrm>
            <a:custGeom>
              <a:avLst/>
              <a:pathLst>
                <a:path w="2478146" h="169987">
                  <a:moveTo>
                    <a:pt x="0" y="127490"/>
                  </a:moveTo>
                  <a:lnTo>
                    <a:pt x="354020" y="127490"/>
                  </a:lnTo>
                  <a:lnTo>
                    <a:pt x="708041" y="169987"/>
                  </a:lnTo>
                  <a:lnTo>
                    <a:pt x="1062062" y="84993"/>
                  </a:lnTo>
                  <a:lnTo>
                    <a:pt x="1416083" y="84993"/>
                  </a:lnTo>
                  <a:lnTo>
                    <a:pt x="1770104" y="42496"/>
                  </a:lnTo>
                  <a:lnTo>
                    <a:pt x="2124125" y="0"/>
                  </a:lnTo>
                  <a:lnTo>
                    <a:pt x="2478146" y="0"/>
                  </a:lnTo>
                </a:path>
              </a:pathLst>
            </a:custGeom>
            <a:ln w="35231" cap="flat">
              <a:solidFill>
                <a:srgbClr val="1CABE2">
                  <a:alpha val="100000"/>
                </a:srgbClr>
              </a:solidFill>
              <a:prstDash val="solid"/>
              <a:round/>
            </a:ln>
          </p:spPr>
          <p:txBody>
            <a:bodyPr/>
            <a:lstStyle/>
            <a:p/>
          </p:txBody>
        </p:sp>
        <p:sp>
          <p:nvSpPr>
            <p:cNvPr id="81" name="tx81"/>
            <p:cNvSpPr/>
            <p:nvPr/>
          </p:nvSpPr>
          <p:spPr>
            <a:xfrm>
              <a:off x="3616548" y="2037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 name="tx82"/>
            <p:cNvSpPr/>
            <p:nvPr/>
          </p:nvSpPr>
          <p:spPr>
            <a:xfrm>
              <a:off x="3970569" y="2037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 name="tx83"/>
            <p:cNvSpPr/>
            <p:nvPr/>
          </p:nvSpPr>
          <p:spPr>
            <a:xfrm>
              <a:off x="4324590" y="20796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 name="tx84"/>
            <p:cNvSpPr/>
            <p:nvPr/>
          </p:nvSpPr>
          <p:spPr>
            <a:xfrm>
              <a:off x="4678611" y="1994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 name="tx85"/>
            <p:cNvSpPr/>
            <p:nvPr/>
          </p:nvSpPr>
          <p:spPr>
            <a:xfrm>
              <a:off x="5032632" y="1994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 name="tx86"/>
            <p:cNvSpPr/>
            <p:nvPr/>
          </p:nvSpPr>
          <p:spPr>
            <a:xfrm>
              <a:off x="5386653" y="1952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 name="tx87"/>
            <p:cNvSpPr/>
            <p:nvPr/>
          </p:nvSpPr>
          <p:spPr>
            <a:xfrm>
              <a:off x="5740673" y="19096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 name="tx88"/>
            <p:cNvSpPr/>
            <p:nvPr/>
          </p:nvSpPr>
          <p:spPr>
            <a:xfrm>
              <a:off x="6094694" y="19096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 name="rc89"/>
            <p:cNvSpPr/>
            <p:nvPr/>
          </p:nvSpPr>
          <p:spPr>
            <a:xfrm>
              <a:off x="3552900" y="3543478"/>
              <a:ext cx="2725960" cy="2384072"/>
            </a:xfrm>
            <a:prstGeom prst="rect">
              <a:avLst/>
            </a:prstGeom>
            <a:solidFill>
              <a:srgbClr val="EBEBEB">
                <a:alpha val="100000"/>
              </a:srgbClr>
            </a:solidFill>
          </p:spPr>
          <p:txBody>
            <a:bodyPr/>
            <a:lstStyle/>
            <a:p/>
          </p:txBody>
        </p:sp>
        <p:sp>
          <p:nvSpPr>
            <p:cNvPr id="90" name="pl90"/>
            <p:cNvSpPr/>
            <p:nvPr/>
          </p:nvSpPr>
          <p:spPr>
            <a:xfrm>
              <a:off x="3552900" y="524547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1" name="pl91"/>
            <p:cNvSpPr/>
            <p:nvPr/>
          </p:nvSpPr>
          <p:spPr>
            <a:xfrm>
              <a:off x="3552900" y="418305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2" name="pl92"/>
            <p:cNvSpPr/>
            <p:nvPr/>
          </p:nvSpPr>
          <p:spPr>
            <a:xfrm>
              <a:off x="3552900" y="365184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3" name="pl93"/>
            <p:cNvSpPr/>
            <p:nvPr/>
          </p:nvSpPr>
          <p:spPr>
            <a:xfrm>
              <a:off x="3552900" y="5776686"/>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94" name="pl94"/>
            <p:cNvSpPr/>
            <p:nvPr/>
          </p:nvSpPr>
          <p:spPr>
            <a:xfrm>
              <a:off x="3552900" y="4714265"/>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95" name="pl95"/>
            <p:cNvSpPr/>
            <p:nvPr/>
          </p:nvSpPr>
          <p:spPr>
            <a:xfrm>
              <a:off x="3676807"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4030828"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4384849"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4738870"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5092891"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5446911"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5800932"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6154953"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3676807" y="4756762"/>
              <a:ext cx="2478146" cy="169987"/>
            </a:xfrm>
            <a:custGeom>
              <a:avLst/>
              <a:pathLst>
                <a:path w="2478146" h="169987">
                  <a:moveTo>
                    <a:pt x="0" y="127490"/>
                  </a:moveTo>
                  <a:lnTo>
                    <a:pt x="354020" y="169987"/>
                  </a:lnTo>
                  <a:lnTo>
                    <a:pt x="708041" y="169987"/>
                  </a:lnTo>
                  <a:lnTo>
                    <a:pt x="1062062" y="169987"/>
                  </a:lnTo>
                  <a:lnTo>
                    <a:pt x="1416083" y="169987"/>
                  </a:lnTo>
                  <a:lnTo>
                    <a:pt x="1770104" y="84993"/>
                  </a:lnTo>
                  <a:lnTo>
                    <a:pt x="2124125" y="42496"/>
                  </a:lnTo>
                  <a:lnTo>
                    <a:pt x="2478146" y="0"/>
                  </a:lnTo>
                </a:path>
              </a:pathLst>
            </a:custGeom>
            <a:ln w="20325" cap="flat">
              <a:solidFill>
                <a:srgbClr val="BEBEBE">
                  <a:alpha val="69803"/>
                </a:srgbClr>
              </a:solidFill>
              <a:prstDash val="solid"/>
              <a:round/>
            </a:ln>
          </p:spPr>
          <p:txBody>
            <a:bodyPr/>
            <a:lstStyle/>
            <a:p/>
          </p:txBody>
        </p:sp>
        <p:sp>
          <p:nvSpPr>
            <p:cNvPr id="104" name="pl104"/>
            <p:cNvSpPr/>
            <p:nvPr/>
          </p:nvSpPr>
          <p:spPr>
            <a:xfrm>
              <a:off x="3676807" y="4756762"/>
              <a:ext cx="2478146" cy="42496"/>
            </a:xfrm>
            <a:custGeom>
              <a:avLst/>
              <a:pathLst>
                <a:path w="2478146" h="42496">
                  <a:moveTo>
                    <a:pt x="0" y="0"/>
                  </a:moveTo>
                  <a:lnTo>
                    <a:pt x="354020" y="0"/>
                  </a:lnTo>
                  <a:lnTo>
                    <a:pt x="708041" y="0"/>
                  </a:lnTo>
                  <a:lnTo>
                    <a:pt x="1062062" y="0"/>
                  </a:lnTo>
                  <a:lnTo>
                    <a:pt x="1416083" y="0"/>
                  </a:lnTo>
                  <a:lnTo>
                    <a:pt x="1770104" y="0"/>
                  </a:lnTo>
                  <a:lnTo>
                    <a:pt x="2124125" y="42496"/>
                  </a:lnTo>
                  <a:lnTo>
                    <a:pt x="2478146" y="42496"/>
                  </a:lnTo>
                </a:path>
              </a:pathLst>
            </a:custGeom>
            <a:ln w="40651" cap="flat">
              <a:solidFill>
                <a:srgbClr val="BEBEBE">
                  <a:alpha val="69803"/>
                </a:srgbClr>
              </a:solidFill>
              <a:prstDash val="solid"/>
              <a:round/>
            </a:ln>
          </p:spPr>
          <p:txBody>
            <a:bodyPr/>
            <a:lstStyle/>
            <a:p/>
          </p:txBody>
        </p:sp>
        <p:sp>
          <p:nvSpPr>
            <p:cNvPr id="105" name="pl105"/>
            <p:cNvSpPr/>
            <p:nvPr/>
          </p:nvSpPr>
          <p:spPr>
            <a:xfrm>
              <a:off x="3676807" y="4756762"/>
              <a:ext cx="2478146" cy="42496"/>
            </a:xfrm>
            <a:custGeom>
              <a:avLst/>
              <a:pathLst>
                <a:path w="2478146" h="42496">
                  <a:moveTo>
                    <a:pt x="0" y="0"/>
                  </a:moveTo>
                  <a:lnTo>
                    <a:pt x="354020" y="0"/>
                  </a:lnTo>
                  <a:lnTo>
                    <a:pt x="708041" y="0"/>
                  </a:lnTo>
                  <a:lnTo>
                    <a:pt x="1062062" y="0"/>
                  </a:lnTo>
                  <a:lnTo>
                    <a:pt x="1416083" y="0"/>
                  </a:lnTo>
                  <a:lnTo>
                    <a:pt x="1770104" y="0"/>
                  </a:lnTo>
                  <a:lnTo>
                    <a:pt x="2124125" y="42496"/>
                  </a:lnTo>
                  <a:lnTo>
                    <a:pt x="2478146" y="42496"/>
                  </a:lnTo>
                </a:path>
              </a:pathLst>
            </a:custGeom>
            <a:ln w="35231" cap="flat">
              <a:solidFill>
                <a:srgbClr val="BEBEBE">
                  <a:alpha val="69803"/>
                </a:srgbClr>
              </a:solidFill>
              <a:prstDash val="solid"/>
              <a:round/>
            </a:ln>
          </p:spPr>
          <p:txBody>
            <a:bodyPr/>
            <a:lstStyle/>
            <a:p/>
          </p:txBody>
        </p:sp>
        <p:sp>
          <p:nvSpPr>
            <p:cNvPr id="106" name="pl106"/>
            <p:cNvSpPr/>
            <p:nvPr/>
          </p:nvSpPr>
          <p:spPr>
            <a:xfrm>
              <a:off x="3676807" y="4756762"/>
              <a:ext cx="2478146" cy="169987"/>
            </a:xfrm>
            <a:custGeom>
              <a:avLst/>
              <a:pathLst>
                <a:path w="2478146" h="169987">
                  <a:moveTo>
                    <a:pt x="0" y="127490"/>
                  </a:moveTo>
                  <a:lnTo>
                    <a:pt x="354020" y="169987"/>
                  </a:lnTo>
                  <a:lnTo>
                    <a:pt x="708041" y="169987"/>
                  </a:lnTo>
                  <a:lnTo>
                    <a:pt x="1062062" y="169987"/>
                  </a:lnTo>
                  <a:lnTo>
                    <a:pt x="1416083" y="169987"/>
                  </a:lnTo>
                  <a:lnTo>
                    <a:pt x="1770104" y="84993"/>
                  </a:lnTo>
                  <a:lnTo>
                    <a:pt x="2124125" y="42496"/>
                  </a:lnTo>
                  <a:lnTo>
                    <a:pt x="2478146" y="0"/>
                  </a:lnTo>
                </a:path>
              </a:pathLst>
            </a:custGeom>
            <a:ln w="20325" cap="flat">
              <a:solidFill>
                <a:srgbClr val="6B6B6B">
                  <a:alpha val="100000"/>
                </a:srgbClr>
              </a:solidFill>
              <a:prstDash val="solid"/>
              <a:round/>
            </a:ln>
          </p:spPr>
          <p:txBody>
            <a:bodyPr/>
            <a:lstStyle/>
            <a:p/>
          </p:txBody>
        </p:sp>
        <p:sp>
          <p:nvSpPr>
            <p:cNvPr id="107" name="pl107"/>
            <p:cNvSpPr/>
            <p:nvPr/>
          </p:nvSpPr>
          <p:spPr>
            <a:xfrm>
              <a:off x="3676807" y="4756762"/>
              <a:ext cx="2478146" cy="42496"/>
            </a:xfrm>
            <a:custGeom>
              <a:avLst/>
              <a:pathLst>
                <a:path w="2478146" h="42496">
                  <a:moveTo>
                    <a:pt x="0" y="0"/>
                  </a:moveTo>
                  <a:lnTo>
                    <a:pt x="354020" y="0"/>
                  </a:lnTo>
                  <a:lnTo>
                    <a:pt x="708041" y="0"/>
                  </a:lnTo>
                  <a:lnTo>
                    <a:pt x="1062062" y="0"/>
                  </a:lnTo>
                  <a:lnTo>
                    <a:pt x="1416083" y="0"/>
                  </a:lnTo>
                  <a:lnTo>
                    <a:pt x="1770104" y="0"/>
                  </a:lnTo>
                  <a:lnTo>
                    <a:pt x="2124125" y="42496"/>
                  </a:lnTo>
                  <a:lnTo>
                    <a:pt x="2478146" y="42496"/>
                  </a:lnTo>
                </a:path>
              </a:pathLst>
            </a:custGeom>
            <a:ln w="40651" cap="flat">
              <a:solidFill>
                <a:srgbClr val="000000">
                  <a:alpha val="100000"/>
                </a:srgbClr>
              </a:solidFill>
              <a:prstDash val="solid"/>
              <a:round/>
            </a:ln>
          </p:spPr>
          <p:txBody>
            <a:bodyPr/>
            <a:lstStyle/>
            <a:p/>
          </p:txBody>
        </p:sp>
        <p:sp>
          <p:nvSpPr>
            <p:cNvPr id="108" name="pl108"/>
            <p:cNvSpPr/>
            <p:nvPr/>
          </p:nvSpPr>
          <p:spPr>
            <a:xfrm>
              <a:off x="3676807" y="4756762"/>
              <a:ext cx="2478146" cy="42496"/>
            </a:xfrm>
            <a:custGeom>
              <a:avLst/>
              <a:pathLst>
                <a:path w="2478146" h="42496">
                  <a:moveTo>
                    <a:pt x="0" y="0"/>
                  </a:moveTo>
                  <a:lnTo>
                    <a:pt x="354020" y="0"/>
                  </a:lnTo>
                  <a:lnTo>
                    <a:pt x="708041" y="0"/>
                  </a:lnTo>
                  <a:lnTo>
                    <a:pt x="1062062" y="0"/>
                  </a:lnTo>
                  <a:lnTo>
                    <a:pt x="1416083" y="0"/>
                  </a:lnTo>
                  <a:lnTo>
                    <a:pt x="1770104" y="0"/>
                  </a:lnTo>
                  <a:lnTo>
                    <a:pt x="2124125" y="42496"/>
                  </a:lnTo>
                  <a:lnTo>
                    <a:pt x="2478146" y="42496"/>
                  </a:lnTo>
                </a:path>
              </a:pathLst>
            </a:custGeom>
            <a:ln w="35231" cap="flat">
              <a:solidFill>
                <a:srgbClr val="1CABE2">
                  <a:alpha val="100000"/>
                </a:srgbClr>
              </a:solidFill>
              <a:prstDash val="solid"/>
              <a:round/>
            </a:ln>
          </p:spPr>
          <p:txBody>
            <a:bodyPr/>
            <a:lstStyle/>
            <a:p/>
          </p:txBody>
        </p:sp>
        <p:sp>
          <p:nvSpPr>
            <p:cNvPr id="109" name="tx109"/>
            <p:cNvSpPr/>
            <p:nvPr/>
          </p:nvSpPr>
          <p:spPr>
            <a:xfrm>
              <a:off x="3616548" y="4578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 name="tx110"/>
            <p:cNvSpPr/>
            <p:nvPr/>
          </p:nvSpPr>
          <p:spPr>
            <a:xfrm>
              <a:off x="3970569" y="4578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 name="tx111"/>
            <p:cNvSpPr/>
            <p:nvPr/>
          </p:nvSpPr>
          <p:spPr>
            <a:xfrm>
              <a:off x="4324590" y="4578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 name="tx112"/>
            <p:cNvSpPr/>
            <p:nvPr/>
          </p:nvSpPr>
          <p:spPr>
            <a:xfrm>
              <a:off x="4678611" y="4578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 name="tx113"/>
            <p:cNvSpPr/>
            <p:nvPr/>
          </p:nvSpPr>
          <p:spPr>
            <a:xfrm>
              <a:off x="5032632" y="4578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 name="tx114"/>
            <p:cNvSpPr/>
            <p:nvPr/>
          </p:nvSpPr>
          <p:spPr>
            <a:xfrm>
              <a:off x="5386653" y="4578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 name="tx115"/>
            <p:cNvSpPr/>
            <p:nvPr/>
          </p:nvSpPr>
          <p:spPr>
            <a:xfrm>
              <a:off x="5740673" y="46207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6" name="tx116"/>
            <p:cNvSpPr/>
            <p:nvPr/>
          </p:nvSpPr>
          <p:spPr>
            <a:xfrm>
              <a:off x="6094694" y="46207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7" name="rc117"/>
            <p:cNvSpPr/>
            <p:nvPr/>
          </p:nvSpPr>
          <p:spPr>
            <a:xfrm>
              <a:off x="6348450" y="874964"/>
              <a:ext cx="2725960" cy="2384072"/>
            </a:xfrm>
            <a:prstGeom prst="rect">
              <a:avLst/>
            </a:prstGeom>
            <a:solidFill>
              <a:srgbClr val="EBEBEB">
                <a:alpha val="100000"/>
              </a:srgbClr>
            </a:solidFill>
          </p:spPr>
          <p:txBody>
            <a:bodyPr/>
            <a:lstStyle/>
            <a:p/>
          </p:txBody>
        </p:sp>
        <p:sp>
          <p:nvSpPr>
            <p:cNvPr id="118" name="pl118"/>
            <p:cNvSpPr/>
            <p:nvPr/>
          </p:nvSpPr>
          <p:spPr>
            <a:xfrm>
              <a:off x="6348450" y="2576962"/>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19" name="pl119"/>
            <p:cNvSpPr/>
            <p:nvPr/>
          </p:nvSpPr>
          <p:spPr>
            <a:xfrm>
              <a:off x="6348450" y="1514541"/>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20" name="pl120"/>
            <p:cNvSpPr/>
            <p:nvPr/>
          </p:nvSpPr>
          <p:spPr>
            <a:xfrm>
              <a:off x="6348450" y="983331"/>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21" name="pl121"/>
            <p:cNvSpPr/>
            <p:nvPr/>
          </p:nvSpPr>
          <p:spPr>
            <a:xfrm>
              <a:off x="6348450" y="3108172"/>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22" name="pl122"/>
            <p:cNvSpPr/>
            <p:nvPr/>
          </p:nvSpPr>
          <p:spPr>
            <a:xfrm>
              <a:off x="6348450" y="2045752"/>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23" name="pl123"/>
            <p:cNvSpPr/>
            <p:nvPr/>
          </p:nvSpPr>
          <p:spPr>
            <a:xfrm>
              <a:off x="6472357"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6826378"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7180399"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7534420"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7888440"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8242461"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8596482"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8950503"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6472357" y="2088248"/>
              <a:ext cx="2478146" cy="169987"/>
            </a:xfrm>
            <a:custGeom>
              <a:avLst/>
              <a:pathLst>
                <a:path w="2478146" h="169987">
                  <a:moveTo>
                    <a:pt x="0" y="127490"/>
                  </a:moveTo>
                  <a:lnTo>
                    <a:pt x="354020" y="169987"/>
                  </a:lnTo>
                  <a:lnTo>
                    <a:pt x="708041" y="169987"/>
                  </a:lnTo>
                  <a:lnTo>
                    <a:pt x="1062062" y="169987"/>
                  </a:lnTo>
                  <a:lnTo>
                    <a:pt x="1416083" y="169987"/>
                  </a:lnTo>
                  <a:lnTo>
                    <a:pt x="1770104" y="84993"/>
                  </a:lnTo>
                  <a:lnTo>
                    <a:pt x="2124125" y="42496"/>
                  </a:lnTo>
                  <a:lnTo>
                    <a:pt x="2478146" y="0"/>
                  </a:lnTo>
                </a:path>
              </a:pathLst>
            </a:custGeom>
            <a:ln w="20325" cap="flat">
              <a:solidFill>
                <a:srgbClr val="BEBEBE">
                  <a:alpha val="69803"/>
                </a:srgbClr>
              </a:solidFill>
              <a:prstDash val="solid"/>
              <a:round/>
            </a:ln>
          </p:spPr>
          <p:txBody>
            <a:bodyPr/>
            <a:lstStyle/>
            <a:p/>
          </p:txBody>
        </p:sp>
        <p:sp>
          <p:nvSpPr>
            <p:cNvPr id="132" name="pl132"/>
            <p:cNvSpPr/>
            <p:nvPr/>
          </p:nvSpPr>
          <p:spPr>
            <a:xfrm>
              <a:off x="6472357" y="2173242"/>
              <a:ext cx="2478146" cy="977427"/>
            </a:xfrm>
            <a:custGeom>
              <a:avLst/>
              <a:pathLst>
                <a:path w="2478146" h="977427">
                  <a:moveTo>
                    <a:pt x="0" y="977427"/>
                  </a:moveTo>
                  <a:lnTo>
                    <a:pt x="354020" y="977427"/>
                  </a:lnTo>
                  <a:lnTo>
                    <a:pt x="708041" y="977427"/>
                  </a:lnTo>
                  <a:lnTo>
                    <a:pt x="1062062" y="977427"/>
                  </a:lnTo>
                  <a:lnTo>
                    <a:pt x="1416083" y="977427"/>
                  </a:lnTo>
                  <a:lnTo>
                    <a:pt x="1770104" y="977427"/>
                  </a:lnTo>
                  <a:lnTo>
                    <a:pt x="2124125" y="297477"/>
                  </a:lnTo>
                  <a:lnTo>
                    <a:pt x="2478146" y="0"/>
                  </a:lnTo>
                </a:path>
              </a:pathLst>
            </a:custGeom>
            <a:ln w="40651" cap="flat">
              <a:solidFill>
                <a:srgbClr val="BEBEBE">
                  <a:alpha val="69803"/>
                </a:srgbClr>
              </a:solidFill>
              <a:prstDash val="solid"/>
              <a:round/>
            </a:ln>
          </p:spPr>
          <p:txBody>
            <a:bodyPr/>
            <a:lstStyle/>
            <a:p/>
          </p:txBody>
        </p:sp>
        <p:sp>
          <p:nvSpPr>
            <p:cNvPr id="133" name="pl133"/>
            <p:cNvSpPr/>
            <p:nvPr/>
          </p:nvSpPr>
          <p:spPr>
            <a:xfrm>
              <a:off x="6472357" y="2173242"/>
              <a:ext cx="2478146" cy="977427"/>
            </a:xfrm>
            <a:custGeom>
              <a:avLst/>
              <a:pathLst>
                <a:path w="2478146" h="977427">
                  <a:moveTo>
                    <a:pt x="0" y="977427"/>
                  </a:moveTo>
                  <a:lnTo>
                    <a:pt x="354020" y="977427"/>
                  </a:lnTo>
                  <a:lnTo>
                    <a:pt x="708041" y="977427"/>
                  </a:lnTo>
                  <a:lnTo>
                    <a:pt x="1062062" y="977427"/>
                  </a:lnTo>
                  <a:lnTo>
                    <a:pt x="1416083" y="977427"/>
                  </a:lnTo>
                  <a:lnTo>
                    <a:pt x="1770104" y="977427"/>
                  </a:lnTo>
                  <a:lnTo>
                    <a:pt x="2124125" y="297477"/>
                  </a:lnTo>
                  <a:lnTo>
                    <a:pt x="2478146" y="0"/>
                  </a:lnTo>
                </a:path>
              </a:pathLst>
            </a:custGeom>
            <a:ln w="35231" cap="flat">
              <a:solidFill>
                <a:srgbClr val="BEBEBE">
                  <a:alpha val="69803"/>
                </a:srgbClr>
              </a:solidFill>
              <a:prstDash val="solid"/>
              <a:round/>
            </a:ln>
          </p:spPr>
          <p:txBody>
            <a:bodyPr/>
            <a:lstStyle/>
            <a:p/>
          </p:txBody>
        </p:sp>
        <p:sp>
          <p:nvSpPr>
            <p:cNvPr id="134" name="pl134"/>
            <p:cNvSpPr/>
            <p:nvPr/>
          </p:nvSpPr>
          <p:spPr>
            <a:xfrm>
              <a:off x="6472357" y="2088248"/>
              <a:ext cx="2478146" cy="169987"/>
            </a:xfrm>
            <a:custGeom>
              <a:avLst/>
              <a:pathLst>
                <a:path w="2478146" h="169987">
                  <a:moveTo>
                    <a:pt x="0" y="127490"/>
                  </a:moveTo>
                  <a:lnTo>
                    <a:pt x="354020" y="169987"/>
                  </a:lnTo>
                  <a:lnTo>
                    <a:pt x="708041" y="169987"/>
                  </a:lnTo>
                  <a:lnTo>
                    <a:pt x="1062062" y="169987"/>
                  </a:lnTo>
                  <a:lnTo>
                    <a:pt x="1416083" y="169987"/>
                  </a:lnTo>
                  <a:lnTo>
                    <a:pt x="1770104" y="84993"/>
                  </a:lnTo>
                  <a:lnTo>
                    <a:pt x="2124125" y="42496"/>
                  </a:lnTo>
                  <a:lnTo>
                    <a:pt x="2478146" y="0"/>
                  </a:lnTo>
                </a:path>
              </a:pathLst>
            </a:custGeom>
            <a:ln w="20325" cap="flat">
              <a:solidFill>
                <a:srgbClr val="6B6B6B">
                  <a:alpha val="100000"/>
                </a:srgbClr>
              </a:solidFill>
              <a:prstDash val="solid"/>
              <a:round/>
            </a:ln>
          </p:spPr>
          <p:txBody>
            <a:bodyPr/>
            <a:lstStyle/>
            <a:p/>
          </p:txBody>
        </p:sp>
        <p:sp>
          <p:nvSpPr>
            <p:cNvPr id="135" name="pl135"/>
            <p:cNvSpPr/>
            <p:nvPr/>
          </p:nvSpPr>
          <p:spPr>
            <a:xfrm>
              <a:off x="6472357" y="2173242"/>
              <a:ext cx="2478146" cy="977427"/>
            </a:xfrm>
            <a:custGeom>
              <a:avLst/>
              <a:pathLst>
                <a:path w="2478146" h="977427">
                  <a:moveTo>
                    <a:pt x="0" y="977427"/>
                  </a:moveTo>
                  <a:lnTo>
                    <a:pt x="354020" y="977427"/>
                  </a:lnTo>
                  <a:lnTo>
                    <a:pt x="708041" y="977427"/>
                  </a:lnTo>
                  <a:lnTo>
                    <a:pt x="1062062" y="977427"/>
                  </a:lnTo>
                  <a:lnTo>
                    <a:pt x="1416083" y="977427"/>
                  </a:lnTo>
                  <a:lnTo>
                    <a:pt x="1770104" y="977427"/>
                  </a:lnTo>
                  <a:lnTo>
                    <a:pt x="2124125" y="297477"/>
                  </a:lnTo>
                  <a:lnTo>
                    <a:pt x="2478146" y="0"/>
                  </a:lnTo>
                </a:path>
              </a:pathLst>
            </a:custGeom>
            <a:ln w="40651" cap="flat">
              <a:solidFill>
                <a:srgbClr val="000000">
                  <a:alpha val="100000"/>
                </a:srgbClr>
              </a:solidFill>
              <a:prstDash val="solid"/>
              <a:round/>
            </a:ln>
          </p:spPr>
          <p:txBody>
            <a:bodyPr/>
            <a:lstStyle/>
            <a:p/>
          </p:txBody>
        </p:sp>
        <p:sp>
          <p:nvSpPr>
            <p:cNvPr id="136" name="pl136"/>
            <p:cNvSpPr/>
            <p:nvPr/>
          </p:nvSpPr>
          <p:spPr>
            <a:xfrm>
              <a:off x="6472357" y="2173242"/>
              <a:ext cx="2478146" cy="977427"/>
            </a:xfrm>
            <a:custGeom>
              <a:avLst/>
              <a:pathLst>
                <a:path w="2478146" h="977427">
                  <a:moveTo>
                    <a:pt x="0" y="977427"/>
                  </a:moveTo>
                  <a:lnTo>
                    <a:pt x="354020" y="977427"/>
                  </a:lnTo>
                  <a:lnTo>
                    <a:pt x="708041" y="977427"/>
                  </a:lnTo>
                  <a:lnTo>
                    <a:pt x="1062062" y="977427"/>
                  </a:lnTo>
                  <a:lnTo>
                    <a:pt x="1416083" y="977427"/>
                  </a:lnTo>
                  <a:lnTo>
                    <a:pt x="1770104" y="977427"/>
                  </a:lnTo>
                  <a:lnTo>
                    <a:pt x="2124125" y="297477"/>
                  </a:lnTo>
                  <a:lnTo>
                    <a:pt x="2478146" y="0"/>
                  </a:lnTo>
                </a:path>
              </a:pathLst>
            </a:custGeom>
            <a:ln w="35231" cap="flat">
              <a:solidFill>
                <a:srgbClr val="1CABE2">
                  <a:alpha val="100000"/>
                </a:srgbClr>
              </a:solidFill>
              <a:prstDash val="solid"/>
              <a:round/>
            </a:ln>
          </p:spPr>
          <p:txBody>
            <a:bodyPr/>
            <a:lstStyle/>
            <a:p/>
          </p:txBody>
        </p:sp>
        <p:sp>
          <p:nvSpPr>
            <p:cNvPr id="137" name="tx137"/>
            <p:cNvSpPr/>
            <p:nvPr/>
          </p:nvSpPr>
          <p:spPr>
            <a:xfrm>
              <a:off x="6412098" y="2972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8" name="tx138"/>
            <p:cNvSpPr/>
            <p:nvPr/>
          </p:nvSpPr>
          <p:spPr>
            <a:xfrm>
              <a:off x="6766119" y="2972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9" name="tx139"/>
            <p:cNvSpPr/>
            <p:nvPr/>
          </p:nvSpPr>
          <p:spPr>
            <a:xfrm>
              <a:off x="7120140" y="2972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40" name="tx140"/>
            <p:cNvSpPr/>
            <p:nvPr/>
          </p:nvSpPr>
          <p:spPr>
            <a:xfrm>
              <a:off x="7474161" y="2972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41" name="tx141"/>
            <p:cNvSpPr/>
            <p:nvPr/>
          </p:nvSpPr>
          <p:spPr>
            <a:xfrm>
              <a:off x="7828182" y="2972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42" name="tx142"/>
            <p:cNvSpPr/>
            <p:nvPr/>
          </p:nvSpPr>
          <p:spPr>
            <a:xfrm>
              <a:off x="8182202" y="2972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43" name="tx143"/>
            <p:cNvSpPr/>
            <p:nvPr/>
          </p:nvSpPr>
          <p:spPr>
            <a:xfrm>
              <a:off x="8536223" y="22921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4" name="tx144"/>
            <p:cNvSpPr/>
            <p:nvPr/>
          </p:nvSpPr>
          <p:spPr>
            <a:xfrm>
              <a:off x="8890244" y="1994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5" name="rc145"/>
            <p:cNvSpPr/>
            <p:nvPr/>
          </p:nvSpPr>
          <p:spPr>
            <a:xfrm>
              <a:off x="6348450" y="3543478"/>
              <a:ext cx="2725960" cy="2384072"/>
            </a:xfrm>
            <a:prstGeom prst="rect">
              <a:avLst/>
            </a:prstGeom>
            <a:solidFill>
              <a:srgbClr val="EBEBEB">
                <a:alpha val="100000"/>
              </a:srgbClr>
            </a:solidFill>
          </p:spPr>
          <p:txBody>
            <a:bodyPr/>
            <a:lstStyle/>
            <a:p/>
          </p:txBody>
        </p:sp>
        <p:sp>
          <p:nvSpPr>
            <p:cNvPr id="146" name="pl146"/>
            <p:cNvSpPr/>
            <p:nvPr/>
          </p:nvSpPr>
          <p:spPr>
            <a:xfrm>
              <a:off x="6348450" y="524547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47" name="pl147"/>
            <p:cNvSpPr/>
            <p:nvPr/>
          </p:nvSpPr>
          <p:spPr>
            <a:xfrm>
              <a:off x="6348450" y="418305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48" name="pl148"/>
            <p:cNvSpPr/>
            <p:nvPr/>
          </p:nvSpPr>
          <p:spPr>
            <a:xfrm>
              <a:off x="6348450" y="365184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49" name="pl149"/>
            <p:cNvSpPr/>
            <p:nvPr/>
          </p:nvSpPr>
          <p:spPr>
            <a:xfrm>
              <a:off x="6348450" y="5776686"/>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50" name="pl150"/>
            <p:cNvSpPr/>
            <p:nvPr/>
          </p:nvSpPr>
          <p:spPr>
            <a:xfrm>
              <a:off x="6348450" y="4714265"/>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51" name="pl151"/>
            <p:cNvSpPr/>
            <p:nvPr/>
          </p:nvSpPr>
          <p:spPr>
            <a:xfrm>
              <a:off x="6472357"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6826378"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7180399"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7534420"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7888440"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8242461"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8596482"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8950503"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6472357" y="4756762"/>
              <a:ext cx="2478146" cy="169987"/>
            </a:xfrm>
            <a:custGeom>
              <a:avLst/>
              <a:pathLst>
                <a:path w="2478146" h="169987">
                  <a:moveTo>
                    <a:pt x="0" y="127490"/>
                  </a:moveTo>
                  <a:lnTo>
                    <a:pt x="354020" y="169987"/>
                  </a:lnTo>
                  <a:lnTo>
                    <a:pt x="708041" y="169987"/>
                  </a:lnTo>
                  <a:lnTo>
                    <a:pt x="1062062" y="169987"/>
                  </a:lnTo>
                  <a:lnTo>
                    <a:pt x="1416083" y="169987"/>
                  </a:lnTo>
                  <a:lnTo>
                    <a:pt x="1770104" y="84993"/>
                  </a:lnTo>
                  <a:lnTo>
                    <a:pt x="2124125" y="42496"/>
                  </a:lnTo>
                  <a:lnTo>
                    <a:pt x="2478146" y="0"/>
                  </a:lnTo>
                </a:path>
              </a:pathLst>
            </a:custGeom>
            <a:ln w="20325" cap="flat">
              <a:solidFill>
                <a:srgbClr val="BEBEBE">
                  <a:alpha val="69803"/>
                </a:srgbClr>
              </a:solidFill>
              <a:prstDash val="solid"/>
              <a:round/>
            </a:ln>
          </p:spPr>
          <p:txBody>
            <a:bodyPr/>
            <a:lstStyle/>
            <a:p/>
          </p:txBody>
        </p:sp>
        <p:sp>
          <p:nvSpPr>
            <p:cNvPr id="160" name="pl160"/>
            <p:cNvSpPr/>
            <p:nvPr/>
          </p:nvSpPr>
          <p:spPr>
            <a:xfrm>
              <a:off x="6472357" y="4799259"/>
              <a:ext cx="2478146" cy="42496"/>
            </a:xfrm>
            <a:custGeom>
              <a:avLst/>
              <a:pathLst>
                <a:path w="2478146" h="42496">
                  <a:moveTo>
                    <a:pt x="0" y="0"/>
                  </a:moveTo>
                  <a:lnTo>
                    <a:pt x="354020" y="0"/>
                  </a:lnTo>
                  <a:lnTo>
                    <a:pt x="708041" y="42496"/>
                  </a:lnTo>
                  <a:lnTo>
                    <a:pt x="1062062" y="42496"/>
                  </a:lnTo>
                  <a:lnTo>
                    <a:pt x="1416083" y="42496"/>
                  </a:lnTo>
                  <a:lnTo>
                    <a:pt x="1770104" y="42496"/>
                  </a:lnTo>
                  <a:lnTo>
                    <a:pt x="2124125" y="42496"/>
                  </a:lnTo>
                  <a:lnTo>
                    <a:pt x="2478146" y="42496"/>
                  </a:lnTo>
                </a:path>
              </a:pathLst>
            </a:custGeom>
            <a:ln w="40651" cap="flat">
              <a:solidFill>
                <a:srgbClr val="BEBEBE">
                  <a:alpha val="69803"/>
                </a:srgbClr>
              </a:solidFill>
              <a:prstDash val="solid"/>
              <a:round/>
            </a:ln>
          </p:spPr>
          <p:txBody>
            <a:bodyPr/>
            <a:lstStyle/>
            <a:p/>
          </p:txBody>
        </p:sp>
        <p:sp>
          <p:nvSpPr>
            <p:cNvPr id="161" name="pl161"/>
            <p:cNvSpPr/>
            <p:nvPr/>
          </p:nvSpPr>
          <p:spPr>
            <a:xfrm>
              <a:off x="6472357" y="4799259"/>
              <a:ext cx="2478146" cy="42496"/>
            </a:xfrm>
            <a:custGeom>
              <a:avLst/>
              <a:pathLst>
                <a:path w="2478146" h="42496">
                  <a:moveTo>
                    <a:pt x="0" y="0"/>
                  </a:moveTo>
                  <a:lnTo>
                    <a:pt x="354020" y="0"/>
                  </a:lnTo>
                  <a:lnTo>
                    <a:pt x="708041" y="42496"/>
                  </a:lnTo>
                  <a:lnTo>
                    <a:pt x="1062062" y="42496"/>
                  </a:lnTo>
                  <a:lnTo>
                    <a:pt x="1416083" y="42496"/>
                  </a:lnTo>
                  <a:lnTo>
                    <a:pt x="1770104" y="42496"/>
                  </a:lnTo>
                  <a:lnTo>
                    <a:pt x="2124125" y="42496"/>
                  </a:lnTo>
                  <a:lnTo>
                    <a:pt x="2478146" y="42496"/>
                  </a:lnTo>
                </a:path>
              </a:pathLst>
            </a:custGeom>
            <a:ln w="35231" cap="flat">
              <a:solidFill>
                <a:srgbClr val="BEBEBE">
                  <a:alpha val="69803"/>
                </a:srgbClr>
              </a:solidFill>
              <a:prstDash val="solid"/>
              <a:round/>
            </a:ln>
          </p:spPr>
          <p:txBody>
            <a:bodyPr/>
            <a:lstStyle/>
            <a:p/>
          </p:txBody>
        </p:sp>
        <p:sp>
          <p:nvSpPr>
            <p:cNvPr id="162" name="pl162"/>
            <p:cNvSpPr/>
            <p:nvPr/>
          </p:nvSpPr>
          <p:spPr>
            <a:xfrm>
              <a:off x="6472357" y="4756762"/>
              <a:ext cx="2478146" cy="169987"/>
            </a:xfrm>
            <a:custGeom>
              <a:avLst/>
              <a:pathLst>
                <a:path w="2478146" h="169987">
                  <a:moveTo>
                    <a:pt x="0" y="127490"/>
                  </a:moveTo>
                  <a:lnTo>
                    <a:pt x="354020" y="169987"/>
                  </a:lnTo>
                  <a:lnTo>
                    <a:pt x="708041" y="169987"/>
                  </a:lnTo>
                  <a:lnTo>
                    <a:pt x="1062062" y="169987"/>
                  </a:lnTo>
                  <a:lnTo>
                    <a:pt x="1416083" y="169987"/>
                  </a:lnTo>
                  <a:lnTo>
                    <a:pt x="1770104" y="84993"/>
                  </a:lnTo>
                  <a:lnTo>
                    <a:pt x="2124125" y="42496"/>
                  </a:lnTo>
                  <a:lnTo>
                    <a:pt x="2478146" y="0"/>
                  </a:lnTo>
                </a:path>
              </a:pathLst>
            </a:custGeom>
            <a:ln w="20325" cap="flat">
              <a:solidFill>
                <a:srgbClr val="6B6B6B">
                  <a:alpha val="100000"/>
                </a:srgbClr>
              </a:solidFill>
              <a:prstDash val="solid"/>
              <a:round/>
            </a:ln>
          </p:spPr>
          <p:txBody>
            <a:bodyPr/>
            <a:lstStyle/>
            <a:p/>
          </p:txBody>
        </p:sp>
        <p:sp>
          <p:nvSpPr>
            <p:cNvPr id="163" name="pl163"/>
            <p:cNvSpPr/>
            <p:nvPr/>
          </p:nvSpPr>
          <p:spPr>
            <a:xfrm>
              <a:off x="6472357" y="4799259"/>
              <a:ext cx="2478146" cy="42496"/>
            </a:xfrm>
            <a:custGeom>
              <a:avLst/>
              <a:pathLst>
                <a:path w="2478146" h="42496">
                  <a:moveTo>
                    <a:pt x="0" y="0"/>
                  </a:moveTo>
                  <a:lnTo>
                    <a:pt x="354020" y="0"/>
                  </a:lnTo>
                  <a:lnTo>
                    <a:pt x="708041" y="42496"/>
                  </a:lnTo>
                  <a:lnTo>
                    <a:pt x="1062062" y="42496"/>
                  </a:lnTo>
                  <a:lnTo>
                    <a:pt x="1416083" y="42496"/>
                  </a:lnTo>
                  <a:lnTo>
                    <a:pt x="1770104" y="42496"/>
                  </a:lnTo>
                  <a:lnTo>
                    <a:pt x="2124125" y="42496"/>
                  </a:lnTo>
                  <a:lnTo>
                    <a:pt x="2478146" y="42496"/>
                  </a:lnTo>
                </a:path>
              </a:pathLst>
            </a:custGeom>
            <a:ln w="40651" cap="flat">
              <a:solidFill>
                <a:srgbClr val="000000">
                  <a:alpha val="100000"/>
                </a:srgbClr>
              </a:solidFill>
              <a:prstDash val="solid"/>
              <a:round/>
            </a:ln>
          </p:spPr>
          <p:txBody>
            <a:bodyPr/>
            <a:lstStyle/>
            <a:p/>
          </p:txBody>
        </p:sp>
        <p:sp>
          <p:nvSpPr>
            <p:cNvPr id="164" name="pl164"/>
            <p:cNvSpPr/>
            <p:nvPr/>
          </p:nvSpPr>
          <p:spPr>
            <a:xfrm>
              <a:off x="6472357" y="4799259"/>
              <a:ext cx="2478146" cy="42496"/>
            </a:xfrm>
            <a:custGeom>
              <a:avLst/>
              <a:pathLst>
                <a:path w="2478146" h="42496">
                  <a:moveTo>
                    <a:pt x="0" y="0"/>
                  </a:moveTo>
                  <a:lnTo>
                    <a:pt x="354020" y="0"/>
                  </a:lnTo>
                  <a:lnTo>
                    <a:pt x="708041" y="42496"/>
                  </a:lnTo>
                  <a:lnTo>
                    <a:pt x="1062062" y="42496"/>
                  </a:lnTo>
                  <a:lnTo>
                    <a:pt x="1416083" y="42496"/>
                  </a:lnTo>
                  <a:lnTo>
                    <a:pt x="1770104" y="42496"/>
                  </a:lnTo>
                  <a:lnTo>
                    <a:pt x="2124125" y="42496"/>
                  </a:lnTo>
                  <a:lnTo>
                    <a:pt x="2478146" y="42496"/>
                  </a:lnTo>
                </a:path>
              </a:pathLst>
            </a:custGeom>
            <a:ln w="35231" cap="flat">
              <a:solidFill>
                <a:srgbClr val="1CABE2">
                  <a:alpha val="100000"/>
                </a:srgbClr>
              </a:solidFill>
              <a:prstDash val="solid"/>
              <a:round/>
            </a:ln>
          </p:spPr>
          <p:txBody>
            <a:bodyPr/>
            <a:lstStyle/>
            <a:p/>
          </p:txBody>
        </p:sp>
        <p:sp>
          <p:nvSpPr>
            <p:cNvPr id="165" name="tx165"/>
            <p:cNvSpPr/>
            <p:nvPr/>
          </p:nvSpPr>
          <p:spPr>
            <a:xfrm>
              <a:off x="6412098" y="46207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66" name="tx166"/>
            <p:cNvSpPr/>
            <p:nvPr/>
          </p:nvSpPr>
          <p:spPr>
            <a:xfrm>
              <a:off x="6766119" y="46207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67" name="tx167"/>
            <p:cNvSpPr/>
            <p:nvPr/>
          </p:nvSpPr>
          <p:spPr>
            <a:xfrm>
              <a:off x="7120140" y="4663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68" name="tx168"/>
            <p:cNvSpPr/>
            <p:nvPr/>
          </p:nvSpPr>
          <p:spPr>
            <a:xfrm>
              <a:off x="7474161" y="4663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69" name="tx169"/>
            <p:cNvSpPr/>
            <p:nvPr/>
          </p:nvSpPr>
          <p:spPr>
            <a:xfrm>
              <a:off x="7828182" y="4663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0" name="tx170"/>
            <p:cNvSpPr/>
            <p:nvPr/>
          </p:nvSpPr>
          <p:spPr>
            <a:xfrm>
              <a:off x="8182202" y="4663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1" name="tx171"/>
            <p:cNvSpPr/>
            <p:nvPr/>
          </p:nvSpPr>
          <p:spPr>
            <a:xfrm>
              <a:off x="8536223" y="4663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2" name="tx172"/>
            <p:cNvSpPr/>
            <p:nvPr/>
          </p:nvSpPr>
          <p:spPr>
            <a:xfrm>
              <a:off x="8890244" y="4663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3" name="tx173"/>
            <p:cNvSpPr/>
            <p:nvPr/>
          </p:nvSpPr>
          <p:spPr>
            <a:xfrm>
              <a:off x="1859406" y="3396046"/>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Mauritania</a:t>
              </a:r>
            </a:p>
          </p:txBody>
        </p:sp>
        <p:sp>
          <p:nvSpPr>
            <p:cNvPr id="174" name="tx174"/>
            <p:cNvSpPr/>
            <p:nvPr/>
          </p:nvSpPr>
          <p:spPr>
            <a:xfrm>
              <a:off x="4701591" y="3396046"/>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Morocco</a:t>
              </a:r>
            </a:p>
          </p:txBody>
        </p:sp>
        <p:sp>
          <p:nvSpPr>
            <p:cNvPr id="175" name="tx175"/>
            <p:cNvSpPr/>
            <p:nvPr/>
          </p:nvSpPr>
          <p:spPr>
            <a:xfrm>
              <a:off x="7533396" y="3396046"/>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Tunisia</a:t>
              </a:r>
            </a:p>
          </p:txBody>
        </p:sp>
        <p:sp>
          <p:nvSpPr>
            <p:cNvPr id="176" name="tx176"/>
            <p:cNvSpPr/>
            <p:nvPr/>
          </p:nvSpPr>
          <p:spPr>
            <a:xfrm>
              <a:off x="1946411" y="727533"/>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Algeria</a:t>
              </a:r>
            </a:p>
          </p:txBody>
        </p:sp>
        <p:sp>
          <p:nvSpPr>
            <p:cNvPr id="177" name="tx177"/>
            <p:cNvSpPr/>
            <p:nvPr/>
          </p:nvSpPr>
          <p:spPr>
            <a:xfrm>
              <a:off x="4772959"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Egypt</a:t>
              </a:r>
            </a:p>
          </p:txBody>
        </p:sp>
        <p:sp>
          <p:nvSpPr>
            <p:cNvPr id="178" name="tx178"/>
            <p:cNvSpPr/>
            <p:nvPr/>
          </p:nvSpPr>
          <p:spPr>
            <a:xfrm>
              <a:off x="7577836" y="72753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Libya</a:t>
              </a:r>
            </a:p>
          </p:txBody>
        </p:sp>
        <p:sp>
          <p:nvSpPr>
            <p:cNvPr id="179" name="pl179"/>
            <p:cNvSpPr/>
            <p:nvPr/>
          </p:nvSpPr>
          <p:spPr>
            <a:xfrm>
              <a:off x="88125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0" name="pl180"/>
            <p:cNvSpPr/>
            <p:nvPr/>
          </p:nvSpPr>
          <p:spPr>
            <a:xfrm>
              <a:off x="123527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1" name="pl181"/>
            <p:cNvSpPr/>
            <p:nvPr/>
          </p:nvSpPr>
          <p:spPr>
            <a:xfrm>
              <a:off x="158929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2" name="pl182"/>
            <p:cNvSpPr/>
            <p:nvPr/>
          </p:nvSpPr>
          <p:spPr>
            <a:xfrm>
              <a:off x="194332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3" name="pl183"/>
            <p:cNvSpPr/>
            <p:nvPr/>
          </p:nvSpPr>
          <p:spPr>
            <a:xfrm>
              <a:off x="22973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4" name="pl184"/>
            <p:cNvSpPr/>
            <p:nvPr/>
          </p:nvSpPr>
          <p:spPr>
            <a:xfrm>
              <a:off x="265136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5" name="pl185"/>
            <p:cNvSpPr/>
            <p:nvPr/>
          </p:nvSpPr>
          <p:spPr>
            <a:xfrm>
              <a:off x="300538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6" name="pl186"/>
            <p:cNvSpPr/>
            <p:nvPr/>
          </p:nvSpPr>
          <p:spPr>
            <a:xfrm>
              <a:off x="335940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7" name="tx187"/>
            <p:cNvSpPr/>
            <p:nvPr/>
          </p:nvSpPr>
          <p:spPr>
            <a:xfrm rot="-5400000">
              <a:off x="75689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88" name="tx188"/>
            <p:cNvSpPr/>
            <p:nvPr/>
          </p:nvSpPr>
          <p:spPr>
            <a:xfrm rot="-5400000">
              <a:off x="111092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89" name="tx189"/>
            <p:cNvSpPr/>
            <p:nvPr/>
          </p:nvSpPr>
          <p:spPr>
            <a:xfrm rot="-5400000">
              <a:off x="146494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90" name="tx190"/>
            <p:cNvSpPr/>
            <p:nvPr/>
          </p:nvSpPr>
          <p:spPr>
            <a:xfrm rot="-5400000">
              <a:off x="18189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91" name="tx191"/>
            <p:cNvSpPr/>
            <p:nvPr/>
          </p:nvSpPr>
          <p:spPr>
            <a:xfrm rot="-5400000">
              <a:off x="217298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92" name="tx192"/>
            <p:cNvSpPr/>
            <p:nvPr/>
          </p:nvSpPr>
          <p:spPr>
            <a:xfrm rot="-5400000">
              <a:off x="252700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93" name="tx193"/>
            <p:cNvSpPr/>
            <p:nvPr/>
          </p:nvSpPr>
          <p:spPr>
            <a:xfrm rot="-5400000">
              <a:off x="288102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194" name="tx194"/>
            <p:cNvSpPr/>
            <p:nvPr/>
          </p:nvSpPr>
          <p:spPr>
            <a:xfrm rot="-5400000">
              <a:off x="32350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195" name="pl195"/>
            <p:cNvSpPr/>
            <p:nvPr/>
          </p:nvSpPr>
          <p:spPr>
            <a:xfrm>
              <a:off x="367680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6" name="pl196"/>
            <p:cNvSpPr/>
            <p:nvPr/>
          </p:nvSpPr>
          <p:spPr>
            <a:xfrm>
              <a:off x="403082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7" name="pl197"/>
            <p:cNvSpPr/>
            <p:nvPr/>
          </p:nvSpPr>
          <p:spPr>
            <a:xfrm>
              <a:off x="43848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8" name="pl198"/>
            <p:cNvSpPr/>
            <p:nvPr/>
          </p:nvSpPr>
          <p:spPr>
            <a:xfrm>
              <a:off x="473887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9" name="pl199"/>
            <p:cNvSpPr/>
            <p:nvPr/>
          </p:nvSpPr>
          <p:spPr>
            <a:xfrm>
              <a:off x="509289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0" name="pl200"/>
            <p:cNvSpPr/>
            <p:nvPr/>
          </p:nvSpPr>
          <p:spPr>
            <a:xfrm>
              <a:off x="54469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1" name="pl201"/>
            <p:cNvSpPr/>
            <p:nvPr/>
          </p:nvSpPr>
          <p:spPr>
            <a:xfrm>
              <a:off x="580093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2" name="pl202"/>
            <p:cNvSpPr/>
            <p:nvPr/>
          </p:nvSpPr>
          <p:spPr>
            <a:xfrm>
              <a:off x="615495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3" name="tx203"/>
            <p:cNvSpPr/>
            <p:nvPr/>
          </p:nvSpPr>
          <p:spPr>
            <a:xfrm rot="-5400000">
              <a:off x="355244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04" name="tx204"/>
            <p:cNvSpPr/>
            <p:nvPr/>
          </p:nvSpPr>
          <p:spPr>
            <a:xfrm rot="-5400000">
              <a:off x="390647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05" name="tx205"/>
            <p:cNvSpPr/>
            <p:nvPr/>
          </p:nvSpPr>
          <p:spPr>
            <a:xfrm rot="-5400000">
              <a:off x="42604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06" name="tx206"/>
            <p:cNvSpPr/>
            <p:nvPr/>
          </p:nvSpPr>
          <p:spPr>
            <a:xfrm rot="-5400000">
              <a:off x="461451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07" name="tx207"/>
            <p:cNvSpPr/>
            <p:nvPr/>
          </p:nvSpPr>
          <p:spPr>
            <a:xfrm rot="-5400000">
              <a:off x="496853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08" name="tx208"/>
            <p:cNvSpPr/>
            <p:nvPr/>
          </p:nvSpPr>
          <p:spPr>
            <a:xfrm rot="-5400000">
              <a:off x="53225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09" name="tx209"/>
            <p:cNvSpPr/>
            <p:nvPr/>
          </p:nvSpPr>
          <p:spPr>
            <a:xfrm rot="-5400000">
              <a:off x="567657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10" name="tx210"/>
            <p:cNvSpPr/>
            <p:nvPr/>
          </p:nvSpPr>
          <p:spPr>
            <a:xfrm rot="-5400000">
              <a:off x="603059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11" name="pl211"/>
            <p:cNvSpPr/>
            <p:nvPr/>
          </p:nvSpPr>
          <p:spPr>
            <a:xfrm>
              <a:off x="647235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2" name="pl212"/>
            <p:cNvSpPr/>
            <p:nvPr/>
          </p:nvSpPr>
          <p:spPr>
            <a:xfrm>
              <a:off x="682637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3" name="pl213"/>
            <p:cNvSpPr/>
            <p:nvPr/>
          </p:nvSpPr>
          <p:spPr>
            <a:xfrm>
              <a:off x="718039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4" name="pl214"/>
            <p:cNvSpPr/>
            <p:nvPr/>
          </p:nvSpPr>
          <p:spPr>
            <a:xfrm>
              <a:off x="753442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5" name="pl215"/>
            <p:cNvSpPr/>
            <p:nvPr/>
          </p:nvSpPr>
          <p:spPr>
            <a:xfrm>
              <a:off x="788844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6" name="pl216"/>
            <p:cNvSpPr/>
            <p:nvPr/>
          </p:nvSpPr>
          <p:spPr>
            <a:xfrm>
              <a:off x="824246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7" name="pl217"/>
            <p:cNvSpPr/>
            <p:nvPr/>
          </p:nvSpPr>
          <p:spPr>
            <a:xfrm>
              <a:off x="859648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8" name="pl218"/>
            <p:cNvSpPr/>
            <p:nvPr/>
          </p:nvSpPr>
          <p:spPr>
            <a:xfrm>
              <a:off x="895050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9" name="tx219"/>
            <p:cNvSpPr/>
            <p:nvPr/>
          </p:nvSpPr>
          <p:spPr>
            <a:xfrm rot="-5400000">
              <a:off x="634799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20" name="tx220"/>
            <p:cNvSpPr/>
            <p:nvPr/>
          </p:nvSpPr>
          <p:spPr>
            <a:xfrm rot="-5400000">
              <a:off x="670201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21" name="tx221"/>
            <p:cNvSpPr/>
            <p:nvPr/>
          </p:nvSpPr>
          <p:spPr>
            <a:xfrm rot="-5400000">
              <a:off x="705604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22" name="tx222"/>
            <p:cNvSpPr/>
            <p:nvPr/>
          </p:nvSpPr>
          <p:spPr>
            <a:xfrm rot="-5400000">
              <a:off x="74100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23" name="tx223"/>
            <p:cNvSpPr/>
            <p:nvPr/>
          </p:nvSpPr>
          <p:spPr>
            <a:xfrm rot="-5400000">
              <a:off x="776408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24" name="tx224"/>
            <p:cNvSpPr/>
            <p:nvPr/>
          </p:nvSpPr>
          <p:spPr>
            <a:xfrm rot="-5400000">
              <a:off x="811810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25" name="tx225"/>
            <p:cNvSpPr/>
            <p:nvPr/>
          </p:nvSpPr>
          <p:spPr>
            <a:xfrm rot="-5400000">
              <a:off x="847212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26" name="tx226"/>
            <p:cNvSpPr/>
            <p:nvPr/>
          </p:nvSpPr>
          <p:spPr>
            <a:xfrm rot="-5400000">
              <a:off x="88261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27" name="tx227"/>
            <p:cNvSpPr/>
            <p:nvPr/>
          </p:nvSpPr>
          <p:spPr>
            <a:xfrm>
              <a:off x="570361" y="306816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28" name="tx228"/>
            <p:cNvSpPr/>
            <p:nvPr/>
          </p:nvSpPr>
          <p:spPr>
            <a:xfrm>
              <a:off x="508182" y="200574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9" name="pl229"/>
            <p:cNvSpPr/>
            <p:nvPr/>
          </p:nvSpPr>
          <p:spPr>
            <a:xfrm>
              <a:off x="722555" y="310817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0" name="pl230"/>
            <p:cNvSpPr/>
            <p:nvPr/>
          </p:nvSpPr>
          <p:spPr>
            <a:xfrm>
              <a:off x="722555" y="20457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1" name="tx231"/>
            <p:cNvSpPr/>
            <p:nvPr/>
          </p:nvSpPr>
          <p:spPr>
            <a:xfrm>
              <a:off x="570361" y="57366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32" name="tx232"/>
            <p:cNvSpPr/>
            <p:nvPr/>
          </p:nvSpPr>
          <p:spPr>
            <a:xfrm>
              <a:off x="508182" y="467426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3" name="pl233"/>
            <p:cNvSpPr/>
            <p:nvPr/>
          </p:nvSpPr>
          <p:spPr>
            <a:xfrm>
              <a:off x="722555" y="57766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4" name="pl234"/>
            <p:cNvSpPr/>
            <p:nvPr/>
          </p:nvSpPr>
          <p:spPr>
            <a:xfrm>
              <a:off x="722555" y="47142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5" name="tx235"/>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36" name="tx236"/>
            <p:cNvSpPr/>
            <p:nvPr/>
          </p:nvSpPr>
          <p:spPr>
            <a:xfrm>
              <a:off x="757350" y="435349"/>
              <a:ext cx="434559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Northern Africa, 2018-2025</a:t>
              </a:r>
            </a:p>
          </p:txBody>
        </p:sp>
        <p:sp>
          <p:nvSpPr>
            <p:cNvPr id="237" name="tx237"/>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8" name="tx238"/>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2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Algeria and Egypt had the highest coverage (99%), while Mauritania had the lowest coverage (95%).
DTP1 coverage increased in 2 out of 6 countries between 2024 and 2025. The largest increase was 7% points in Libya from 90% to 97%.
No countries saw a decrease in coverage. Coverage remained constant between 2024 and 2025 in the remaining 4 countries.
In 2025, 6 out of 6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Northern Africa</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144000" y="365760"/>
              <a:ext cx="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746687" cy="2323721"/>
            </a:xfrm>
            <a:prstGeom prst="rect">
              <a:avLst/>
            </a:prstGeom>
            <a:solidFill>
              <a:srgbClr val="EBEBEB">
                <a:alpha val="100000"/>
              </a:srgbClr>
            </a:solidFill>
          </p:spPr>
          <p:txBody>
            <a:bodyPr/>
            <a:lstStyle/>
            <a:p/>
          </p:txBody>
        </p:sp>
        <p:sp>
          <p:nvSpPr>
            <p:cNvPr id="6" name="pl6"/>
            <p:cNvSpPr/>
            <p:nvPr/>
          </p:nvSpPr>
          <p:spPr>
            <a:xfrm>
              <a:off x="695171" y="2351449"/>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7" name="pl7"/>
            <p:cNvSpPr/>
            <p:nvPr/>
          </p:nvSpPr>
          <p:spPr>
            <a:xfrm>
              <a:off x="695171" y="122779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8" name="pl8"/>
            <p:cNvSpPr/>
            <p:nvPr/>
          </p:nvSpPr>
          <p:spPr>
            <a:xfrm>
              <a:off x="695171" y="291327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 name="pl9"/>
            <p:cNvSpPr/>
            <p:nvPr/>
          </p:nvSpPr>
          <p:spPr>
            <a:xfrm>
              <a:off x="695171" y="178962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0" name="pl10"/>
            <p:cNvSpPr/>
            <p:nvPr/>
          </p:nvSpPr>
          <p:spPr>
            <a:xfrm>
              <a:off x="820020"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1176733"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533445"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890158"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2246871"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2603583"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960296"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3317008"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820020" y="2733492"/>
              <a:ext cx="2496988" cy="179785"/>
            </a:xfrm>
            <a:custGeom>
              <a:avLst/>
              <a:pathLst>
                <a:path w="2496988" h="179785">
                  <a:moveTo>
                    <a:pt x="0" y="134838"/>
                  </a:moveTo>
                  <a:lnTo>
                    <a:pt x="356712" y="179785"/>
                  </a:lnTo>
                  <a:lnTo>
                    <a:pt x="713425" y="179785"/>
                  </a:lnTo>
                  <a:lnTo>
                    <a:pt x="1070137" y="179785"/>
                  </a:lnTo>
                  <a:lnTo>
                    <a:pt x="1426850" y="179785"/>
                  </a:lnTo>
                  <a:lnTo>
                    <a:pt x="1783563" y="89892"/>
                  </a:lnTo>
                  <a:lnTo>
                    <a:pt x="2140275" y="44946"/>
                  </a:lnTo>
                  <a:lnTo>
                    <a:pt x="2496988" y="0"/>
                  </a:lnTo>
                </a:path>
              </a:pathLst>
            </a:custGeom>
            <a:ln w="20325" cap="flat">
              <a:solidFill>
                <a:srgbClr val="BEBEBE">
                  <a:alpha val="69803"/>
                </a:srgbClr>
              </a:solidFill>
              <a:prstDash val="solid"/>
              <a:round/>
            </a:ln>
          </p:spPr>
          <p:txBody>
            <a:bodyPr/>
            <a:lstStyle/>
            <a:p/>
          </p:txBody>
        </p:sp>
        <p:sp>
          <p:nvSpPr>
            <p:cNvPr id="19" name="pl19"/>
            <p:cNvSpPr/>
            <p:nvPr/>
          </p:nvSpPr>
          <p:spPr>
            <a:xfrm>
              <a:off x="820020" y="2733492"/>
              <a:ext cx="2496988" cy="359570"/>
            </a:xfrm>
            <a:custGeom>
              <a:avLst/>
              <a:pathLst>
                <a:path w="2496988" h="359570">
                  <a:moveTo>
                    <a:pt x="0" y="134838"/>
                  </a:moveTo>
                  <a:lnTo>
                    <a:pt x="356712" y="179785"/>
                  </a:lnTo>
                  <a:lnTo>
                    <a:pt x="713425" y="224731"/>
                  </a:lnTo>
                  <a:lnTo>
                    <a:pt x="1070137" y="314623"/>
                  </a:lnTo>
                  <a:lnTo>
                    <a:pt x="1426850" y="359570"/>
                  </a:lnTo>
                  <a:lnTo>
                    <a:pt x="1783563" y="44946"/>
                  </a:lnTo>
                  <a:lnTo>
                    <a:pt x="2140275" y="44946"/>
                  </a:lnTo>
                  <a:lnTo>
                    <a:pt x="2496988" y="0"/>
                  </a:lnTo>
                </a:path>
              </a:pathLst>
            </a:custGeom>
            <a:ln w="40651" cap="flat">
              <a:solidFill>
                <a:srgbClr val="BEBEBE">
                  <a:alpha val="69803"/>
                </a:srgbClr>
              </a:solidFill>
              <a:prstDash val="solid"/>
              <a:round/>
            </a:ln>
          </p:spPr>
          <p:txBody>
            <a:bodyPr/>
            <a:lstStyle/>
            <a:p/>
          </p:txBody>
        </p:sp>
        <p:sp>
          <p:nvSpPr>
            <p:cNvPr id="20" name="pl20"/>
            <p:cNvSpPr/>
            <p:nvPr/>
          </p:nvSpPr>
          <p:spPr>
            <a:xfrm>
              <a:off x="820020" y="2733492"/>
              <a:ext cx="2496988" cy="359570"/>
            </a:xfrm>
            <a:custGeom>
              <a:avLst/>
              <a:pathLst>
                <a:path w="2496988" h="359570">
                  <a:moveTo>
                    <a:pt x="0" y="134838"/>
                  </a:moveTo>
                  <a:lnTo>
                    <a:pt x="356712" y="179785"/>
                  </a:lnTo>
                  <a:lnTo>
                    <a:pt x="713425" y="224731"/>
                  </a:lnTo>
                  <a:lnTo>
                    <a:pt x="1070137" y="314623"/>
                  </a:lnTo>
                  <a:lnTo>
                    <a:pt x="1426850" y="359570"/>
                  </a:lnTo>
                  <a:lnTo>
                    <a:pt x="1783563" y="44946"/>
                  </a:lnTo>
                  <a:lnTo>
                    <a:pt x="2140275" y="44946"/>
                  </a:lnTo>
                  <a:lnTo>
                    <a:pt x="2496988" y="0"/>
                  </a:lnTo>
                </a:path>
              </a:pathLst>
            </a:custGeom>
            <a:ln w="35231" cap="flat">
              <a:solidFill>
                <a:srgbClr val="BEBEBE">
                  <a:alpha val="69803"/>
                </a:srgbClr>
              </a:solidFill>
              <a:prstDash val="solid"/>
              <a:round/>
            </a:ln>
          </p:spPr>
          <p:txBody>
            <a:bodyPr/>
            <a:lstStyle/>
            <a:p/>
          </p:txBody>
        </p:sp>
        <p:sp>
          <p:nvSpPr>
            <p:cNvPr id="21" name="pl21"/>
            <p:cNvSpPr/>
            <p:nvPr/>
          </p:nvSpPr>
          <p:spPr>
            <a:xfrm>
              <a:off x="820020" y="2733492"/>
              <a:ext cx="2496988" cy="179785"/>
            </a:xfrm>
            <a:custGeom>
              <a:avLst/>
              <a:pathLst>
                <a:path w="2496988" h="179785">
                  <a:moveTo>
                    <a:pt x="0" y="134838"/>
                  </a:moveTo>
                  <a:lnTo>
                    <a:pt x="356712" y="179785"/>
                  </a:lnTo>
                  <a:lnTo>
                    <a:pt x="713425" y="179785"/>
                  </a:lnTo>
                  <a:lnTo>
                    <a:pt x="1070137" y="179785"/>
                  </a:lnTo>
                  <a:lnTo>
                    <a:pt x="1426850" y="179785"/>
                  </a:lnTo>
                  <a:lnTo>
                    <a:pt x="1783563" y="89892"/>
                  </a:lnTo>
                  <a:lnTo>
                    <a:pt x="2140275" y="44946"/>
                  </a:lnTo>
                  <a:lnTo>
                    <a:pt x="2496988" y="0"/>
                  </a:lnTo>
                </a:path>
              </a:pathLst>
            </a:custGeom>
            <a:ln w="20325" cap="flat">
              <a:solidFill>
                <a:srgbClr val="6B6B6B">
                  <a:alpha val="100000"/>
                </a:srgbClr>
              </a:solidFill>
              <a:prstDash val="solid"/>
              <a:round/>
            </a:ln>
          </p:spPr>
          <p:txBody>
            <a:bodyPr/>
            <a:lstStyle/>
            <a:p/>
          </p:txBody>
        </p:sp>
        <p:sp>
          <p:nvSpPr>
            <p:cNvPr id="22" name="pl22"/>
            <p:cNvSpPr/>
            <p:nvPr/>
          </p:nvSpPr>
          <p:spPr>
            <a:xfrm>
              <a:off x="820020" y="2733492"/>
              <a:ext cx="2496988" cy="359570"/>
            </a:xfrm>
            <a:custGeom>
              <a:avLst/>
              <a:pathLst>
                <a:path w="2496988" h="359570">
                  <a:moveTo>
                    <a:pt x="0" y="134838"/>
                  </a:moveTo>
                  <a:lnTo>
                    <a:pt x="356712" y="179785"/>
                  </a:lnTo>
                  <a:lnTo>
                    <a:pt x="713425" y="224731"/>
                  </a:lnTo>
                  <a:lnTo>
                    <a:pt x="1070137" y="314623"/>
                  </a:lnTo>
                  <a:lnTo>
                    <a:pt x="1426850" y="359570"/>
                  </a:lnTo>
                  <a:lnTo>
                    <a:pt x="1783563" y="44946"/>
                  </a:lnTo>
                  <a:lnTo>
                    <a:pt x="2140275" y="44946"/>
                  </a:lnTo>
                  <a:lnTo>
                    <a:pt x="2496988" y="0"/>
                  </a:lnTo>
                </a:path>
              </a:pathLst>
            </a:custGeom>
            <a:ln w="40651" cap="flat">
              <a:solidFill>
                <a:srgbClr val="000000">
                  <a:alpha val="100000"/>
                </a:srgbClr>
              </a:solidFill>
              <a:prstDash val="solid"/>
              <a:round/>
            </a:ln>
          </p:spPr>
          <p:txBody>
            <a:bodyPr/>
            <a:lstStyle/>
            <a:p/>
          </p:txBody>
        </p:sp>
        <p:sp>
          <p:nvSpPr>
            <p:cNvPr id="23" name="pl23"/>
            <p:cNvSpPr/>
            <p:nvPr/>
          </p:nvSpPr>
          <p:spPr>
            <a:xfrm>
              <a:off x="820020" y="2733492"/>
              <a:ext cx="2496988" cy="359570"/>
            </a:xfrm>
            <a:custGeom>
              <a:avLst/>
              <a:pathLst>
                <a:path w="2496988" h="359570">
                  <a:moveTo>
                    <a:pt x="0" y="134838"/>
                  </a:moveTo>
                  <a:lnTo>
                    <a:pt x="356712" y="179785"/>
                  </a:lnTo>
                  <a:lnTo>
                    <a:pt x="713425" y="224731"/>
                  </a:lnTo>
                  <a:lnTo>
                    <a:pt x="1070137" y="314623"/>
                  </a:lnTo>
                  <a:lnTo>
                    <a:pt x="1426850" y="359570"/>
                  </a:lnTo>
                  <a:lnTo>
                    <a:pt x="1783563" y="44946"/>
                  </a:lnTo>
                  <a:lnTo>
                    <a:pt x="2140275" y="44946"/>
                  </a:lnTo>
                  <a:lnTo>
                    <a:pt x="2496988" y="0"/>
                  </a:lnTo>
                </a:path>
              </a:pathLst>
            </a:custGeom>
            <a:ln w="35231" cap="flat">
              <a:solidFill>
                <a:srgbClr val="80BD41">
                  <a:alpha val="100000"/>
                </a:srgbClr>
              </a:solidFill>
              <a:prstDash val="solid"/>
              <a:round/>
            </a:ln>
          </p:spPr>
          <p:txBody>
            <a:bodyPr/>
            <a:lstStyle/>
            <a:p/>
          </p:txBody>
        </p:sp>
        <p:sp>
          <p:nvSpPr>
            <p:cNvPr id="24" name="pl24"/>
            <p:cNvSpPr/>
            <p:nvPr/>
          </p:nvSpPr>
          <p:spPr>
            <a:xfrm>
              <a:off x="695171" y="291327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5" name="tx25"/>
            <p:cNvSpPr/>
            <p:nvPr/>
          </p:nvSpPr>
          <p:spPr>
            <a:xfrm>
              <a:off x="789891" y="26897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 name="tx26"/>
            <p:cNvSpPr/>
            <p:nvPr/>
          </p:nvSpPr>
          <p:spPr>
            <a:xfrm>
              <a:off x="1146603" y="27347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 name="tx27"/>
            <p:cNvSpPr/>
            <p:nvPr/>
          </p:nvSpPr>
          <p:spPr>
            <a:xfrm>
              <a:off x="1485256" y="27796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 name="tx28"/>
            <p:cNvSpPr/>
            <p:nvPr/>
          </p:nvSpPr>
          <p:spPr>
            <a:xfrm>
              <a:off x="1841969" y="28695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9" name="tx29"/>
            <p:cNvSpPr/>
            <p:nvPr/>
          </p:nvSpPr>
          <p:spPr>
            <a:xfrm>
              <a:off x="2198682" y="29145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0" name="tx30"/>
            <p:cNvSpPr/>
            <p:nvPr/>
          </p:nvSpPr>
          <p:spPr>
            <a:xfrm>
              <a:off x="2573454" y="2599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 name="tx31"/>
            <p:cNvSpPr/>
            <p:nvPr/>
          </p:nvSpPr>
          <p:spPr>
            <a:xfrm>
              <a:off x="2930166" y="2599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2" name="tx32"/>
            <p:cNvSpPr/>
            <p:nvPr/>
          </p:nvSpPr>
          <p:spPr>
            <a:xfrm>
              <a:off x="3286879" y="2554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3" name="rc33"/>
            <p:cNvSpPr/>
            <p:nvPr/>
          </p:nvSpPr>
          <p:spPr>
            <a:xfrm>
              <a:off x="695171" y="3483127"/>
              <a:ext cx="2746687" cy="2323721"/>
            </a:xfrm>
            <a:prstGeom prst="rect">
              <a:avLst/>
            </a:prstGeom>
            <a:solidFill>
              <a:srgbClr val="EBEBEB">
                <a:alpha val="100000"/>
              </a:srgbClr>
            </a:solidFill>
          </p:spPr>
          <p:txBody>
            <a:bodyPr/>
            <a:lstStyle/>
            <a:p/>
          </p:txBody>
        </p:sp>
        <p:sp>
          <p:nvSpPr>
            <p:cNvPr id="34" name="pl34"/>
            <p:cNvSpPr/>
            <p:nvPr/>
          </p:nvSpPr>
          <p:spPr>
            <a:xfrm>
              <a:off x="695171" y="495961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5" name="pl35"/>
            <p:cNvSpPr/>
            <p:nvPr/>
          </p:nvSpPr>
          <p:spPr>
            <a:xfrm>
              <a:off x="695171" y="3835956"/>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6" name="pl36"/>
            <p:cNvSpPr/>
            <p:nvPr/>
          </p:nvSpPr>
          <p:spPr>
            <a:xfrm>
              <a:off x="695171" y="552144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439778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38" name="pl38"/>
            <p:cNvSpPr/>
            <p:nvPr/>
          </p:nvSpPr>
          <p:spPr>
            <a:xfrm>
              <a:off x="820020"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1176733"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533445"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890158"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2246871"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2603583"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960296"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3317008"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820020" y="5341655"/>
              <a:ext cx="2496988" cy="179785"/>
            </a:xfrm>
            <a:custGeom>
              <a:avLst/>
              <a:pathLst>
                <a:path w="2496988" h="179785">
                  <a:moveTo>
                    <a:pt x="0" y="134838"/>
                  </a:moveTo>
                  <a:lnTo>
                    <a:pt x="356712" y="179785"/>
                  </a:lnTo>
                  <a:lnTo>
                    <a:pt x="713425" y="179785"/>
                  </a:lnTo>
                  <a:lnTo>
                    <a:pt x="1070137" y="179785"/>
                  </a:lnTo>
                  <a:lnTo>
                    <a:pt x="1426850" y="179785"/>
                  </a:lnTo>
                  <a:lnTo>
                    <a:pt x="1783563" y="89892"/>
                  </a:lnTo>
                  <a:lnTo>
                    <a:pt x="2140275" y="44946"/>
                  </a:lnTo>
                  <a:lnTo>
                    <a:pt x="2496988" y="0"/>
                  </a:lnTo>
                </a:path>
              </a:pathLst>
            </a:custGeom>
            <a:ln w="20325" cap="flat">
              <a:solidFill>
                <a:srgbClr val="BEBEBE">
                  <a:alpha val="69803"/>
                </a:srgbClr>
              </a:solidFill>
              <a:prstDash val="solid"/>
              <a:round/>
            </a:ln>
          </p:spPr>
          <p:txBody>
            <a:bodyPr/>
            <a:lstStyle/>
            <a:p/>
          </p:txBody>
        </p:sp>
        <p:sp>
          <p:nvSpPr>
            <p:cNvPr id="47" name="pl47"/>
            <p:cNvSpPr/>
            <p:nvPr/>
          </p:nvSpPr>
          <p:spPr>
            <a:xfrm>
              <a:off x="820020" y="5161870"/>
              <a:ext cx="2496988" cy="449462"/>
            </a:xfrm>
            <a:custGeom>
              <a:avLst/>
              <a:pathLst>
                <a:path w="2496988" h="449462">
                  <a:moveTo>
                    <a:pt x="0" y="449462"/>
                  </a:moveTo>
                  <a:lnTo>
                    <a:pt x="356712" y="359570"/>
                  </a:lnTo>
                  <a:lnTo>
                    <a:pt x="713425" y="179785"/>
                  </a:lnTo>
                  <a:lnTo>
                    <a:pt x="1070137" y="404516"/>
                  </a:lnTo>
                  <a:lnTo>
                    <a:pt x="1426850" y="0"/>
                  </a:lnTo>
                  <a:lnTo>
                    <a:pt x="1783563" y="0"/>
                  </a:lnTo>
                  <a:lnTo>
                    <a:pt x="2140275" y="44946"/>
                  </a:lnTo>
                  <a:lnTo>
                    <a:pt x="2496988" y="44946"/>
                  </a:lnTo>
                </a:path>
              </a:pathLst>
            </a:custGeom>
            <a:ln w="40651" cap="flat">
              <a:solidFill>
                <a:srgbClr val="BEBEBE">
                  <a:alpha val="69803"/>
                </a:srgbClr>
              </a:solidFill>
              <a:prstDash val="solid"/>
              <a:round/>
            </a:ln>
          </p:spPr>
          <p:txBody>
            <a:bodyPr/>
            <a:lstStyle/>
            <a:p/>
          </p:txBody>
        </p:sp>
        <p:sp>
          <p:nvSpPr>
            <p:cNvPr id="48" name="pl48"/>
            <p:cNvSpPr/>
            <p:nvPr/>
          </p:nvSpPr>
          <p:spPr>
            <a:xfrm>
              <a:off x="820020" y="5161870"/>
              <a:ext cx="2496988" cy="449462"/>
            </a:xfrm>
            <a:custGeom>
              <a:avLst/>
              <a:pathLst>
                <a:path w="2496988" h="449462">
                  <a:moveTo>
                    <a:pt x="0" y="449462"/>
                  </a:moveTo>
                  <a:lnTo>
                    <a:pt x="356712" y="359570"/>
                  </a:lnTo>
                  <a:lnTo>
                    <a:pt x="713425" y="179785"/>
                  </a:lnTo>
                  <a:lnTo>
                    <a:pt x="1070137" y="404516"/>
                  </a:lnTo>
                  <a:lnTo>
                    <a:pt x="1426850" y="0"/>
                  </a:lnTo>
                  <a:lnTo>
                    <a:pt x="1783563" y="0"/>
                  </a:lnTo>
                  <a:lnTo>
                    <a:pt x="2140275" y="44946"/>
                  </a:lnTo>
                  <a:lnTo>
                    <a:pt x="2496988" y="44946"/>
                  </a:lnTo>
                </a:path>
              </a:pathLst>
            </a:custGeom>
            <a:ln w="35231" cap="flat">
              <a:solidFill>
                <a:srgbClr val="BEBEBE">
                  <a:alpha val="69803"/>
                </a:srgbClr>
              </a:solidFill>
              <a:prstDash val="solid"/>
              <a:round/>
            </a:ln>
          </p:spPr>
          <p:txBody>
            <a:bodyPr/>
            <a:lstStyle/>
            <a:p/>
          </p:txBody>
        </p:sp>
        <p:sp>
          <p:nvSpPr>
            <p:cNvPr id="49" name="pl49"/>
            <p:cNvSpPr/>
            <p:nvPr/>
          </p:nvSpPr>
          <p:spPr>
            <a:xfrm>
              <a:off x="820020" y="5341655"/>
              <a:ext cx="2496988" cy="179785"/>
            </a:xfrm>
            <a:custGeom>
              <a:avLst/>
              <a:pathLst>
                <a:path w="2496988" h="179785">
                  <a:moveTo>
                    <a:pt x="0" y="134838"/>
                  </a:moveTo>
                  <a:lnTo>
                    <a:pt x="356712" y="179785"/>
                  </a:lnTo>
                  <a:lnTo>
                    <a:pt x="713425" y="179785"/>
                  </a:lnTo>
                  <a:lnTo>
                    <a:pt x="1070137" y="179785"/>
                  </a:lnTo>
                  <a:lnTo>
                    <a:pt x="1426850" y="179785"/>
                  </a:lnTo>
                  <a:lnTo>
                    <a:pt x="1783563" y="89892"/>
                  </a:lnTo>
                  <a:lnTo>
                    <a:pt x="2140275" y="44946"/>
                  </a:lnTo>
                  <a:lnTo>
                    <a:pt x="2496988" y="0"/>
                  </a:lnTo>
                </a:path>
              </a:pathLst>
            </a:custGeom>
            <a:ln w="20325" cap="flat">
              <a:solidFill>
                <a:srgbClr val="6B6B6B">
                  <a:alpha val="100000"/>
                </a:srgbClr>
              </a:solidFill>
              <a:prstDash val="solid"/>
              <a:round/>
            </a:ln>
          </p:spPr>
          <p:txBody>
            <a:bodyPr/>
            <a:lstStyle/>
            <a:p/>
          </p:txBody>
        </p:sp>
        <p:sp>
          <p:nvSpPr>
            <p:cNvPr id="50" name="pl50"/>
            <p:cNvSpPr/>
            <p:nvPr/>
          </p:nvSpPr>
          <p:spPr>
            <a:xfrm>
              <a:off x="820020" y="5161870"/>
              <a:ext cx="2496988" cy="449462"/>
            </a:xfrm>
            <a:custGeom>
              <a:avLst/>
              <a:pathLst>
                <a:path w="2496988" h="449462">
                  <a:moveTo>
                    <a:pt x="0" y="449462"/>
                  </a:moveTo>
                  <a:lnTo>
                    <a:pt x="356712" y="359570"/>
                  </a:lnTo>
                  <a:lnTo>
                    <a:pt x="713425" y="179785"/>
                  </a:lnTo>
                  <a:lnTo>
                    <a:pt x="1070137" y="404516"/>
                  </a:lnTo>
                  <a:lnTo>
                    <a:pt x="1426850" y="0"/>
                  </a:lnTo>
                  <a:lnTo>
                    <a:pt x="1783563" y="0"/>
                  </a:lnTo>
                  <a:lnTo>
                    <a:pt x="2140275" y="44946"/>
                  </a:lnTo>
                  <a:lnTo>
                    <a:pt x="2496988" y="44946"/>
                  </a:lnTo>
                </a:path>
              </a:pathLst>
            </a:custGeom>
            <a:ln w="40651" cap="flat">
              <a:solidFill>
                <a:srgbClr val="000000">
                  <a:alpha val="100000"/>
                </a:srgbClr>
              </a:solidFill>
              <a:prstDash val="solid"/>
              <a:round/>
            </a:ln>
          </p:spPr>
          <p:txBody>
            <a:bodyPr/>
            <a:lstStyle/>
            <a:p/>
          </p:txBody>
        </p:sp>
        <p:sp>
          <p:nvSpPr>
            <p:cNvPr id="51" name="pl51"/>
            <p:cNvSpPr/>
            <p:nvPr/>
          </p:nvSpPr>
          <p:spPr>
            <a:xfrm>
              <a:off x="820020" y="5161870"/>
              <a:ext cx="2496988" cy="449462"/>
            </a:xfrm>
            <a:custGeom>
              <a:avLst/>
              <a:pathLst>
                <a:path w="2496988" h="449462">
                  <a:moveTo>
                    <a:pt x="0" y="449462"/>
                  </a:moveTo>
                  <a:lnTo>
                    <a:pt x="356712" y="359570"/>
                  </a:lnTo>
                  <a:lnTo>
                    <a:pt x="713425" y="179785"/>
                  </a:lnTo>
                  <a:lnTo>
                    <a:pt x="1070137" y="404516"/>
                  </a:lnTo>
                  <a:lnTo>
                    <a:pt x="1426850" y="0"/>
                  </a:lnTo>
                  <a:lnTo>
                    <a:pt x="1783563" y="0"/>
                  </a:lnTo>
                  <a:lnTo>
                    <a:pt x="2140275" y="44946"/>
                  </a:lnTo>
                  <a:lnTo>
                    <a:pt x="2496988" y="44946"/>
                  </a:lnTo>
                </a:path>
              </a:pathLst>
            </a:custGeom>
            <a:ln w="35231" cap="flat">
              <a:solidFill>
                <a:srgbClr val="80BD41">
                  <a:alpha val="100000"/>
                </a:srgbClr>
              </a:solidFill>
              <a:prstDash val="solid"/>
              <a:round/>
            </a:ln>
          </p:spPr>
          <p:txBody>
            <a:bodyPr/>
            <a:lstStyle/>
            <a:p/>
          </p:txBody>
        </p:sp>
        <p:sp>
          <p:nvSpPr>
            <p:cNvPr id="52" name="pl52"/>
            <p:cNvSpPr/>
            <p:nvPr/>
          </p:nvSpPr>
          <p:spPr>
            <a:xfrm>
              <a:off x="695171" y="5521440"/>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53" name="tx53"/>
            <p:cNvSpPr/>
            <p:nvPr/>
          </p:nvSpPr>
          <p:spPr>
            <a:xfrm>
              <a:off x="771831" y="54327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4" name="tx54"/>
            <p:cNvSpPr/>
            <p:nvPr/>
          </p:nvSpPr>
          <p:spPr>
            <a:xfrm>
              <a:off x="1146603" y="53428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 name="tx55"/>
            <p:cNvSpPr/>
            <p:nvPr/>
          </p:nvSpPr>
          <p:spPr>
            <a:xfrm>
              <a:off x="1503316" y="51631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6" name="tx56"/>
            <p:cNvSpPr/>
            <p:nvPr/>
          </p:nvSpPr>
          <p:spPr>
            <a:xfrm>
              <a:off x="1841969" y="5387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 name="tx57"/>
            <p:cNvSpPr/>
            <p:nvPr/>
          </p:nvSpPr>
          <p:spPr>
            <a:xfrm>
              <a:off x="2216741" y="49833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8" name="tx58"/>
            <p:cNvSpPr/>
            <p:nvPr/>
          </p:nvSpPr>
          <p:spPr>
            <a:xfrm>
              <a:off x="2573454" y="49833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9" name="tx59"/>
            <p:cNvSpPr/>
            <p:nvPr/>
          </p:nvSpPr>
          <p:spPr>
            <a:xfrm>
              <a:off x="2930166" y="50282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0" name="tx60"/>
            <p:cNvSpPr/>
            <p:nvPr/>
          </p:nvSpPr>
          <p:spPr>
            <a:xfrm>
              <a:off x="3286879" y="50282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1" name="rc61"/>
            <p:cNvSpPr/>
            <p:nvPr/>
          </p:nvSpPr>
          <p:spPr>
            <a:xfrm>
              <a:off x="3511447" y="874964"/>
              <a:ext cx="2746687" cy="2323721"/>
            </a:xfrm>
            <a:prstGeom prst="rect">
              <a:avLst/>
            </a:prstGeom>
            <a:solidFill>
              <a:srgbClr val="EBEBEB">
                <a:alpha val="100000"/>
              </a:srgbClr>
            </a:solidFill>
          </p:spPr>
          <p:txBody>
            <a:bodyPr/>
            <a:lstStyle/>
            <a:p/>
          </p:txBody>
        </p:sp>
        <p:sp>
          <p:nvSpPr>
            <p:cNvPr id="62" name="pl62"/>
            <p:cNvSpPr/>
            <p:nvPr/>
          </p:nvSpPr>
          <p:spPr>
            <a:xfrm>
              <a:off x="3511447" y="2351449"/>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3" name="pl63"/>
            <p:cNvSpPr/>
            <p:nvPr/>
          </p:nvSpPr>
          <p:spPr>
            <a:xfrm>
              <a:off x="3511447" y="122779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4" name="pl64"/>
            <p:cNvSpPr/>
            <p:nvPr/>
          </p:nvSpPr>
          <p:spPr>
            <a:xfrm>
              <a:off x="3511447" y="291327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5" name="pl65"/>
            <p:cNvSpPr/>
            <p:nvPr/>
          </p:nvSpPr>
          <p:spPr>
            <a:xfrm>
              <a:off x="3511447" y="178962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6" name="pl66"/>
            <p:cNvSpPr/>
            <p:nvPr/>
          </p:nvSpPr>
          <p:spPr>
            <a:xfrm>
              <a:off x="3636296"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3993009"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4349722"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4706434"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5063147"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5419859"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5776572"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6133285"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3636296" y="2733492"/>
              <a:ext cx="2496988" cy="179785"/>
            </a:xfrm>
            <a:custGeom>
              <a:avLst/>
              <a:pathLst>
                <a:path w="2496988" h="179785">
                  <a:moveTo>
                    <a:pt x="0" y="134838"/>
                  </a:moveTo>
                  <a:lnTo>
                    <a:pt x="356712" y="179785"/>
                  </a:lnTo>
                  <a:lnTo>
                    <a:pt x="713425" y="179785"/>
                  </a:lnTo>
                  <a:lnTo>
                    <a:pt x="1070137" y="179785"/>
                  </a:lnTo>
                  <a:lnTo>
                    <a:pt x="1426850" y="179785"/>
                  </a:lnTo>
                  <a:lnTo>
                    <a:pt x="1783563" y="89892"/>
                  </a:lnTo>
                  <a:lnTo>
                    <a:pt x="2140275" y="44946"/>
                  </a:lnTo>
                  <a:lnTo>
                    <a:pt x="2496988" y="0"/>
                  </a:lnTo>
                </a:path>
              </a:pathLst>
            </a:custGeom>
            <a:ln w="20325" cap="flat">
              <a:solidFill>
                <a:srgbClr val="BEBEBE">
                  <a:alpha val="69803"/>
                </a:srgbClr>
              </a:solidFill>
              <a:prstDash val="solid"/>
              <a:round/>
            </a:ln>
          </p:spPr>
          <p:txBody>
            <a:bodyPr/>
            <a:lstStyle/>
            <a:p/>
          </p:txBody>
        </p:sp>
        <p:sp>
          <p:nvSpPr>
            <p:cNvPr id="75" name="pl75"/>
            <p:cNvSpPr/>
            <p:nvPr/>
          </p:nvSpPr>
          <p:spPr>
            <a:xfrm>
              <a:off x="3636296" y="2778438"/>
              <a:ext cx="2496988" cy="179785"/>
            </a:xfrm>
            <a:custGeom>
              <a:avLst/>
              <a:pathLst>
                <a:path w="2496988" h="179785">
                  <a:moveTo>
                    <a:pt x="0" y="134838"/>
                  </a:moveTo>
                  <a:lnTo>
                    <a:pt x="356712" y="134838"/>
                  </a:lnTo>
                  <a:lnTo>
                    <a:pt x="713425" y="179785"/>
                  </a:lnTo>
                  <a:lnTo>
                    <a:pt x="1070137" y="89892"/>
                  </a:lnTo>
                  <a:lnTo>
                    <a:pt x="1426850" y="89892"/>
                  </a:lnTo>
                  <a:lnTo>
                    <a:pt x="1783563" y="44946"/>
                  </a:lnTo>
                  <a:lnTo>
                    <a:pt x="2140275" y="0"/>
                  </a:lnTo>
                  <a:lnTo>
                    <a:pt x="2496988" y="0"/>
                  </a:lnTo>
                </a:path>
              </a:pathLst>
            </a:custGeom>
            <a:ln w="40651" cap="flat">
              <a:solidFill>
                <a:srgbClr val="BEBEBE">
                  <a:alpha val="69803"/>
                </a:srgbClr>
              </a:solidFill>
              <a:prstDash val="solid"/>
              <a:round/>
            </a:ln>
          </p:spPr>
          <p:txBody>
            <a:bodyPr/>
            <a:lstStyle/>
            <a:p/>
          </p:txBody>
        </p:sp>
        <p:sp>
          <p:nvSpPr>
            <p:cNvPr id="76" name="pl76"/>
            <p:cNvSpPr/>
            <p:nvPr/>
          </p:nvSpPr>
          <p:spPr>
            <a:xfrm>
              <a:off x="3636296" y="2778438"/>
              <a:ext cx="2496988" cy="179785"/>
            </a:xfrm>
            <a:custGeom>
              <a:avLst/>
              <a:pathLst>
                <a:path w="2496988" h="179785">
                  <a:moveTo>
                    <a:pt x="0" y="134838"/>
                  </a:moveTo>
                  <a:lnTo>
                    <a:pt x="356712" y="134838"/>
                  </a:lnTo>
                  <a:lnTo>
                    <a:pt x="713425" y="179785"/>
                  </a:lnTo>
                  <a:lnTo>
                    <a:pt x="1070137" y="89892"/>
                  </a:lnTo>
                  <a:lnTo>
                    <a:pt x="1426850" y="89892"/>
                  </a:lnTo>
                  <a:lnTo>
                    <a:pt x="1783563" y="44946"/>
                  </a:lnTo>
                  <a:lnTo>
                    <a:pt x="2140275" y="0"/>
                  </a:lnTo>
                  <a:lnTo>
                    <a:pt x="2496988" y="0"/>
                  </a:lnTo>
                </a:path>
              </a:pathLst>
            </a:custGeom>
            <a:ln w="35231" cap="flat">
              <a:solidFill>
                <a:srgbClr val="BEBEBE">
                  <a:alpha val="69803"/>
                </a:srgbClr>
              </a:solidFill>
              <a:prstDash val="solid"/>
              <a:round/>
            </a:ln>
          </p:spPr>
          <p:txBody>
            <a:bodyPr/>
            <a:lstStyle/>
            <a:p/>
          </p:txBody>
        </p:sp>
        <p:sp>
          <p:nvSpPr>
            <p:cNvPr id="77" name="pl77"/>
            <p:cNvSpPr/>
            <p:nvPr/>
          </p:nvSpPr>
          <p:spPr>
            <a:xfrm>
              <a:off x="3636296" y="2733492"/>
              <a:ext cx="2496988" cy="179785"/>
            </a:xfrm>
            <a:custGeom>
              <a:avLst/>
              <a:pathLst>
                <a:path w="2496988" h="179785">
                  <a:moveTo>
                    <a:pt x="0" y="134838"/>
                  </a:moveTo>
                  <a:lnTo>
                    <a:pt x="356712" y="179785"/>
                  </a:lnTo>
                  <a:lnTo>
                    <a:pt x="713425" y="179785"/>
                  </a:lnTo>
                  <a:lnTo>
                    <a:pt x="1070137" y="179785"/>
                  </a:lnTo>
                  <a:lnTo>
                    <a:pt x="1426850" y="179785"/>
                  </a:lnTo>
                  <a:lnTo>
                    <a:pt x="1783563" y="89892"/>
                  </a:lnTo>
                  <a:lnTo>
                    <a:pt x="2140275" y="44946"/>
                  </a:lnTo>
                  <a:lnTo>
                    <a:pt x="2496988" y="0"/>
                  </a:lnTo>
                </a:path>
              </a:pathLst>
            </a:custGeom>
            <a:ln w="20325" cap="flat">
              <a:solidFill>
                <a:srgbClr val="6B6B6B">
                  <a:alpha val="100000"/>
                </a:srgbClr>
              </a:solidFill>
              <a:prstDash val="solid"/>
              <a:round/>
            </a:ln>
          </p:spPr>
          <p:txBody>
            <a:bodyPr/>
            <a:lstStyle/>
            <a:p/>
          </p:txBody>
        </p:sp>
        <p:sp>
          <p:nvSpPr>
            <p:cNvPr id="78" name="pl78"/>
            <p:cNvSpPr/>
            <p:nvPr/>
          </p:nvSpPr>
          <p:spPr>
            <a:xfrm>
              <a:off x="3636296" y="2778438"/>
              <a:ext cx="2496988" cy="179785"/>
            </a:xfrm>
            <a:custGeom>
              <a:avLst/>
              <a:pathLst>
                <a:path w="2496988" h="179785">
                  <a:moveTo>
                    <a:pt x="0" y="134838"/>
                  </a:moveTo>
                  <a:lnTo>
                    <a:pt x="356712" y="134838"/>
                  </a:lnTo>
                  <a:lnTo>
                    <a:pt x="713425" y="179785"/>
                  </a:lnTo>
                  <a:lnTo>
                    <a:pt x="1070137" y="89892"/>
                  </a:lnTo>
                  <a:lnTo>
                    <a:pt x="1426850" y="89892"/>
                  </a:lnTo>
                  <a:lnTo>
                    <a:pt x="1783563" y="44946"/>
                  </a:lnTo>
                  <a:lnTo>
                    <a:pt x="2140275" y="0"/>
                  </a:lnTo>
                  <a:lnTo>
                    <a:pt x="2496988" y="0"/>
                  </a:lnTo>
                </a:path>
              </a:pathLst>
            </a:custGeom>
            <a:ln w="40651" cap="flat">
              <a:solidFill>
                <a:srgbClr val="000000">
                  <a:alpha val="100000"/>
                </a:srgbClr>
              </a:solidFill>
              <a:prstDash val="solid"/>
              <a:round/>
            </a:ln>
          </p:spPr>
          <p:txBody>
            <a:bodyPr/>
            <a:lstStyle/>
            <a:p/>
          </p:txBody>
        </p:sp>
        <p:sp>
          <p:nvSpPr>
            <p:cNvPr id="79" name="pl79"/>
            <p:cNvSpPr/>
            <p:nvPr/>
          </p:nvSpPr>
          <p:spPr>
            <a:xfrm>
              <a:off x="3636296" y="2778438"/>
              <a:ext cx="2496988" cy="179785"/>
            </a:xfrm>
            <a:custGeom>
              <a:avLst/>
              <a:pathLst>
                <a:path w="2496988" h="179785">
                  <a:moveTo>
                    <a:pt x="0" y="134838"/>
                  </a:moveTo>
                  <a:lnTo>
                    <a:pt x="356712" y="134838"/>
                  </a:lnTo>
                  <a:lnTo>
                    <a:pt x="713425" y="179785"/>
                  </a:lnTo>
                  <a:lnTo>
                    <a:pt x="1070137" y="89892"/>
                  </a:lnTo>
                  <a:lnTo>
                    <a:pt x="1426850" y="89892"/>
                  </a:lnTo>
                  <a:lnTo>
                    <a:pt x="1783563" y="44946"/>
                  </a:lnTo>
                  <a:lnTo>
                    <a:pt x="2140275" y="0"/>
                  </a:lnTo>
                  <a:lnTo>
                    <a:pt x="2496988" y="0"/>
                  </a:lnTo>
                </a:path>
              </a:pathLst>
            </a:custGeom>
            <a:ln w="35231" cap="flat">
              <a:solidFill>
                <a:srgbClr val="80BD41">
                  <a:alpha val="100000"/>
                </a:srgbClr>
              </a:solidFill>
              <a:prstDash val="solid"/>
              <a:round/>
            </a:ln>
          </p:spPr>
          <p:txBody>
            <a:bodyPr/>
            <a:lstStyle/>
            <a:p/>
          </p:txBody>
        </p:sp>
        <p:sp>
          <p:nvSpPr>
            <p:cNvPr id="80" name="pl80"/>
            <p:cNvSpPr/>
            <p:nvPr/>
          </p:nvSpPr>
          <p:spPr>
            <a:xfrm>
              <a:off x="3511447" y="291327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81" name="tx81"/>
            <p:cNvSpPr/>
            <p:nvPr/>
          </p:nvSpPr>
          <p:spPr>
            <a:xfrm>
              <a:off x="3606167" y="27347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3962879" y="27347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4301533" y="27796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4" name="tx84"/>
            <p:cNvSpPr/>
            <p:nvPr/>
          </p:nvSpPr>
          <p:spPr>
            <a:xfrm>
              <a:off x="4676305" y="26897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5" name="tx85"/>
            <p:cNvSpPr/>
            <p:nvPr/>
          </p:nvSpPr>
          <p:spPr>
            <a:xfrm>
              <a:off x="5033017" y="26897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6" name="tx86"/>
            <p:cNvSpPr/>
            <p:nvPr/>
          </p:nvSpPr>
          <p:spPr>
            <a:xfrm>
              <a:off x="5389730" y="2644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7" name="tx87"/>
            <p:cNvSpPr/>
            <p:nvPr/>
          </p:nvSpPr>
          <p:spPr>
            <a:xfrm>
              <a:off x="5746443" y="2599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8" name="tx88"/>
            <p:cNvSpPr/>
            <p:nvPr/>
          </p:nvSpPr>
          <p:spPr>
            <a:xfrm>
              <a:off x="6103155" y="2599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9" name="rc89"/>
            <p:cNvSpPr/>
            <p:nvPr/>
          </p:nvSpPr>
          <p:spPr>
            <a:xfrm>
              <a:off x="3511447" y="3483127"/>
              <a:ext cx="2746687" cy="2323721"/>
            </a:xfrm>
            <a:prstGeom prst="rect">
              <a:avLst/>
            </a:prstGeom>
            <a:solidFill>
              <a:srgbClr val="EBEBEB">
                <a:alpha val="100000"/>
              </a:srgbClr>
            </a:solidFill>
          </p:spPr>
          <p:txBody>
            <a:bodyPr/>
            <a:lstStyle/>
            <a:p/>
          </p:txBody>
        </p:sp>
        <p:sp>
          <p:nvSpPr>
            <p:cNvPr id="90" name="pl90"/>
            <p:cNvSpPr/>
            <p:nvPr/>
          </p:nvSpPr>
          <p:spPr>
            <a:xfrm>
              <a:off x="3511447" y="495961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1" name="pl91"/>
            <p:cNvSpPr/>
            <p:nvPr/>
          </p:nvSpPr>
          <p:spPr>
            <a:xfrm>
              <a:off x="3511447" y="3835956"/>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2" name="pl92"/>
            <p:cNvSpPr/>
            <p:nvPr/>
          </p:nvSpPr>
          <p:spPr>
            <a:xfrm>
              <a:off x="3511447" y="552144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3" name="pl93"/>
            <p:cNvSpPr/>
            <p:nvPr/>
          </p:nvSpPr>
          <p:spPr>
            <a:xfrm>
              <a:off x="3511447" y="439778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4" name="pl94"/>
            <p:cNvSpPr/>
            <p:nvPr/>
          </p:nvSpPr>
          <p:spPr>
            <a:xfrm>
              <a:off x="3636296"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3993009"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4349722"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4706434"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5063147"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5419859"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5776572"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6133285"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3636296" y="5341655"/>
              <a:ext cx="2496988" cy="179785"/>
            </a:xfrm>
            <a:custGeom>
              <a:avLst/>
              <a:pathLst>
                <a:path w="2496988" h="179785">
                  <a:moveTo>
                    <a:pt x="0" y="134838"/>
                  </a:moveTo>
                  <a:lnTo>
                    <a:pt x="356712" y="179785"/>
                  </a:lnTo>
                  <a:lnTo>
                    <a:pt x="713425" y="179785"/>
                  </a:lnTo>
                  <a:lnTo>
                    <a:pt x="1070137" y="179785"/>
                  </a:lnTo>
                  <a:lnTo>
                    <a:pt x="1426850" y="179785"/>
                  </a:lnTo>
                  <a:lnTo>
                    <a:pt x="1783563" y="89892"/>
                  </a:lnTo>
                  <a:lnTo>
                    <a:pt x="2140275" y="44946"/>
                  </a:lnTo>
                  <a:lnTo>
                    <a:pt x="2496988" y="0"/>
                  </a:lnTo>
                </a:path>
              </a:pathLst>
            </a:custGeom>
            <a:ln w="20325" cap="flat">
              <a:solidFill>
                <a:srgbClr val="BEBEBE">
                  <a:alpha val="69803"/>
                </a:srgbClr>
              </a:solidFill>
              <a:prstDash val="solid"/>
              <a:round/>
            </a:ln>
          </p:spPr>
          <p:txBody>
            <a:bodyPr/>
            <a:lstStyle/>
            <a:p/>
          </p:txBody>
        </p:sp>
        <p:sp>
          <p:nvSpPr>
            <p:cNvPr id="103" name="pl103"/>
            <p:cNvSpPr/>
            <p:nvPr/>
          </p:nvSpPr>
          <p:spPr>
            <a:xfrm>
              <a:off x="3636296" y="5521440"/>
              <a:ext cx="2496988" cy="44946"/>
            </a:xfrm>
            <a:custGeom>
              <a:avLst/>
              <a:pathLst>
                <a:path w="2496988" h="44946">
                  <a:moveTo>
                    <a:pt x="0" y="0"/>
                  </a:moveTo>
                  <a:lnTo>
                    <a:pt x="356712" y="0"/>
                  </a:lnTo>
                  <a:lnTo>
                    <a:pt x="713425" y="0"/>
                  </a:lnTo>
                  <a:lnTo>
                    <a:pt x="1070137" y="0"/>
                  </a:lnTo>
                  <a:lnTo>
                    <a:pt x="1426850" y="0"/>
                  </a:lnTo>
                  <a:lnTo>
                    <a:pt x="1783563" y="0"/>
                  </a:lnTo>
                  <a:lnTo>
                    <a:pt x="2140275" y="44946"/>
                  </a:lnTo>
                  <a:lnTo>
                    <a:pt x="2496988" y="44946"/>
                  </a:lnTo>
                </a:path>
              </a:pathLst>
            </a:custGeom>
            <a:ln w="40651" cap="flat">
              <a:solidFill>
                <a:srgbClr val="BEBEBE">
                  <a:alpha val="69803"/>
                </a:srgbClr>
              </a:solidFill>
              <a:prstDash val="solid"/>
              <a:round/>
            </a:ln>
          </p:spPr>
          <p:txBody>
            <a:bodyPr/>
            <a:lstStyle/>
            <a:p/>
          </p:txBody>
        </p:sp>
        <p:sp>
          <p:nvSpPr>
            <p:cNvPr id="104" name="pl104"/>
            <p:cNvSpPr/>
            <p:nvPr/>
          </p:nvSpPr>
          <p:spPr>
            <a:xfrm>
              <a:off x="3636296" y="5521440"/>
              <a:ext cx="2496988" cy="44946"/>
            </a:xfrm>
            <a:custGeom>
              <a:avLst/>
              <a:pathLst>
                <a:path w="2496988" h="44946">
                  <a:moveTo>
                    <a:pt x="0" y="0"/>
                  </a:moveTo>
                  <a:lnTo>
                    <a:pt x="356712" y="0"/>
                  </a:lnTo>
                  <a:lnTo>
                    <a:pt x="713425" y="0"/>
                  </a:lnTo>
                  <a:lnTo>
                    <a:pt x="1070137" y="0"/>
                  </a:lnTo>
                  <a:lnTo>
                    <a:pt x="1426850" y="0"/>
                  </a:lnTo>
                  <a:lnTo>
                    <a:pt x="1783563" y="0"/>
                  </a:lnTo>
                  <a:lnTo>
                    <a:pt x="2140275" y="44946"/>
                  </a:lnTo>
                  <a:lnTo>
                    <a:pt x="2496988" y="44946"/>
                  </a:lnTo>
                </a:path>
              </a:pathLst>
            </a:custGeom>
            <a:ln w="35231" cap="flat">
              <a:solidFill>
                <a:srgbClr val="BEBEBE">
                  <a:alpha val="69803"/>
                </a:srgbClr>
              </a:solidFill>
              <a:prstDash val="solid"/>
              <a:round/>
            </a:ln>
          </p:spPr>
          <p:txBody>
            <a:bodyPr/>
            <a:lstStyle/>
            <a:p/>
          </p:txBody>
        </p:sp>
        <p:sp>
          <p:nvSpPr>
            <p:cNvPr id="105" name="pl105"/>
            <p:cNvSpPr/>
            <p:nvPr/>
          </p:nvSpPr>
          <p:spPr>
            <a:xfrm>
              <a:off x="3636296" y="5341655"/>
              <a:ext cx="2496988" cy="179785"/>
            </a:xfrm>
            <a:custGeom>
              <a:avLst/>
              <a:pathLst>
                <a:path w="2496988" h="179785">
                  <a:moveTo>
                    <a:pt x="0" y="134838"/>
                  </a:moveTo>
                  <a:lnTo>
                    <a:pt x="356712" y="179785"/>
                  </a:lnTo>
                  <a:lnTo>
                    <a:pt x="713425" y="179785"/>
                  </a:lnTo>
                  <a:lnTo>
                    <a:pt x="1070137" y="179785"/>
                  </a:lnTo>
                  <a:lnTo>
                    <a:pt x="1426850" y="179785"/>
                  </a:lnTo>
                  <a:lnTo>
                    <a:pt x="1783563" y="89892"/>
                  </a:lnTo>
                  <a:lnTo>
                    <a:pt x="2140275" y="44946"/>
                  </a:lnTo>
                  <a:lnTo>
                    <a:pt x="2496988" y="0"/>
                  </a:lnTo>
                </a:path>
              </a:pathLst>
            </a:custGeom>
            <a:ln w="20325" cap="flat">
              <a:solidFill>
                <a:srgbClr val="6B6B6B">
                  <a:alpha val="100000"/>
                </a:srgbClr>
              </a:solidFill>
              <a:prstDash val="solid"/>
              <a:round/>
            </a:ln>
          </p:spPr>
          <p:txBody>
            <a:bodyPr/>
            <a:lstStyle/>
            <a:p/>
          </p:txBody>
        </p:sp>
        <p:sp>
          <p:nvSpPr>
            <p:cNvPr id="106" name="pl106"/>
            <p:cNvSpPr/>
            <p:nvPr/>
          </p:nvSpPr>
          <p:spPr>
            <a:xfrm>
              <a:off x="3636296" y="5521440"/>
              <a:ext cx="2496988" cy="44946"/>
            </a:xfrm>
            <a:custGeom>
              <a:avLst/>
              <a:pathLst>
                <a:path w="2496988" h="44946">
                  <a:moveTo>
                    <a:pt x="0" y="0"/>
                  </a:moveTo>
                  <a:lnTo>
                    <a:pt x="356712" y="0"/>
                  </a:lnTo>
                  <a:lnTo>
                    <a:pt x="713425" y="0"/>
                  </a:lnTo>
                  <a:lnTo>
                    <a:pt x="1070137" y="0"/>
                  </a:lnTo>
                  <a:lnTo>
                    <a:pt x="1426850" y="0"/>
                  </a:lnTo>
                  <a:lnTo>
                    <a:pt x="1783563" y="0"/>
                  </a:lnTo>
                  <a:lnTo>
                    <a:pt x="2140275" y="44946"/>
                  </a:lnTo>
                  <a:lnTo>
                    <a:pt x="2496988" y="44946"/>
                  </a:lnTo>
                </a:path>
              </a:pathLst>
            </a:custGeom>
            <a:ln w="40651" cap="flat">
              <a:solidFill>
                <a:srgbClr val="000000">
                  <a:alpha val="100000"/>
                </a:srgbClr>
              </a:solidFill>
              <a:prstDash val="solid"/>
              <a:round/>
            </a:ln>
          </p:spPr>
          <p:txBody>
            <a:bodyPr/>
            <a:lstStyle/>
            <a:p/>
          </p:txBody>
        </p:sp>
        <p:sp>
          <p:nvSpPr>
            <p:cNvPr id="107" name="pl107"/>
            <p:cNvSpPr/>
            <p:nvPr/>
          </p:nvSpPr>
          <p:spPr>
            <a:xfrm>
              <a:off x="3636296" y="5521440"/>
              <a:ext cx="2496988" cy="44946"/>
            </a:xfrm>
            <a:custGeom>
              <a:avLst/>
              <a:pathLst>
                <a:path w="2496988" h="44946">
                  <a:moveTo>
                    <a:pt x="0" y="0"/>
                  </a:moveTo>
                  <a:lnTo>
                    <a:pt x="356712" y="0"/>
                  </a:lnTo>
                  <a:lnTo>
                    <a:pt x="713425" y="0"/>
                  </a:lnTo>
                  <a:lnTo>
                    <a:pt x="1070137" y="0"/>
                  </a:lnTo>
                  <a:lnTo>
                    <a:pt x="1426850" y="0"/>
                  </a:lnTo>
                  <a:lnTo>
                    <a:pt x="1783563" y="0"/>
                  </a:lnTo>
                  <a:lnTo>
                    <a:pt x="2140275" y="44946"/>
                  </a:lnTo>
                  <a:lnTo>
                    <a:pt x="2496988" y="44946"/>
                  </a:lnTo>
                </a:path>
              </a:pathLst>
            </a:custGeom>
            <a:ln w="35231" cap="flat">
              <a:solidFill>
                <a:srgbClr val="80BD41">
                  <a:alpha val="100000"/>
                </a:srgbClr>
              </a:solidFill>
              <a:prstDash val="solid"/>
              <a:round/>
            </a:ln>
          </p:spPr>
          <p:txBody>
            <a:bodyPr/>
            <a:lstStyle/>
            <a:p/>
          </p:txBody>
        </p:sp>
        <p:sp>
          <p:nvSpPr>
            <p:cNvPr id="108" name="pl108"/>
            <p:cNvSpPr/>
            <p:nvPr/>
          </p:nvSpPr>
          <p:spPr>
            <a:xfrm>
              <a:off x="3511447" y="5521440"/>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09" name="tx109"/>
            <p:cNvSpPr/>
            <p:nvPr/>
          </p:nvSpPr>
          <p:spPr>
            <a:xfrm>
              <a:off x="3606167" y="53428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0" name="tx110"/>
            <p:cNvSpPr/>
            <p:nvPr/>
          </p:nvSpPr>
          <p:spPr>
            <a:xfrm>
              <a:off x="3962879" y="53428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4319592" y="53428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2" name="tx112"/>
            <p:cNvSpPr/>
            <p:nvPr/>
          </p:nvSpPr>
          <p:spPr>
            <a:xfrm>
              <a:off x="4676305" y="53428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3" name="tx113"/>
            <p:cNvSpPr/>
            <p:nvPr/>
          </p:nvSpPr>
          <p:spPr>
            <a:xfrm>
              <a:off x="5033017" y="53428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4" name="tx114"/>
            <p:cNvSpPr/>
            <p:nvPr/>
          </p:nvSpPr>
          <p:spPr>
            <a:xfrm>
              <a:off x="5389730" y="53428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5" name="tx115"/>
            <p:cNvSpPr/>
            <p:nvPr/>
          </p:nvSpPr>
          <p:spPr>
            <a:xfrm>
              <a:off x="5728383" y="5387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6" name="tx116"/>
            <p:cNvSpPr/>
            <p:nvPr/>
          </p:nvSpPr>
          <p:spPr>
            <a:xfrm>
              <a:off x="6085096" y="5387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7" name="rc117"/>
            <p:cNvSpPr/>
            <p:nvPr/>
          </p:nvSpPr>
          <p:spPr>
            <a:xfrm>
              <a:off x="6327723" y="874964"/>
              <a:ext cx="2746687" cy="2323721"/>
            </a:xfrm>
            <a:prstGeom prst="rect">
              <a:avLst/>
            </a:prstGeom>
            <a:solidFill>
              <a:srgbClr val="EBEBEB">
                <a:alpha val="100000"/>
              </a:srgbClr>
            </a:solidFill>
          </p:spPr>
          <p:txBody>
            <a:bodyPr/>
            <a:lstStyle/>
            <a:p/>
          </p:txBody>
        </p:sp>
        <p:sp>
          <p:nvSpPr>
            <p:cNvPr id="118" name="pl118"/>
            <p:cNvSpPr/>
            <p:nvPr/>
          </p:nvSpPr>
          <p:spPr>
            <a:xfrm>
              <a:off x="6327723" y="2351449"/>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19" name="pl119"/>
            <p:cNvSpPr/>
            <p:nvPr/>
          </p:nvSpPr>
          <p:spPr>
            <a:xfrm>
              <a:off x="6327723" y="122779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20" name="pl120"/>
            <p:cNvSpPr/>
            <p:nvPr/>
          </p:nvSpPr>
          <p:spPr>
            <a:xfrm>
              <a:off x="6327723" y="291327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1" name="pl121"/>
            <p:cNvSpPr/>
            <p:nvPr/>
          </p:nvSpPr>
          <p:spPr>
            <a:xfrm>
              <a:off x="6327723" y="178962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2" name="pl122"/>
            <p:cNvSpPr/>
            <p:nvPr/>
          </p:nvSpPr>
          <p:spPr>
            <a:xfrm>
              <a:off x="6452573"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6809285"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7165998"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7522711"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7879423"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8236136"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8592848"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8949561"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6452573" y="2733492"/>
              <a:ext cx="2496988" cy="179785"/>
            </a:xfrm>
            <a:custGeom>
              <a:avLst/>
              <a:pathLst>
                <a:path w="2496988" h="179785">
                  <a:moveTo>
                    <a:pt x="0" y="134838"/>
                  </a:moveTo>
                  <a:lnTo>
                    <a:pt x="356712" y="179785"/>
                  </a:lnTo>
                  <a:lnTo>
                    <a:pt x="713425" y="179785"/>
                  </a:lnTo>
                  <a:lnTo>
                    <a:pt x="1070137" y="179785"/>
                  </a:lnTo>
                  <a:lnTo>
                    <a:pt x="1426850" y="179785"/>
                  </a:lnTo>
                  <a:lnTo>
                    <a:pt x="1783563" y="89892"/>
                  </a:lnTo>
                  <a:lnTo>
                    <a:pt x="2140275" y="44946"/>
                  </a:lnTo>
                  <a:lnTo>
                    <a:pt x="2496988" y="0"/>
                  </a:lnTo>
                </a:path>
              </a:pathLst>
            </a:custGeom>
            <a:ln w="20325" cap="flat">
              <a:solidFill>
                <a:srgbClr val="BEBEBE">
                  <a:alpha val="69803"/>
                </a:srgbClr>
              </a:solidFill>
              <a:prstDash val="solid"/>
              <a:round/>
            </a:ln>
          </p:spPr>
          <p:txBody>
            <a:bodyPr/>
            <a:lstStyle/>
            <a:p/>
          </p:txBody>
        </p:sp>
        <p:sp>
          <p:nvSpPr>
            <p:cNvPr id="131" name="pl131"/>
            <p:cNvSpPr/>
            <p:nvPr/>
          </p:nvSpPr>
          <p:spPr>
            <a:xfrm>
              <a:off x="6452573" y="1879513"/>
              <a:ext cx="2496988" cy="1033764"/>
            </a:xfrm>
            <a:custGeom>
              <a:avLst/>
              <a:pathLst>
                <a:path w="2496988" h="1033764">
                  <a:moveTo>
                    <a:pt x="0" y="1033764"/>
                  </a:moveTo>
                  <a:lnTo>
                    <a:pt x="356712" y="1033764"/>
                  </a:lnTo>
                  <a:lnTo>
                    <a:pt x="713425" y="1033764"/>
                  </a:lnTo>
                  <a:lnTo>
                    <a:pt x="1070137" y="1033764"/>
                  </a:lnTo>
                  <a:lnTo>
                    <a:pt x="1426850" y="1033764"/>
                  </a:lnTo>
                  <a:lnTo>
                    <a:pt x="1783563" y="1033764"/>
                  </a:lnTo>
                  <a:lnTo>
                    <a:pt x="2140275" y="314623"/>
                  </a:lnTo>
                  <a:lnTo>
                    <a:pt x="2496988" y="0"/>
                  </a:lnTo>
                </a:path>
              </a:pathLst>
            </a:custGeom>
            <a:ln w="40651" cap="flat">
              <a:solidFill>
                <a:srgbClr val="BEBEBE">
                  <a:alpha val="69803"/>
                </a:srgbClr>
              </a:solidFill>
              <a:prstDash val="solid"/>
              <a:round/>
            </a:ln>
          </p:spPr>
          <p:txBody>
            <a:bodyPr/>
            <a:lstStyle/>
            <a:p/>
          </p:txBody>
        </p:sp>
        <p:sp>
          <p:nvSpPr>
            <p:cNvPr id="132" name="pl132"/>
            <p:cNvSpPr/>
            <p:nvPr/>
          </p:nvSpPr>
          <p:spPr>
            <a:xfrm>
              <a:off x="6452573" y="1879513"/>
              <a:ext cx="2496988" cy="1033764"/>
            </a:xfrm>
            <a:custGeom>
              <a:avLst/>
              <a:pathLst>
                <a:path w="2496988" h="1033764">
                  <a:moveTo>
                    <a:pt x="0" y="1033764"/>
                  </a:moveTo>
                  <a:lnTo>
                    <a:pt x="356712" y="1033764"/>
                  </a:lnTo>
                  <a:lnTo>
                    <a:pt x="713425" y="1033764"/>
                  </a:lnTo>
                  <a:lnTo>
                    <a:pt x="1070137" y="1033764"/>
                  </a:lnTo>
                  <a:lnTo>
                    <a:pt x="1426850" y="1033764"/>
                  </a:lnTo>
                  <a:lnTo>
                    <a:pt x="1783563" y="1033764"/>
                  </a:lnTo>
                  <a:lnTo>
                    <a:pt x="2140275" y="314623"/>
                  </a:lnTo>
                  <a:lnTo>
                    <a:pt x="2496988" y="0"/>
                  </a:lnTo>
                </a:path>
              </a:pathLst>
            </a:custGeom>
            <a:ln w="35231" cap="flat">
              <a:solidFill>
                <a:srgbClr val="BEBEBE">
                  <a:alpha val="69803"/>
                </a:srgbClr>
              </a:solidFill>
              <a:prstDash val="solid"/>
              <a:round/>
            </a:ln>
          </p:spPr>
          <p:txBody>
            <a:bodyPr/>
            <a:lstStyle/>
            <a:p/>
          </p:txBody>
        </p:sp>
        <p:sp>
          <p:nvSpPr>
            <p:cNvPr id="133" name="pl133"/>
            <p:cNvSpPr/>
            <p:nvPr/>
          </p:nvSpPr>
          <p:spPr>
            <a:xfrm>
              <a:off x="6452573" y="2733492"/>
              <a:ext cx="2496988" cy="179785"/>
            </a:xfrm>
            <a:custGeom>
              <a:avLst/>
              <a:pathLst>
                <a:path w="2496988" h="179785">
                  <a:moveTo>
                    <a:pt x="0" y="134838"/>
                  </a:moveTo>
                  <a:lnTo>
                    <a:pt x="356712" y="179785"/>
                  </a:lnTo>
                  <a:lnTo>
                    <a:pt x="713425" y="179785"/>
                  </a:lnTo>
                  <a:lnTo>
                    <a:pt x="1070137" y="179785"/>
                  </a:lnTo>
                  <a:lnTo>
                    <a:pt x="1426850" y="179785"/>
                  </a:lnTo>
                  <a:lnTo>
                    <a:pt x="1783563" y="89892"/>
                  </a:lnTo>
                  <a:lnTo>
                    <a:pt x="2140275" y="44946"/>
                  </a:lnTo>
                  <a:lnTo>
                    <a:pt x="2496988" y="0"/>
                  </a:lnTo>
                </a:path>
              </a:pathLst>
            </a:custGeom>
            <a:ln w="20325" cap="flat">
              <a:solidFill>
                <a:srgbClr val="6B6B6B">
                  <a:alpha val="100000"/>
                </a:srgbClr>
              </a:solidFill>
              <a:prstDash val="solid"/>
              <a:round/>
            </a:ln>
          </p:spPr>
          <p:txBody>
            <a:bodyPr/>
            <a:lstStyle/>
            <a:p/>
          </p:txBody>
        </p:sp>
        <p:sp>
          <p:nvSpPr>
            <p:cNvPr id="134" name="pl134"/>
            <p:cNvSpPr/>
            <p:nvPr/>
          </p:nvSpPr>
          <p:spPr>
            <a:xfrm>
              <a:off x="6452573" y="1879513"/>
              <a:ext cx="2496988" cy="1033764"/>
            </a:xfrm>
            <a:custGeom>
              <a:avLst/>
              <a:pathLst>
                <a:path w="2496988" h="1033764">
                  <a:moveTo>
                    <a:pt x="0" y="1033764"/>
                  </a:moveTo>
                  <a:lnTo>
                    <a:pt x="356712" y="1033764"/>
                  </a:lnTo>
                  <a:lnTo>
                    <a:pt x="713425" y="1033764"/>
                  </a:lnTo>
                  <a:lnTo>
                    <a:pt x="1070137" y="1033764"/>
                  </a:lnTo>
                  <a:lnTo>
                    <a:pt x="1426850" y="1033764"/>
                  </a:lnTo>
                  <a:lnTo>
                    <a:pt x="1783563" y="1033764"/>
                  </a:lnTo>
                  <a:lnTo>
                    <a:pt x="2140275" y="314623"/>
                  </a:lnTo>
                  <a:lnTo>
                    <a:pt x="2496988" y="0"/>
                  </a:lnTo>
                </a:path>
              </a:pathLst>
            </a:custGeom>
            <a:ln w="40651" cap="flat">
              <a:solidFill>
                <a:srgbClr val="000000">
                  <a:alpha val="100000"/>
                </a:srgbClr>
              </a:solidFill>
              <a:prstDash val="solid"/>
              <a:round/>
            </a:ln>
          </p:spPr>
          <p:txBody>
            <a:bodyPr/>
            <a:lstStyle/>
            <a:p/>
          </p:txBody>
        </p:sp>
        <p:sp>
          <p:nvSpPr>
            <p:cNvPr id="135" name="pl135"/>
            <p:cNvSpPr/>
            <p:nvPr/>
          </p:nvSpPr>
          <p:spPr>
            <a:xfrm>
              <a:off x="6452573" y="1879513"/>
              <a:ext cx="2496988" cy="1033764"/>
            </a:xfrm>
            <a:custGeom>
              <a:avLst/>
              <a:pathLst>
                <a:path w="2496988" h="1033764">
                  <a:moveTo>
                    <a:pt x="0" y="1033764"/>
                  </a:moveTo>
                  <a:lnTo>
                    <a:pt x="356712" y="1033764"/>
                  </a:lnTo>
                  <a:lnTo>
                    <a:pt x="713425" y="1033764"/>
                  </a:lnTo>
                  <a:lnTo>
                    <a:pt x="1070137" y="1033764"/>
                  </a:lnTo>
                  <a:lnTo>
                    <a:pt x="1426850" y="1033764"/>
                  </a:lnTo>
                  <a:lnTo>
                    <a:pt x="1783563" y="1033764"/>
                  </a:lnTo>
                  <a:lnTo>
                    <a:pt x="2140275" y="314623"/>
                  </a:lnTo>
                  <a:lnTo>
                    <a:pt x="2496988" y="0"/>
                  </a:lnTo>
                </a:path>
              </a:pathLst>
            </a:custGeom>
            <a:ln w="35231" cap="flat">
              <a:solidFill>
                <a:srgbClr val="80BD41">
                  <a:alpha val="100000"/>
                </a:srgbClr>
              </a:solidFill>
              <a:prstDash val="solid"/>
              <a:round/>
            </a:ln>
          </p:spPr>
          <p:txBody>
            <a:bodyPr/>
            <a:lstStyle/>
            <a:p/>
          </p:txBody>
        </p:sp>
        <p:sp>
          <p:nvSpPr>
            <p:cNvPr id="136" name="pl136"/>
            <p:cNvSpPr/>
            <p:nvPr/>
          </p:nvSpPr>
          <p:spPr>
            <a:xfrm>
              <a:off x="6327723" y="291327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37" name="tx137"/>
            <p:cNvSpPr/>
            <p:nvPr/>
          </p:nvSpPr>
          <p:spPr>
            <a:xfrm>
              <a:off x="6422443" y="27347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8" name="tx138"/>
            <p:cNvSpPr/>
            <p:nvPr/>
          </p:nvSpPr>
          <p:spPr>
            <a:xfrm>
              <a:off x="6779156" y="27347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9" name="tx139"/>
            <p:cNvSpPr/>
            <p:nvPr/>
          </p:nvSpPr>
          <p:spPr>
            <a:xfrm>
              <a:off x="7135868" y="27347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0" name="tx140"/>
            <p:cNvSpPr/>
            <p:nvPr/>
          </p:nvSpPr>
          <p:spPr>
            <a:xfrm>
              <a:off x="7492581" y="27347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1" name="tx141"/>
            <p:cNvSpPr/>
            <p:nvPr/>
          </p:nvSpPr>
          <p:spPr>
            <a:xfrm>
              <a:off x="7849294" y="27347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2" name="tx142"/>
            <p:cNvSpPr/>
            <p:nvPr/>
          </p:nvSpPr>
          <p:spPr>
            <a:xfrm>
              <a:off x="8206006" y="27347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3" name="tx143"/>
            <p:cNvSpPr/>
            <p:nvPr/>
          </p:nvSpPr>
          <p:spPr>
            <a:xfrm>
              <a:off x="8532589" y="2015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44" name="tx144"/>
            <p:cNvSpPr/>
            <p:nvPr/>
          </p:nvSpPr>
          <p:spPr>
            <a:xfrm>
              <a:off x="8889302" y="17009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45" name="rc145"/>
            <p:cNvSpPr/>
            <p:nvPr/>
          </p:nvSpPr>
          <p:spPr>
            <a:xfrm>
              <a:off x="6327723" y="3483127"/>
              <a:ext cx="2746687" cy="2323721"/>
            </a:xfrm>
            <a:prstGeom prst="rect">
              <a:avLst/>
            </a:prstGeom>
            <a:solidFill>
              <a:srgbClr val="EBEBEB">
                <a:alpha val="100000"/>
              </a:srgbClr>
            </a:solidFill>
          </p:spPr>
          <p:txBody>
            <a:bodyPr/>
            <a:lstStyle/>
            <a:p/>
          </p:txBody>
        </p:sp>
        <p:sp>
          <p:nvSpPr>
            <p:cNvPr id="146" name="pl146"/>
            <p:cNvSpPr/>
            <p:nvPr/>
          </p:nvSpPr>
          <p:spPr>
            <a:xfrm>
              <a:off x="6327723" y="495961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47" name="pl147"/>
            <p:cNvSpPr/>
            <p:nvPr/>
          </p:nvSpPr>
          <p:spPr>
            <a:xfrm>
              <a:off x="6327723" y="3835956"/>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48" name="pl148"/>
            <p:cNvSpPr/>
            <p:nvPr/>
          </p:nvSpPr>
          <p:spPr>
            <a:xfrm>
              <a:off x="6327723" y="552144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49" name="pl149"/>
            <p:cNvSpPr/>
            <p:nvPr/>
          </p:nvSpPr>
          <p:spPr>
            <a:xfrm>
              <a:off x="6327723" y="439778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50" name="pl150"/>
            <p:cNvSpPr/>
            <p:nvPr/>
          </p:nvSpPr>
          <p:spPr>
            <a:xfrm>
              <a:off x="6452573"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6809285"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7165998"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7522711"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7879423"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8236136"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8592848"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8949561"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6452573" y="5341655"/>
              <a:ext cx="2496988" cy="179785"/>
            </a:xfrm>
            <a:custGeom>
              <a:avLst/>
              <a:pathLst>
                <a:path w="2496988" h="179785">
                  <a:moveTo>
                    <a:pt x="0" y="134838"/>
                  </a:moveTo>
                  <a:lnTo>
                    <a:pt x="356712" y="179785"/>
                  </a:lnTo>
                  <a:lnTo>
                    <a:pt x="713425" y="179785"/>
                  </a:lnTo>
                  <a:lnTo>
                    <a:pt x="1070137" y="179785"/>
                  </a:lnTo>
                  <a:lnTo>
                    <a:pt x="1426850" y="179785"/>
                  </a:lnTo>
                  <a:lnTo>
                    <a:pt x="1783563" y="89892"/>
                  </a:lnTo>
                  <a:lnTo>
                    <a:pt x="2140275" y="44946"/>
                  </a:lnTo>
                  <a:lnTo>
                    <a:pt x="2496988" y="0"/>
                  </a:lnTo>
                </a:path>
              </a:pathLst>
            </a:custGeom>
            <a:ln w="20325" cap="flat">
              <a:solidFill>
                <a:srgbClr val="BEBEBE">
                  <a:alpha val="69803"/>
                </a:srgbClr>
              </a:solidFill>
              <a:prstDash val="solid"/>
              <a:round/>
            </a:ln>
          </p:spPr>
          <p:txBody>
            <a:bodyPr/>
            <a:lstStyle/>
            <a:p/>
          </p:txBody>
        </p:sp>
        <p:sp>
          <p:nvSpPr>
            <p:cNvPr id="159" name="pl159"/>
            <p:cNvSpPr/>
            <p:nvPr/>
          </p:nvSpPr>
          <p:spPr>
            <a:xfrm>
              <a:off x="6452573" y="5521440"/>
              <a:ext cx="2496988" cy="44946"/>
            </a:xfrm>
            <a:custGeom>
              <a:avLst/>
              <a:pathLst>
                <a:path w="2496988" h="44946">
                  <a:moveTo>
                    <a:pt x="0" y="0"/>
                  </a:moveTo>
                  <a:lnTo>
                    <a:pt x="356712" y="0"/>
                  </a:lnTo>
                  <a:lnTo>
                    <a:pt x="713425" y="44946"/>
                  </a:lnTo>
                  <a:lnTo>
                    <a:pt x="1070137" y="44946"/>
                  </a:lnTo>
                  <a:lnTo>
                    <a:pt x="1426850" y="44946"/>
                  </a:lnTo>
                  <a:lnTo>
                    <a:pt x="1783563" y="44946"/>
                  </a:lnTo>
                  <a:lnTo>
                    <a:pt x="2140275" y="44946"/>
                  </a:lnTo>
                  <a:lnTo>
                    <a:pt x="2496988" y="44946"/>
                  </a:lnTo>
                </a:path>
              </a:pathLst>
            </a:custGeom>
            <a:ln w="40651" cap="flat">
              <a:solidFill>
                <a:srgbClr val="BEBEBE">
                  <a:alpha val="69803"/>
                </a:srgbClr>
              </a:solidFill>
              <a:prstDash val="solid"/>
              <a:round/>
            </a:ln>
          </p:spPr>
          <p:txBody>
            <a:bodyPr/>
            <a:lstStyle/>
            <a:p/>
          </p:txBody>
        </p:sp>
        <p:sp>
          <p:nvSpPr>
            <p:cNvPr id="160" name="pl160"/>
            <p:cNvSpPr/>
            <p:nvPr/>
          </p:nvSpPr>
          <p:spPr>
            <a:xfrm>
              <a:off x="6452573" y="5521440"/>
              <a:ext cx="2496988" cy="44946"/>
            </a:xfrm>
            <a:custGeom>
              <a:avLst/>
              <a:pathLst>
                <a:path w="2496988" h="44946">
                  <a:moveTo>
                    <a:pt x="0" y="0"/>
                  </a:moveTo>
                  <a:lnTo>
                    <a:pt x="356712" y="0"/>
                  </a:lnTo>
                  <a:lnTo>
                    <a:pt x="713425" y="44946"/>
                  </a:lnTo>
                  <a:lnTo>
                    <a:pt x="1070137" y="44946"/>
                  </a:lnTo>
                  <a:lnTo>
                    <a:pt x="1426850" y="44946"/>
                  </a:lnTo>
                  <a:lnTo>
                    <a:pt x="1783563" y="44946"/>
                  </a:lnTo>
                  <a:lnTo>
                    <a:pt x="2140275" y="44946"/>
                  </a:lnTo>
                  <a:lnTo>
                    <a:pt x="2496988" y="44946"/>
                  </a:lnTo>
                </a:path>
              </a:pathLst>
            </a:custGeom>
            <a:ln w="35231" cap="flat">
              <a:solidFill>
                <a:srgbClr val="BEBEBE">
                  <a:alpha val="69803"/>
                </a:srgbClr>
              </a:solidFill>
              <a:prstDash val="solid"/>
              <a:round/>
            </a:ln>
          </p:spPr>
          <p:txBody>
            <a:bodyPr/>
            <a:lstStyle/>
            <a:p/>
          </p:txBody>
        </p:sp>
        <p:sp>
          <p:nvSpPr>
            <p:cNvPr id="161" name="pl161"/>
            <p:cNvSpPr/>
            <p:nvPr/>
          </p:nvSpPr>
          <p:spPr>
            <a:xfrm>
              <a:off x="6452573" y="5341655"/>
              <a:ext cx="2496988" cy="179785"/>
            </a:xfrm>
            <a:custGeom>
              <a:avLst/>
              <a:pathLst>
                <a:path w="2496988" h="179785">
                  <a:moveTo>
                    <a:pt x="0" y="134838"/>
                  </a:moveTo>
                  <a:lnTo>
                    <a:pt x="356712" y="179785"/>
                  </a:lnTo>
                  <a:lnTo>
                    <a:pt x="713425" y="179785"/>
                  </a:lnTo>
                  <a:lnTo>
                    <a:pt x="1070137" y="179785"/>
                  </a:lnTo>
                  <a:lnTo>
                    <a:pt x="1426850" y="179785"/>
                  </a:lnTo>
                  <a:lnTo>
                    <a:pt x="1783563" y="89892"/>
                  </a:lnTo>
                  <a:lnTo>
                    <a:pt x="2140275" y="44946"/>
                  </a:lnTo>
                  <a:lnTo>
                    <a:pt x="2496988" y="0"/>
                  </a:lnTo>
                </a:path>
              </a:pathLst>
            </a:custGeom>
            <a:ln w="20325" cap="flat">
              <a:solidFill>
                <a:srgbClr val="6B6B6B">
                  <a:alpha val="100000"/>
                </a:srgbClr>
              </a:solidFill>
              <a:prstDash val="solid"/>
              <a:round/>
            </a:ln>
          </p:spPr>
          <p:txBody>
            <a:bodyPr/>
            <a:lstStyle/>
            <a:p/>
          </p:txBody>
        </p:sp>
        <p:sp>
          <p:nvSpPr>
            <p:cNvPr id="162" name="pl162"/>
            <p:cNvSpPr/>
            <p:nvPr/>
          </p:nvSpPr>
          <p:spPr>
            <a:xfrm>
              <a:off x="6452573" y="5521440"/>
              <a:ext cx="2496988" cy="44946"/>
            </a:xfrm>
            <a:custGeom>
              <a:avLst/>
              <a:pathLst>
                <a:path w="2496988" h="44946">
                  <a:moveTo>
                    <a:pt x="0" y="0"/>
                  </a:moveTo>
                  <a:lnTo>
                    <a:pt x="356712" y="0"/>
                  </a:lnTo>
                  <a:lnTo>
                    <a:pt x="713425" y="44946"/>
                  </a:lnTo>
                  <a:lnTo>
                    <a:pt x="1070137" y="44946"/>
                  </a:lnTo>
                  <a:lnTo>
                    <a:pt x="1426850" y="44946"/>
                  </a:lnTo>
                  <a:lnTo>
                    <a:pt x="1783563" y="44946"/>
                  </a:lnTo>
                  <a:lnTo>
                    <a:pt x="2140275" y="44946"/>
                  </a:lnTo>
                  <a:lnTo>
                    <a:pt x="2496988" y="44946"/>
                  </a:lnTo>
                </a:path>
              </a:pathLst>
            </a:custGeom>
            <a:ln w="40651" cap="flat">
              <a:solidFill>
                <a:srgbClr val="000000">
                  <a:alpha val="100000"/>
                </a:srgbClr>
              </a:solidFill>
              <a:prstDash val="solid"/>
              <a:round/>
            </a:ln>
          </p:spPr>
          <p:txBody>
            <a:bodyPr/>
            <a:lstStyle/>
            <a:p/>
          </p:txBody>
        </p:sp>
        <p:sp>
          <p:nvSpPr>
            <p:cNvPr id="163" name="pl163"/>
            <p:cNvSpPr/>
            <p:nvPr/>
          </p:nvSpPr>
          <p:spPr>
            <a:xfrm>
              <a:off x="6452573" y="5521440"/>
              <a:ext cx="2496988" cy="44946"/>
            </a:xfrm>
            <a:custGeom>
              <a:avLst/>
              <a:pathLst>
                <a:path w="2496988" h="44946">
                  <a:moveTo>
                    <a:pt x="0" y="0"/>
                  </a:moveTo>
                  <a:lnTo>
                    <a:pt x="356712" y="0"/>
                  </a:lnTo>
                  <a:lnTo>
                    <a:pt x="713425" y="44946"/>
                  </a:lnTo>
                  <a:lnTo>
                    <a:pt x="1070137" y="44946"/>
                  </a:lnTo>
                  <a:lnTo>
                    <a:pt x="1426850" y="44946"/>
                  </a:lnTo>
                  <a:lnTo>
                    <a:pt x="1783563" y="44946"/>
                  </a:lnTo>
                  <a:lnTo>
                    <a:pt x="2140275" y="44946"/>
                  </a:lnTo>
                  <a:lnTo>
                    <a:pt x="2496988" y="44946"/>
                  </a:lnTo>
                </a:path>
              </a:pathLst>
            </a:custGeom>
            <a:ln w="35231" cap="flat">
              <a:solidFill>
                <a:srgbClr val="80BD41">
                  <a:alpha val="100000"/>
                </a:srgbClr>
              </a:solidFill>
              <a:prstDash val="solid"/>
              <a:round/>
            </a:ln>
          </p:spPr>
          <p:txBody>
            <a:bodyPr/>
            <a:lstStyle/>
            <a:p/>
          </p:txBody>
        </p:sp>
        <p:sp>
          <p:nvSpPr>
            <p:cNvPr id="164" name="pl164"/>
            <p:cNvSpPr/>
            <p:nvPr/>
          </p:nvSpPr>
          <p:spPr>
            <a:xfrm>
              <a:off x="6327723" y="5521440"/>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65" name="tx165"/>
            <p:cNvSpPr/>
            <p:nvPr/>
          </p:nvSpPr>
          <p:spPr>
            <a:xfrm>
              <a:off x="6422443" y="53428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6" name="tx166"/>
            <p:cNvSpPr/>
            <p:nvPr/>
          </p:nvSpPr>
          <p:spPr>
            <a:xfrm>
              <a:off x="6779156" y="53428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7117809" y="5387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8" name="tx168"/>
            <p:cNvSpPr/>
            <p:nvPr/>
          </p:nvSpPr>
          <p:spPr>
            <a:xfrm>
              <a:off x="7474522" y="5387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9" name="tx169"/>
            <p:cNvSpPr/>
            <p:nvPr/>
          </p:nvSpPr>
          <p:spPr>
            <a:xfrm>
              <a:off x="7831234" y="5387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0" name="tx170"/>
            <p:cNvSpPr/>
            <p:nvPr/>
          </p:nvSpPr>
          <p:spPr>
            <a:xfrm>
              <a:off x="8187947" y="5387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1" name="tx171"/>
            <p:cNvSpPr/>
            <p:nvPr/>
          </p:nvSpPr>
          <p:spPr>
            <a:xfrm>
              <a:off x="8544660" y="5387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2" name="tx172"/>
            <p:cNvSpPr/>
            <p:nvPr/>
          </p:nvSpPr>
          <p:spPr>
            <a:xfrm>
              <a:off x="8901372" y="5387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3" name="tx173"/>
            <p:cNvSpPr/>
            <p:nvPr/>
          </p:nvSpPr>
          <p:spPr>
            <a:xfrm>
              <a:off x="1807590" y="3335696"/>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Mauritania</a:t>
              </a:r>
            </a:p>
          </p:txBody>
        </p:sp>
        <p:sp>
          <p:nvSpPr>
            <p:cNvPr id="174" name="tx174"/>
            <p:cNvSpPr/>
            <p:nvPr/>
          </p:nvSpPr>
          <p:spPr>
            <a:xfrm>
              <a:off x="4670501" y="3335696"/>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Morocco</a:t>
              </a:r>
            </a:p>
          </p:txBody>
        </p:sp>
        <p:sp>
          <p:nvSpPr>
            <p:cNvPr id="175" name="tx175"/>
            <p:cNvSpPr/>
            <p:nvPr/>
          </p:nvSpPr>
          <p:spPr>
            <a:xfrm>
              <a:off x="7523033" y="3335696"/>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Tunisia</a:t>
              </a:r>
            </a:p>
          </p:txBody>
        </p:sp>
        <p:sp>
          <p:nvSpPr>
            <p:cNvPr id="176" name="tx176"/>
            <p:cNvSpPr/>
            <p:nvPr/>
          </p:nvSpPr>
          <p:spPr>
            <a:xfrm>
              <a:off x="1894595" y="727533"/>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Algeria</a:t>
              </a:r>
            </a:p>
          </p:txBody>
        </p:sp>
        <p:sp>
          <p:nvSpPr>
            <p:cNvPr id="177" name="tx177"/>
            <p:cNvSpPr/>
            <p:nvPr/>
          </p:nvSpPr>
          <p:spPr>
            <a:xfrm>
              <a:off x="4741870"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Egypt</a:t>
              </a:r>
            </a:p>
          </p:txBody>
        </p:sp>
        <p:sp>
          <p:nvSpPr>
            <p:cNvPr id="178" name="tx178"/>
            <p:cNvSpPr/>
            <p:nvPr/>
          </p:nvSpPr>
          <p:spPr>
            <a:xfrm>
              <a:off x="7567473" y="72753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Libya</a:t>
              </a:r>
            </a:p>
          </p:txBody>
        </p:sp>
        <p:sp>
          <p:nvSpPr>
            <p:cNvPr id="179" name="pl179"/>
            <p:cNvSpPr/>
            <p:nvPr/>
          </p:nvSpPr>
          <p:spPr>
            <a:xfrm>
              <a:off x="82002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0" name="pl180"/>
            <p:cNvSpPr/>
            <p:nvPr/>
          </p:nvSpPr>
          <p:spPr>
            <a:xfrm>
              <a:off x="117673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1" name="pl181"/>
            <p:cNvSpPr/>
            <p:nvPr/>
          </p:nvSpPr>
          <p:spPr>
            <a:xfrm>
              <a:off x="15334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2" name="pl182"/>
            <p:cNvSpPr/>
            <p:nvPr/>
          </p:nvSpPr>
          <p:spPr>
            <a:xfrm>
              <a:off x="18901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3" name="pl183"/>
            <p:cNvSpPr/>
            <p:nvPr/>
          </p:nvSpPr>
          <p:spPr>
            <a:xfrm>
              <a:off x="224687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4" name="pl184"/>
            <p:cNvSpPr/>
            <p:nvPr/>
          </p:nvSpPr>
          <p:spPr>
            <a:xfrm>
              <a:off x="26035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5" name="pl185"/>
            <p:cNvSpPr/>
            <p:nvPr/>
          </p:nvSpPr>
          <p:spPr>
            <a:xfrm>
              <a:off x="2960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6" name="pl186"/>
            <p:cNvSpPr/>
            <p:nvPr/>
          </p:nvSpPr>
          <p:spPr>
            <a:xfrm>
              <a:off x="331700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7" name="tx187"/>
            <p:cNvSpPr/>
            <p:nvPr/>
          </p:nvSpPr>
          <p:spPr>
            <a:xfrm rot="-5400000">
              <a:off x="6956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88" name="tx188"/>
            <p:cNvSpPr/>
            <p:nvPr/>
          </p:nvSpPr>
          <p:spPr>
            <a:xfrm rot="-5400000">
              <a:off x="105237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89" name="tx189"/>
            <p:cNvSpPr/>
            <p:nvPr/>
          </p:nvSpPr>
          <p:spPr>
            <a:xfrm rot="-5400000">
              <a:off x="140908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90" name="tx190"/>
            <p:cNvSpPr/>
            <p:nvPr/>
          </p:nvSpPr>
          <p:spPr>
            <a:xfrm rot="-5400000">
              <a:off x="17658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91" name="tx191"/>
            <p:cNvSpPr/>
            <p:nvPr/>
          </p:nvSpPr>
          <p:spPr>
            <a:xfrm rot="-5400000">
              <a:off x="212251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92" name="tx192"/>
            <p:cNvSpPr/>
            <p:nvPr/>
          </p:nvSpPr>
          <p:spPr>
            <a:xfrm rot="-5400000">
              <a:off x="24792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93" name="tx193"/>
            <p:cNvSpPr/>
            <p:nvPr/>
          </p:nvSpPr>
          <p:spPr>
            <a:xfrm rot="-5400000">
              <a:off x="283593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194" name="tx194"/>
            <p:cNvSpPr/>
            <p:nvPr/>
          </p:nvSpPr>
          <p:spPr>
            <a:xfrm rot="-5400000">
              <a:off x="319265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195" name="pl195"/>
            <p:cNvSpPr/>
            <p:nvPr/>
          </p:nvSpPr>
          <p:spPr>
            <a:xfrm>
              <a:off x="3636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6" name="pl196"/>
            <p:cNvSpPr/>
            <p:nvPr/>
          </p:nvSpPr>
          <p:spPr>
            <a:xfrm>
              <a:off x="39930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7" name="pl197"/>
            <p:cNvSpPr/>
            <p:nvPr/>
          </p:nvSpPr>
          <p:spPr>
            <a:xfrm>
              <a:off x="43497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8" name="pl198"/>
            <p:cNvSpPr/>
            <p:nvPr/>
          </p:nvSpPr>
          <p:spPr>
            <a:xfrm>
              <a:off x="470643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9" name="pl199"/>
            <p:cNvSpPr/>
            <p:nvPr/>
          </p:nvSpPr>
          <p:spPr>
            <a:xfrm>
              <a:off x="50631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0" name="pl200"/>
            <p:cNvSpPr/>
            <p:nvPr/>
          </p:nvSpPr>
          <p:spPr>
            <a:xfrm>
              <a:off x="54198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1" name="pl201"/>
            <p:cNvSpPr/>
            <p:nvPr/>
          </p:nvSpPr>
          <p:spPr>
            <a:xfrm>
              <a:off x="57765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2" name="pl202"/>
            <p:cNvSpPr/>
            <p:nvPr/>
          </p:nvSpPr>
          <p:spPr>
            <a:xfrm>
              <a:off x="6133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3" name="tx203"/>
            <p:cNvSpPr/>
            <p:nvPr/>
          </p:nvSpPr>
          <p:spPr>
            <a:xfrm rot="-5400000">
              <a:off x="35119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04" name="tx204"/>
            <p:cNvSpPr/>
            <p:nvPr/>
          </p:nvSpPr>
          <p:spPr>
            <a:xfrm rot="-5400000">
              <a:off x="38686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05" name="tx205"/>
            <p:cNvSpPr/>
            <p:nvPr/>
          </p:nvSpPr>
          <p:spPr>
            <a:xfrm rot="-5400000">
              <a:off x="42253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06" name="tx206"/>
            <p:cNvSpPr/>
            <p:nvPr/>
          </p:nvSpPr>
          <p:spPr>
            <a:xfrm rot="-5400000">
              <a:off x="45820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07" name="tx207"/>
            <p:cNvSpPr/>
            <p:nvPr/>
          </p:nvSpPr>
          <p:spPr>
            <a:xfrm rot="-5400000">
              <a:off x="49387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08" name="tx208"/>
            <p:cNvSpPr/>
            <p:nvPr/>
          </p:nvSpPr>
          <p:spPr>
            <a:xfrm rot="-5400000">
              <a:off x="52955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09" name="tx209"/>
            <p:cNvSpPr/>
            <p:nvPr/>
          </p:nvSpPr>
          <p:spPr>
            <a:xfrm rot="-5400000">
              <a:off x="5652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10" name="tx210"/>
            <p:cNvSpPr/>
            <p:nvPr/>
          </p:nvSpPr>
          <p:spPr>
            <a:xfrm rot="-5400000">
              <a:off x="60089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11" name="pl211"/>
            <p:cNvSpPr/>
            <p:nvPr/>
          </p:nvSpPr>
          <p:spPr>
            <a:xfrm>
              <a:off x="645257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2" name="pl212"/>
            <p:cNvSpPr/>
            <p:nvPr/>
          </p:nvSpPr>
          <p:spPr>
            <a:xfrm>
              <a:off x="6809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3" name="pl213"/>
            <p:cNvSpPr/>
            <p:nvPr/>
          </p:nvSpPr>
          <p:spPr>
            <a:xfrm>
              <a:off x="7165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4" name="pl214"/>
            <p:cNvSpPr/>
            <p:nvPr/>
          </p:nvSpPr>
          <p:spPr>
            <a:xfrm>
              <a:off x="752271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5" name="pl215"/>
            <p:cNvSpPr/>
            <p:nvPr/>
          </p:nvSpPr>
          <p:spPr>
            <a:xfrm>
              <a:off x="787942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6" name="pl216"/>
            <p:cNvSpPr/>
            <p:nvPr/>
          </p:nvSpPr>
          <p:spPr>
            <a:xfrm>
              <a:off x="82361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7" name="pl217"/>
            <p:cNvSpPr/>
            <p:nvPr/>
          </p:nvSpPr>
          <p:spPr>
            <a:xfrm>
              <a:off x="859284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8" name="pl218"/>
            <p:cNvSpPr/>
            <p:nvPr/>
          </p:nvSpPr>
          <p:spPr>
            <a:xfrm>
              <a:off x="89495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9" name="tx219"/>
            <p:cNvSpPr/>
            <p:nvPr/>
          </p:nvSpPr>
          <p:spPr>
            <a:xfrm rot="-5400000">
              <a:off x="6328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20" name="tx220"/>
            <p:cNvSpPr/>
            <p:nvPr/>
          </p:nvSpPr>
          <p:spPr>
            <a:xfrm rot="-5400000">
              <a:off x="668492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21" name="tx221"/>
            <p:cNvSpPr/>
            <p:nvPr/>
          </p:nvSpPr>
          <p:spPr>
            <a:xfrm rot="-5400000">
              <a:off x="704163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22" name="tx222"/>
            <p:cNvSpPr/>
            <p:nvPr/>
          </p:nvSpPr>
          <p:spPr>
            <a:xfrm rot="-5400000">
              <a:off x="73983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23" name="tx223"/>
            <p:cNvSpPr/>
            <p:nvPr/>
          </p:nvSpPr>
          <p:spPr>
            <a:xfrm rot="-5400000">
              <a:off x="775506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24" name="tx224"/>
            <p:cNvSpPr/>
            <p:nvPr/>
          </p:nvSpPr>
          <p:spPr>
            <a:xfrm rot="-5400000">
              <a:off x="811177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25" name="tx225"/>
            <p:cNvSpPr/>
            <p:nvPr/>
          </p:nvSpPr>
          <p:spPr>
            <a:xfrm rot="-5400000">
              <a:off x="846849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26" name="tx226"/>
            <p:cNvSpPr/>
            <p:nvPr/>
          </p:nvSpPr>
          <p:spPr>
            <a:xfrm rot="-5400000">
              <a:off x="88252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27" name="tx227"/>
            <p:cNvSpPr/>
            <p:nvPr/>
          </p:nvSpPr>
          <p:spPr>
            <a:xfrm>
              <a:off x="570361" y="28732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8" name="tx228"/>
            <p:cNvSpPr/>
            <p:nvPr/>
          </p:nvSpPr>
          <p:spPr>
            <a:xfrm>
              <a:off x="508182" y="17496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29" name="pl229"/>
            <p:cNvSpPr/>
            <p:nvPr/>
          </p:nvSpPr>
          <p:spPr>
            <a:xfrm>
              <a:off x="660376" y="291327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0" name="pl230"/>
            <p:cNvSpPr/>
            <p:nvPr/>
          </p:nvSpPr>
          <p:spPr>
            <a:xfrm>
              <a:off x="660376" y="17896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1" name="tx231"/>
            <p:cNvSpPr/>
            <p:nvPr/>
          </p:nvSpPr>
          <p:spPr>
            <a:xfrm>
              <a:off x="570361" y="548143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2" name="tx232"/>
            <p:cNvSpPr/>
            <p:nvPr/>
          </p:nvSpPr>
          <p:spPr>
            <a:xfrm>
              <a:off x="508182" y="435777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33" name="pl233"/>
            <p:cNvSpPr/>
            <p:nvPr/>
          </p:nvSpPr>
          <p:spPr>
            <a:xfrm>
              <a:off x="660376" y="55214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4" name="pl234"/>
            <p:cNvSpPr/>
            <p:nvPr/>
          </p:nvSpPr>
          <p:spPr>
            <a:xfrm>
              <a:off x="660376" y="43977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5" name="tx235"/>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236" name="tx236"/>
            <p:cNvSpPr/>
            <p:nvPr/>
          </p:nvSpPr>
          <p:spPr>
            <a:xfrm>
              <a:off x="695171" y="435349"/>
              <a:ext cx="629838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Northern Africa, 2018-2025</a:t>
              </a:r>
            </a:p>
          </p:txBody>
        </p:sp>
        <p:sp>
          <p:nvSpPr>
            <p:cNvPr id="237" name="tx23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8" name="tx238"/>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239" name="tx239"/>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2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DTP1 coverage compared to 2019, by country.
Coverage was higher in 2025 compared to 2019 in 4 countries (Algeria, Egypt, Libya, and Mauritania).
The largest increase in coverage was 23% points in Libya from 74% in 2019 to 97% in 2025.
Coverage was lower than in 2019 in 2 countries (Morocco and Tunisia).
The largest decline in coverage was 1% points in Morocco from 99% in 2019 to 98% in 2025 and Tunisia from 98% in 2019 to 97% in 2025.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388201"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3974712"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56122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4773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277643" y="5330912"/>
              <a:ext cx="6980649" cy="0"/>
            </a:xfrm>
            <a:custGeom>
              <a:avLst/>
              <a:pathLst>
                <a:path w="6980649" h="0">
                  <a:moveTo>
                    <a:pt x="0" y="0"/>
                  </a:moveTo>
                  <a:lnTo>
                    <a:pt x="6980649" y="0"/>
                  </a:lnTo>
                  <a:lnTo>
                    <a:pt x="6980649" y="0"/>
                  </a:lnTo>
                </a:path>
              </a:pathLst>
            </a:custGeom>
            <a:ln w="13550" cap="flat">
              <a:solidFill>
                <a:srgbClr val="EBEBEB">
                  <a:alpha val="100000"/>
                </a:srgbClr>
              </a:solidFill>
              <a:prstDash val="solid"/>
              <a:round/>
            </a:ln>
          </p:spPr>
          <p:txBody>
            <a:bodyPr/>
            <a:lstStyle/>
            <a:p/>
          </p:txBody>
        </p:sp>
        <p:sp>
          <p:nvSpPr>
            <p:cNvPr id="9" name="pl9"/>
            <p:cNvSpPr/>
            <p:nvPr/>
          </p:nvSpPr>
          <p:spPr>
            <a:xfrm>
              <a:off x="1277643" y="4496841"/>
              <a:ext cx="6980649" cy="0"/>
            </a:xfrm>
            <a:custGeom>
              <a:avLst/>
              <a:pathLst>
                <a:path w="6980649" h="0">
                  <a:moveTo>
                    <a:pt x="0" y="0"/>
                  </a:moveTo>
                  <a:lnTo>
                    <a:pt x="6980649" y="0"/>
                  </a:lnTo>
                  <a:lnTo>
                    <a:pt x="6980649" y="0"/>
                  </a:lnTo>
                </a:path>
              </a:pathLst>
            </a:custGeom>
            <a:ln w="13550" cap="flat">
              <a:solidFill>
                <a:srgbClr val="EBEBEB">
                  <a:alpha val="100000"/>
                </a:srgbClr>
              </a:solidFill>
              <a:prstDash val="solid"/>
              <a:round/>
            </a:ln>
          </p:spPr>
          <p:txBody>
            <a:bodyPr/>
            <a:lstStyle/>
            <a:p/>
          </p:txBody>
        </p:sp>
        <p:sp>
          <p:nvSpPr>
            <p:cNvPr id="10" name="pl10"/>
            <p:cNvSpPr/>
            <p:nvPr/>
          </p:nvSpPr>
          <p:spPr>
            <a:xfrm>
              <a:off x="1277643" y="3662769"/>
              <a:ext cx="6980649" cy="0"/>
            </a:xfrm>
            <a:custGeom>
              <a:avLst/>
              <a:pathLst>
                <a:path w="6980649" h="0">
                  <a:moveTo>
                    <a:pt x="0" y="0"/>
                  </a:moveTo>
                  <a:lnTo>
                    <a:pt x="6980649" y="0"/>
                  </a:lnTo>
                  <a:lnTo>
                    <a:pt x="6980649" y="0"/>
                  </a:lnTo>
                </a:path>
              </a:pathLst>
            </a:custGeom>
            <a:ln w="13550" cap="flat">
              <a:solidFill>
                <a:srgbClr val="EBEBEB">
                  <a:alpha val="100000"/>
                </a:srgbClr>
              </a:solidFill>
              <a:prstDash val="solid"/>
              <a:round/>
            </a:ln>
          </p:spPr>
          <p:txBody>
            <a:bodyPr/>
            <a:lstStyle/>
            <a:p/>
          </p:txBody>
        </p:sp>
        <p:sp>
          <p:nvSpPr>
            <p:cNvPr id="11" name="pl11"/>
            <p:cNvSpPr/>
            <p:nvPr/>
          </p:nvSpPr>
          <p:spPr>
            <a:xfrm>
              <a:off x="1277643" y="2828697"/>
              <a:ext cx="6980649" cy="0"/>
            </a:xfrm>
            <a:custGeom>
              <a:avLst/>
              <a:pathLst>
                <a:path w="6980649" h="0">
                  <a:moveTo>
                    <a:pt x="0" y="0"/>
                  </a:moveTo>
                  <a:lnTo>
                    <a:pt x="6980649" y="0"/>
                  </a:lnTo>
                  <a:lnTo>
                    <a:pt x="6980649" y="0"/>
                  </a:lnTo>
                </a:path>
              </a:pathLst>
            </a:custGeom>
            <a:ln w="13550" cap="flat">
              <a:solidFill>
                <a:srgbClr val="EBEBEB">
                  <a:alpha val="100000"/>
                </a:srgbClr>
              </a:solidFill>
              <a:prstDash val="solid"/>
              <a:round/>
            </a:ln>
          </p:spPr>
          <p:txBody>
            <a:bodyPr/>
            <a:lstStyle/>
            <a:p/>
          </p:txBody>
        </p:sp>
        <p:sp>
          <p:nvSpPr>
            <p:cNvPr id="12" name="pl12"/>
            <p:cNvSpPr/>
            <p:nvPr/>
          </p:nvSpPr>
          <p:spPr>
            <a:xfrm>
              <a:off x="1277643" y="1994626"/>
              <a:ext cx="6980649" cy="0"/>
            </a:xfrm>
            <a:custGeom>
              <a:avLst/>
              <a:pathLst>
                <a:path w="6980649" h="0">
                  <a:moveTo>
                    <a:pt x="0" y="0"/>
                  </a:moveTo>
                  <a:lnTo>
                    <a:pt x="6980649" y="0"/>
                  </a:lnTo>
                  <a:lnTo>
                    <a:pt x="6980649" y="0"/>
                  </a:lnTo>
                </a:path>
              </a:pathLst>
            </a:custGeom>
            <a:ln w="13550" cap="flat">
              <a:solidFill>
                <a:srgbClr val="EBEBEB">
                  <a:alpha val="100000"/>
                </a:srgbClr>
              </a:solidFill>
              <a:prstDash val="solid"/>
              <a:round/>
            </a:ln>
          </p:spPr>
          <p:txBody>
            <a:bodyPr/>
            <a:lstStyle/>
            <a:p/>
          </p:txBody>
        </p:sp>
        <p:sp>
          <p:nvSpPr>
            <p:cNvPr id="13" name="pl13"/>
            <p:cNvSpPr/>
            <p:nvPr/>
          </p:nvSpPr>
          <p:spPr>
            <a:xfrm>
              <a:off x="1277643" y="1160554"/>
              <a:ext cx="6980649" cy="0"/>
            </a:xfrm>
            <a:custGeom>
              <a:avLst/>
              <a:pathLst>
                <a:path w="6980649" h="0">
                  <a:moveTo>
                    <a:pt x="0" y="0"/>
                  </a:moveTo>
                  <a:lnTo>
                    <a:pt x="6980649" y="0"/>
                  </a:lnTo>
                  <a:lnTo>
                    <a:pt x="6980649" y="0"/>
                  </a:lnTo>
                </a:path>
              </a:pathLst>
            </a:custGeom>
            <a:ln w="13550" cap="flat">
              <a:solidFill>
                <a:srgbClr val="EBEBEB">
                  <a:alpha val="100000"/>
                </a:srgbClr>
              </a:solidFill>
              <a:prstDash val="solid"/>
              <a:round/>
            </a:ln>
          </p:spPr>
          <p:txBody>
            <a:bodyPr/>
            <a:lstStyle/>
            <a:p/>
          </p:txBody>
        </p:sp>
        <p:sp>
          <p:nvSpPr>
            <p:cNvPr id="14" name="pl14"/>
            <p:cNvSpPr/>
            <p:nvPr/>
          </p:nvSpPr>
          <p:spPr>
            <a:xfrm>
              <a:off x="15949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8145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67968"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35447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94099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369846" y="1160554"/>
              <a:ext cx="507683" cy="0"/>
            </a:xfrm>
            <a:custGeom>
              <a:avLst/>
              <a:pathLst>
                <a:path w="507683" h="0">
                  <a:moveTo>
                    <a:pt x="0" y="0"/>
                  </a:moveTo>
                  <a:lnTo>
                    <a:pt x="63460" y="0"/>
                  </a:lnTo>
                  <a:lnTo>
                    <a:pt x="190381" y="0"/>
                  </a:lnTo>
                  <a:lnTo>
                    <a:pt x="253841" y="0"/>
                  </a:lnTo>
                  <a:lnTo>
                    <a:pt x="444223" y="0"/>
                  </a:lnTo>
                  <a:lnTo>
                    <a:pt x="444223" y="0"/>
                  </a:lnTo>
                  <a:lnTo>
                    <a:pt x="507683" y="0"/>
                  </a:lnTo>
                </a:path>
              </a:pathLst>
            </a:custGeom>
            <a:ln w="108405" cap="flat">
              <a:solidFill>
                <a:srgbClr val="E8E8E8">
                  <a:alpha val="100000"/>
                </a:srgbClr>
              </a:solidFill>
              <a:prstDash val="solid"/>
              <a:round/>
            </a:ln>
          </p:spPr>
          <p:txBody>
            <a:bodyPr/>
            <a:lstStyle/>
            <a:p/>
          </p:txBody>
        </p:sp>
        <p:sp>
          <p:nvSpPr>
            <p:cNvPr id="20" name="pl20"/>
            <p:cNvSpPr/>
            <p:nvPr/>
          </p:nvSpPr>
          <p:spPr>
            <a:xfrm>
              <a:off x="7623688" y="1994626"/>
              <a:ext cx="253841" cy="0"/>
            </a:xfrm>
            <a:custGeom>
              <a:avLst/>
              <a:pathLst>
                <a:path w="253841" h="0">
                  <a:moveTo>
                    <a:pt x="0" y="0"/>
                  </a:moveTo>
                  <a:lnTo>
                    <a:pt x="63460" y="0"/>
                  </a:lnTo>
                  <a:lnTo>
                    <a:pt x="126920" y="0"/>
                  </a:lnTo>
                  <a:lnTo>
                    <a:pt x="126920" y="0"/>
                  </a:lnTo>
                  <a:lnTo>
                    <a:pt x="190381" y="0"/>
                  </a:lnTo>
                  <a:lnTo>
                    <a:pt x="253841" y="0"/>
                  </a:lnTo>
                  <a:lnTo>
                    <a:pt x="253841" y="0"/>
                  </a:lnTo>
                </a:path>
              </a:pathLst>
            </a:custGeom>
            <a:ln w="108405" cap="flat">
              <a:solidFill>
                <a:srgbClr val="E8E8E8">
                  <a:alpha val="100000"/>
                </a:srgbClr>
              </a:solidFill>
              <a:prstDash val="solid"/>
              <a:round/>
            </a:ln>
          </p:spPr>
          <p:txBody>
            <a:bodyPr/>
            <a:lstStyle/>
            <a:p/>
          </p:txBody>
        </p:sp>
        <p:sp>
          <p:nvSpPr>
            <p:cNvPr id="21" name="pl21"/>
            <p:cNvSpPr/>
            <p:nvPr/>
          </p:nvSpPr>
          <p:spPr>
            <a:xfrm>
              <a:off x="7814069" y="2828697"/>
              <a:ext cx="63460" cy="0"/>
            </a:xfrm>
            <a:custGeom>
              <a:avLst/>
              <a:pathLst>
                <a:path w="63460" h="0">
                  <a:moveTo>
                    <a:pt x="0" y="0"/>
                  </a:moveTo>
                  <a:lnTo>
                    <a:pt x="0" y="0"/>
                  </a:lnTo>
                  <a:lnTo>
                    <a:pt x="63460" y="0"/>
                  </a:lnTo>
                  <a:lnTo>
                    <a:pt x="63460" y="0"/>
                  </a:lnTo>
                  <a:lnTo>
                    <a:pt x="63460" y="0"/>
                  </a:lnTo>
                  <a:lnTo>
                    <a:pt x="63460" y="0"/>
                  </a:lnTo>
                  <a:lnTo>
                    <a:pt x="63460" y="0"/>
                  </a:lnTo>
                </a:path>
              </a:pathLst>
            </a:custGeom>
            <a:ln w="108405" cap="flat">
              <a:solidFill>
                <a:srgbClr val="E8E8E8">
                  <a:alpha val="100000"/>
                </a:srgbClr>
              </a:solidFill>
              <a:prstDash val="solid"/>
              <a:round/>
            </a:ln>
          </p:spPr>
          <p:txBody>
            <a:bodyPr/>
            <a:lstStyle/>
            <a:p/>
          </p:txBody>
        </p:sp>
        <p:sp>
          <p:nvSpPr>
            <p:cNvPr id="22" name="pl22"/>
            <p:cNvSpPr/>
            <p:nvPr/>
          </p:nvSpPr>
          <p:spPr>
            <a:xfrm>
              <a:off x="6291019" y="3662769"/>
              <a:ext cx="1459590" cy="0"/>
            </a:xfrm>
            <a:custGeom>
              <a:avLst/>
              <a:pathLst>
                <a:path w="1459590" h="0">
                  <a:moveTo>
                    <a:pt x="0" y="0"/>
                  </a:moveTo>
                  <a:lnTo>
                    <a:pt x="0" y="0"/>
                  </a:lnTo>
                  <a:lnTo>
                    <a:pt x="0" y="0"/>
                  </a:lnTo>
                  <a:lnTo>
                    <a:pt x="0" y="0"/>
                  </a:lnTo>
                  <a:lnTo>
                    <a:pt x="0" y="0"/>
                  </a:lnTo>
                  <a:lnTo>
                    <a:pt x="1015367" y="0"/>
                  </a:lnTo>
                  <a:lnTo>
                    <a:pt x="1459590" y="0"/>
                  </a:lnTo>
                </a:path>
              </a:pathLst>
            </a:custGeom>
            <a:ln w="108405" cap="flat">
              <a:solidFill>
                <a:srgbClr val="E8E8E8">
                  <a:alpha val="100000"/>
                </a:srgbClr>
              </a:solidFill>
              <a:prstDash val="solid"/>
              <a:round/>
            </a:ln>
          </p:spPr>
          <p:txBody>
            <a:bodyPr/>
            <a:lstStyle/>
            <a:p/>
          </p:txBody>
        </p:sp>
        <p:sp>
          <p:nvSpPr>
            <p:cNvPr id="23" name="pl23"/>
            <p:cNvSpPr/>
            <p:nvPr/>
          </p:nvSpPr>
          <p:spPr>
            <a:xfrm>
              <a:off x="7750609" y="4496841"/>
              <a:ext cx="63460" cy="0"/>
            </a:xfrm>
            <a:custGeom>
              <a:avLst/>
              <a:pathLst>
                <a:path w="63460" h="0">
                  <a:moveTo>
                    <a:pt x="0" y="0"/>
                  </a:moveTo>
                  <a:lnTo>
                    <a:pt x="0" y="0"/>
                  </a:lnTo>
                  <a:lnTo>
                    <a:pt x="0" y="0"/>
                  </a:lnTo>
                  <a:lnTo>
                    <a:pt x="0" y="0"/>
                  </a:lnTo>
                  <a:lnTo>
                    <a:pt x="0" y="0"/>
                  </a:lnTo>
                  <a:lnTo>
                    <a:pt x="0" y="0"/>
                  </a:lnTo>
                  <a:lnTo>
                    <a:pt x="63460" y="0"/>
                  </a:lnTo>
                </a:path>
              </a:pathLst>
            </a:custGeom>
            <a:ln w="108405" cap="flat">
              <a:solidFill>
                <a:srgbClr val="E8E8E8">
                  <a:alpha val="100000"/>
                </a:srgbClr>
              </a:solidFill>
              <a:prstDash val="solid"/>
              <a:round/>
            </a:ln>
          </p:spPr>
          <p:txBody>
            <a:bodyPr/>
            <a:lstStyle/>
            <a:p/>
          </p:txBody>
        </p:sp>
        <p:sp>
          <p:nvSpPr>
            <p:cNvPr id="24" name="pl24"/>
            <p:cNvSpPr/>
            <p:nvPr/>
          </p:nvSpPr>
          <p:spPr>
            <a:xfrm>
              <a:off x="7116004" y="5330912"/>
              <a:ext cx="571144" cy="0"/>
            </a:xfrm>
            <a:custGeom>
              <a:avLst/>
              <a:pathLst>
                <a:path w="571144" h="0">
                  <a:moveTo>
                    <a:pt x="0" y="0"/>
                  </a:moveTo>
                  <a:lnTo>
                    <a:pt x="63460" y="0"/>
                  </a:lnTo>
                  <a:lnTo>
                    <a:pt x="317302" y="0"/>
                  </a:lnTo>
                  <a:lnTo>
                    <a:pt x="507683" y="0"/>
                  </a:lnTo>
                  <a:lnTo>
                    <a:pt x="507683" y="0"/>
                  </a:lnTo>
                  <a:lnTo>
                    <a:pt x="571144" y="0"/>
                  </a:lnTo>
                  <a:lnTo>
                    <a:pt x="571144" y="0"/>
                  </a:lnTo>
                </a:path>
              </a:pathLst>
            </a:custGeom>
            <a:ln w="108405" cap="flat">
              <a:solidFill>
                <a:srgbClr val="E8E8E8">
                  <a:alpha val="100000"/>
                </a:srgbClr>
              </a:solidFill>
              <a:prstDash val="solid"/>
              <a:round/>
            </a:ln>
          </p:spPr>
          <p:txBody>
            <a:bodyPr/>
            <a:lstStyle/>
            <a:p/>
          </p:txBody>
        </p:sp>
        <p:sp>
          <p:nvSpPr>
            <p:cNvPr id="25" name="pt25"/>
            <p:cNvSpPr/>
            <p:nvPr/>
          </p:nvSpPr>
          <p:spPr>
            <a:xfrm>
              <a:off x="7619188"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7555728"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7428807"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365346"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7809569"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809569"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873030"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682648"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619188"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746109"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746109"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809569"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873030"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873030"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286519"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286519"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286519"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286519"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286519"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301886"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746109"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74965"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428807"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111504"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82648"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82648"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19188"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19188"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73030"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73030"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73030"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873030"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73030"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09569"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809569"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809569"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746109"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746109"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746109"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746109"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46109"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746109"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564985" y="110185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8" name="pt68"/>
            <p:cNvSpPr/>
            <p:nvPr/>
          </p:nvSpPr>
          <p:spPr>
            <a:xfrm>
              <a:off x="7755367" y="110185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9" name="pt69"/>
            <p:cNvSpPr/>
            <p:nvPr/>
          </p:nvSpPr>
          <p:spPr>
            <a:xfrm>
              <a:off x="7818827" y="110185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7628446" y="19359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1" name="pt71"/>
            <p:cNvSpPr/>
            <p:nvPr/>
          </p:nvSpPr>
          <p:spPr>
            <a:xfrm>
              <a:off x="7818827" y="19359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2" name="pt72"/>
            <p:cNvSpPr/>
            <p:nvPr/>
          </p:nvSpPr>
          <p:spPr>
            <a:xfrm>
              <a:off x="7818827" y="19359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3" name="pt73"/>
            <p:cNvSpPr/>
            <p:nvPr/>
          </p:nvSpPr>
          <p:spPr>
            <a:xfrm>
              <a:off x="6232316" y="36040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4" name="pt74"/>
            <p:cNvSpPr/>
            <p:nvPr/>
          </p:nvSpPr>
          <p:spPr>
            <a:xfrm>
              <a:off x="7247683" y="36040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7691906" y="36040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7120762" y="52722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7564985" y="52722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8" name="pt78"/>
            <p:cNvSpPr/>
            <p:nvPr/>
          </p:nvSpPr>
          <p:spPr>
            <a:xfrm>
              <a:off x="7564985" y="52722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9" name="pt79"/>
            <p:cNvSpPr/>
            <p:nvPr/>
          </p:nvSpPr>
          <p:spPr>
            <a:xfrm>
              <a:off x="7818827" y="276999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0" name="pt80"/>
            <p:cNvSpPr/>
            <p:nvPr/>
          </p:nvSpPr>
          <p:spPr>
            <a:xfrm>
              <a:off x="7755367" y="276999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7755367" y="276999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7755367" y="44381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3" name="pt83"/>
            <p:cNvSpPr/>
            <p:nvPr/>
          </p:nvSpPr>
          <p:spPr>
            <a:xfrm>
              <a:off x="7691906" y="44381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4" name="pt84"/>
            <p:cNvSpPr/>
            <p:nvPr/>
          </p:nvSpPr>
          <p:spPr>
            <a:xfrm>
              <a:off x="7691906" y="44381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5" name="tx85"/>
            <p:cNvSpPr/>
            <p:nvPr/>
          </p:nvSpPr>
          <p:spPr>
            <a:xfrm>
              <a:off x="508182" y="5266173"/>
              <a:ext cx="706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Mauritania*</a:t>
              </a:r>
            </a:p>
          </p:txBody>
        </p:sp>
        <p:sp>
          <p:nvSpPr>
            <p:cNvPr id="86" name="tx86"/>
            <p:cNvSpPr/>
            <p:nvPr/>
          </p:nvSpPr>
          <p:spPr>
            <a:xfrm>
              <a:off x="769883" y="4432101"/>
              <a:ext cx="4451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Tunisia</a:t>
              </a:r>
            </a:p>
          </p:txBody>
        </p:sp>
        <p:sp>
          <p:nvSpPr>
            <p:cNvPr id="87" name="tx87"/>
            <p:cNvSpPr/>
            <p:nvPr/>
          </p:nvSpPr>
          <p:spPr>
            <a:xfrm>
              <a:off x="880983" y="3598029"/>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Libya</a:t>
              </a:r>
            </a:p>
          </p:txBody>
        </p:sp>
        <p:sp>
          <p:nvSpPr>
            <p:cNvPr id="88" name="tx88"/>
            <p:cNvSpPr/>
            <p:nvPr/>
          </p:nvSpPr>
          <p:spPr>
            <a:xfrm>
              <a:off x="679175" y="2763958"/>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Morocco</a:t>
              </a:r>
            </a:p>
          </p:txBody>
        </p:sp>
        <p:sp>
          <p:nvSpPr>
            <p:cNvPr id="89" name="tx89"/>
            <p:cNvSpPr/>
            <p:nvPr/>
          </p:nvSpPr>
          <p:spPr>
            <a:xfrm>
              <a:off x="857666" y="1929886"/>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Egypt</a:t>
              </a:r>
            </a:p>
          </p:txBody>
        </p:sp>
        <p:sp>
          <p:nvSpPr>
            <p:cNvPr id="90" name="tx90"/>
            <p:cNvSpPr/>
            <p:nvPr/>
          </p:nvSpPr>
          <p:spPr>
            <a:xfrm>
              <a:off x="780125" y="1095815"/>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Algeria</a:t>
              </a:r>
            </a:p>
          </p:txBody>
        </p:sp>
        <p:sp>
          <p:nvSpPr>
            <p:cNvPr id="91" name="tx91"/>
            <p:cNvSpPr/>
            <p:nvPr/>
          </p:nvSpPr>
          <p:spPr>
            <a:xfrm>
              <a:off x="1563856"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2" name="tx92"/>
            <p:cNvSpPr/>
            <p:nvPr/>
          </p:nvSpPr>
          <p:spPr>
            <a:xfrm>
              <a:off x="3119278"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93" name="tx93"/>
            <p:cNvSpPr/>
            <p:nvPr/>
          </p:nvSpPr>
          <p:spPr>
            <a:xfrm>
              <a:off x="4705789"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94" name="tx94"/>
            <p:cNvSpPr/>
            <p:nvPr/>
          </p:nvSpPr>
          <p:spPr>
            <a:xfrm>
              <a:off x="629230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95" name="tx95"/>
            <p:cNvSpPr/>
            <p:nvPr/>
          </p:nvSpPr>
          <p:spPr>
            <a:xfrm>
              <a:off x="7847721"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96" name="tx96"/>
            <p:cNvSpPr/>
            <p:nvPr/>
          </p:nvSpPr>
          <p:spPr>
            <a:xfrm>
              <a:off x="4336920"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97" name="pt97"/>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99" name="pt99"/>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tx100"/>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01" name="tx101"/>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02" name="tx102"/>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03" name="tx103"/>
            <p:cNvSpPr/>
            <p:nvPr/>
          </p:nvSpPr>
          <p:spPr>
            <a:xfrm>
              <a:off x="1277643" y="435349"/>
              <a:ext cx="412211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Northern Africa, 2019-2025</a:t>
              </a:r>
            </a:p>
          </p:txBody>
        </p:sp>
        <p:sp>
          <p:nvSpPr>
            <p:cNvPr id="104" name="tx104"/>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06" name="tx106"/>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07" name="tx107"/>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2 (out of 6) countries had lower coverage than in 2019.
In 2025, 0 countries had lower DTP1 coverage than in 2024.
In 2025, 2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18597" y="4546834"/>
              <a:ext cx="3691270" cy="0"/>
            </a:xfrm>
            <a:custGeom>
              <a:avLst/>
              <a:pathLst>
                <a:path w="3691270" h="0">
                  <a:moveTo>
                    <a:pt x="0" y="0"/>
                  </a:moveTo>
                  <a:lnTo>
                    <a:pt x="3691270" y="0"/>
                  </a:lnTo>
                  <a:lnTo>
                    <a:pt x="3691270" y="0"/>
                  </a:lnTo>
                </a:path>
              </a:pathLst>
            </a:custGeom>
            <a:ln w="13550" cap="flat">
              <a:solidFill>
                <a:srgbClr val="EBEBEB">
                  <a:alpha val="100000"/>
                </a:srgbClr>
              </a:solidFill>
              <a:prstDash val="solid"/>
              <a:round/>
            </a:ln>
          </p:spPr>
          <p:txBody>
            <a:bodyPr/>
            <a:lstStyle/>
            <a:p/>
          </p:txBody>
        </p:sp>
        <p:sp>
          <p:nvSpPr>
            <p:cNvPr id="5" name="pl5"/>
            <p:cNvSpPr/>
            <p:nvPr/>
          </p:nvSpPr>
          <p:spPr>
            <a:xfrm>
              <a:off x="1018597" y="2834845"/>
              <a:ext cx="3691270" cy="0"/>
            </a:xfrm>
            <a:custGeom>
              <a:avLst/>
              <a:pathLst>
                <a:path w="3691270" h="0">
                  <a:moveTo>
                    <a:pt x="0" y="0"/>
                  </a:moveTo>
                  <a:lnTo>
                    <a:pt x="3691270" y="0"/>
                  </a:lnTo>
                  <a:lnTo>
                    <a:pt x="3691270" y="0"/>
                  </a:lnTo>
                </a:path>
              </a:pathLst>
            </a:custGeom>
            <a:ln w="13550" cap="flat">
              <a:solidFill>
                <a:srgbClr val="EBEBEB">
                  <a:alpha val="100000"/>
                </a:srgbClr>
              </a:solidFill>
              <a:prstDash val="solid"/>
              <a:round/>
            </a:ln>
          </p:spPr>
          <p:txBody>
            <a:bodyPr/>
            <a:lstStyle/>
            <a:p/>
          </p:txBody>
        </p:sp>
        <p:sp>
          <p:nvSpPr>
            <p:cNvPr id="6" name="pl6"/>
            <p:cNvSpPr/>
            <p:nvPr/>
          </p:nvSpPr>
          <p:spPr>
            <a:xfrm>
              <a:off x="118638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4566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30494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86423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342351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9827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926871" y="2834845"/>
              <a:ext cx="27964" cy="0"/>
            </a:xfrm>
            <a:custGeom>
              <a:avLst/>
              <a:pathLst>
                <a:path w="27964" h="0">
                  <a:moveTo>
                    <a:pt x="0" y="0"/>
                  </a:moveTo>
                  <a:lnTo>
                    <a:pt x="27964" y="0"/>
                  </a:lnTo>
                </a:path>
              </a:pathLst>
            </a:custGeom>
            <a:ln w="81303" cap="flat">
              <a:solidFill>
                <a:srgbClr val="E8E8E8">
                  <a:alpha val="100000"/>
                </a:srgbClr>
              </a:solidFill>
              <a:prstDash val="solid"/>
              <a:round/>
            </a:ln>
          </p:spPr>
          <p:txBody>
            <a:bodyPr/>
            <a:lstStyle/>
            <a:p/>
          </p:txBody>
        </p:sp>
        <p:sp>
          <p:nvSpPr>
            <p:cNvPr id="13" name="pl13"/>
            <p:cNvSpPr/>
            <p:nvPr/>
          </p:nvSpPr>
          <p:spPr>
            <a:xfrm>
              <a:off x="3898906" y="4546834"/>
              <a:ext cx="27964" cy="0"/>
            </a:xfrm>
            <a:custGeom>
              <a:avLst/>
              <a:pathLst>
                <a:path w="27964" h="0">
                  <a:moveTo>
                    <a:pt x="0" y="0"/>
                  </a:moveTo>
                  <a:lnTo>
                    <a:pt x="27964" y="0"/>
                  </a:lnTo>
                </a:path>
              </a:pathLst>
            </a:custGeom>
            <a:ln w="81303" cap="flat">
              <a:solidFill>
                <a:srgbClr val="E8E8E8">
                  <a:alpha val="100000"/>
                </a:srgbClr>
              </a:solidFill>
              <a:prstDash val="solid"/>
              <a:round/>
            </a:ln>
          </p:spPr>
          <p:txBody>
            <a:bodyPr/>
            <a:lstStyle/>
            <a:p/>
          </p:txBody>
        </p:sp>
        <p:sp>
          <p:nvSpPr>
            <p:cNvPr id="14" name="pt14"/>
            <p:cNvSpPr/>
            <p:nvPr/>
          </p:nvSpPr>
          <p:spPr>
            <a:xfrm>
              <a:off x="3950335"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 name="pt15"/>
            <p:cNvSpPr/>
            <p:nvPr/>
          </p:nvSpPr>
          <p:spPr>
            <a:xfrm>
              <a:off x="3922371"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 name="pt16"/>
            <p:cNvSpPr/>
            <p:nvPr/>
          </p:nvSpPr>
          <p:spPr>
            <a:xfrm>
              <a:off x="3922371"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3894406"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3909683" y="27896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 name="pt19"/>
            <p:cNvSpPr/>
            <p:nvPr/>
          </p:nvSpPr>
          <p:spPr>
            <a:xfrm>
              <a:off x="3881719"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 name="pt20"/>
            <p:cNvSpPr/>
            <p:nvPr/>
          </p:nvSpPr>
          <p:spPr>
            <a:xfrm>
              <a:off x="3881719" y="45016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 name="pt21"/>
            <p:cNvSpPr/>
            <p:nvPr/>
          </p:nvSpPr>
          <p:spPr>
            <a:xfrm>
              <a:off x="3853755"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 name="tx22"/>
            <p:cNvSpPr/>
            <p:nvPr/>
          </p:nvSpPr>
          <p:spPr>
            <a:xfrm>
              <a:off x="4299574" y="279351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23" name="tx23"/>
            <p:cNvSpPr/>
            <p:nvPr/>
          </p:nvSpPr>
          <p:spPr>
            <a:xfrm>
              <a:off x="4299574" y="450550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24" name="rc24"/>
            <p:cNvSpPr/>
            <p:nvPr/>
          </p:nvSpPr>
          <p:spPr>
            <a:xfrm>
              <a:off x="1018597" y="1807652"/>
              <a:ext cx="3691270" cy="3766375"/>
            </a:xfrm>
            <a:prstGeom prst="rect">
              <a:avLst/>
            </a:prstGeom>
            <a:noFill/>
            <a:ln w="13550" cap="rnd">
              <a:solidFill>
                <a:srgbClr val="999999">
                  <a:alpha val="100000"/>
                </a:srgbClr>
              </a:solidFill>
              <a:prstDash val="solid"/>
              <a:round/>
            </a:ln>
          </p:spPr>
          <p:txBody>
            <a:bodyPr/>
            <a:lstStyle/>
            <a:p/>
          </p:txBody>
        </p:sp>
        <p:sp>
          <p:nvSpPr>
            <p:cNvPr id="25" name="pl25"/>
            <p:cNvSpPr/>
            <p:nvPr/>
          </p:nvSpPr>
          <p:spPr>
            <a:xfrm>
              <a:off x="5383140" y="5035974"/>
              <a:ext cx="3691270" cy="0"/>
            </a:xfrm>
            <a:custGeom>
              <a:avLst/>
              <a:pathLst>
                <a:path w="3691270" h="0">
                  <a:moveTo>
                    <a:pt x="0" y="0"/>
                  </a:moveTo>
                  <a:lnTo>
                    <a:pt x="3691270" y="0"/>
                  </a:lnTo>
                  <a:lnTo>
                    <a:pt x="3691270" y="0"/>
                  </a:lnTo>
                </a:path>
              </a:pathLst>
            </a:custGeom>
            <a:ln w="13550" cap="flat">
              <a:solidFill>
                <a:srgbClr val="EBEBEB">
                  <a:alpha val="100000"/>
                </a:srgbClr>
              </a:solidFill>
              <a:prstDash val="solid"/>
              <a:round/>
            </a:ln>
          </p:spPr>
          <p:txBody>
            <a:bodyPr/>
            <a:lstStyle/>
            <a:p/>
          </p:txBody>
        </p:sp>
        <p:sp>
          <p:nvSpPr>
            <p:cNvPr id="26" name="pl26"/>
            <p:cNvSpPr/>
            <p:nvPr/>
          </p:nvSpPr>
          <p:spPr>
            <a:xfrm>
              <a:off x="5383140" y="4139217"/>
              <a:ext cx="3691270" cy="0"/>
            </a:xfrm>
            <a:custGeom>
              <a:avLst/>
              <a:pathLst>
                <a:path w="3691270" h="0">
                  <a:moveTo>
                    <a:pt x="0" y="0"/>
                  </a:moveTo>
                  <a:lnTo>
                    <a:pt x="3691270" y="0"/>
                  </a:lnTo>
                  <a:lnTo>
                    <a:pt x="3691270" y="0"/>
                  </a:lnTo>
                </a:path>
              </a:pathLst>
            </a:custGeom>
            <a:ln w="13550" cap="flat">
              <a:solidFill>
                <a:srgbClr val="EBEBEB">
                  <a:alpha val="100000"/>
                </a:srgbClr>
              </a:solidFill>
              <a:prstDash val="solid"/>
              <a:round/>
            </a:ln>
          </p:spPr>
          <p:txBody>
            <a:bodyPr/>
            <a:lstStyle/>
            <a:p/>
          </p:txBody>
        </p:sp>
        <p:sp>
          <p:nvSpPr>
            <p:cNvPr id="27" name="pl27"/>
            <p:cNvSpPr/>
            <p:nvPr/>
          </p:nvSpPr>
          <p:spPr>
            <a:xfrm>
              <a:off x="5383140" y="3242461"/>
              <a:ext cx="3691270" cy="0"/>
            </a:xfrm>
            <a:custGeom>
              <a:avLst/>
              <a:pathLst>
                <a:path w="3691270" h="0">
                  <a:moveTo>
                    <a:pt x="0" y="0"/>
                  </a:moveTo>
                  <a:lnTo>
                    <a:pt x="3691270" y="0"/>
                  </a:lnTo>
                  <a:lnTo>
                    <a:pt x="3691270" y="0"/>
                  </a:lnTo>
                </a:path>
              </a:pathLst>
            </a:custGeom>
            <a:ln w="13550" cap="flat">
              <a:solidFill>
                <a:srgbClr val="EBEBEB">
                  <a:alpha val="100000"/>
                </a:srgbClr>
              </a:solidFill>
              <a:prstDash val="solid"/>
              <a:round/>
            </a:ln>
          </p:spPr>
          <p:txBody>
            <a:bodyPr/>
            <a:lstStyle/>
            <a:p/>
          </p:txBody>
        </p:sp>
        <p:sp>
          <p:nvSpPr>
            <p:cNvPr id="28" name="pl28"/>
            <p:cNvSpPr/>
            <p:nvPr/>
          </p:nvSpPr>
          <p:spPr>
            <a:xfrm>
              <a:off x="5383140" y="2345705"/>
              <a:ext cx="3691270" cy="0"/>
            </a:xfrm>
            <a:custGeom>
              <a:avLst/>
              <a:pathLst>
                <a:path w="3691270" h="0">
                  <a:moveTo>
                    <a:pt x="0" y="0"/>
                  </a:moveTo>
                  <a:lnTo>
                    <a:pt x="3691270" y="0"/>
                  </a:lnTo>
                  <a:lnTo>
                    <a:pt x="3691270" y="0"/>
                  </a:lnTo>
                </a:path>
              </a:pathLst>
            </a:custGeom>
            <a:ln w="13550" cap="flat">
              <a:solidFill>
                <a:srgbClr val="EBEBEB">
                  <a:alpha val="100000"/>
                </a:srgbClr>
              </a:solidFill>
              <a:prstDash val="solid"/>
              <a:round/>
            </a:ln>
          </p:spPr>
          <p:txBody>
            <a:bodyPr/>
            <a:lstStyle/>
            <a:p/>
          </p:txBody>
        </p:sp>
        <p:sp>
          <p:nvSpPr>
            <p:cNvPr id="29" name="pl29"/>
            <p:cNvSpPr/>
            <p:nvPr/>
          </p:nvSpPr>
          <p:spPr>
            <a:xfrm>
              <a:off x="55509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102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6694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22877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7880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83473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620274" y="2345705"/>
              <a:ext cx="643175" cy="0"/>
            </a:xfrm>
            <a:custGeom>
              <a:avLst/>
              <a:pathLst>
                <a:path w="643175" h="0">
                  <a:moveTo>
                    <a:pt x="0" y="0"/>
                  </a:moveTo>
                  <a:lnTo>
                    <a:pt x="643175" y="0"/>
                  </a:lnTo>
                </a:path>
              </a:pathLst>
            </a:custGeom>
            <a:ln w="81303" cap="flat">
              <a:solidFill>
                <a:srgbClr val="E8E8E8">
                  <a:alpha val="100000"/>
                </a:srgbClr>
              </a:solidFill>
              <a:prstDash val="solid"/>
              <a:round/>
            </a:ln>
          </p:spPr>
          <p:txBody>
            <a:bodyPr/>
            <a:lstStyle/>
            <a:p/>
          </p:txBody>
        </p:sp>
        <p:sp>
          <p:nvSpPr>
            <p:cNvPr id="36" name="pl36"/>
            <p:cNvSpPr/>
            <p:nvPr/>
          </p:nvSpPr>
          <p:spPr>
            <a:xfrm>
              <a:off x="8011772" y="3242461"/>
              <a:ext cx="195749" cy="0"/>
            </a:xfrm>
            <a:custGeom>
              <a:avLst/>
              <a:pathLst>
                <a:path w="195749" h="0">
                  <a:moveTo>
                    <a:pt x="0" y="0"/>
                  </a:moveTo>
                  <a:lnTo>
                    <a:pt x="195749" y="0"/>
                  </a:lnTo>
                </a:path>
              </a:pathLst>
            </a:custGeom>
            <a:ln w="81303" cap="flat">
              <a:solidFill>
                <a:srgbClr val="E8E8E8">
                  <a:alpha val="100000"/>
                </a:srgbClr>
              </a:solidFill>
              <a:prstDash val="solid"/>
              <a:round/>
            </a:ln>
          </p:spPr>
          <p:txBody>
            <a:bodyPr/>
            <a:lstStyle/>
            <a:p/>
          </p:txBody>
        </p:sp>
        <p:sp>
          <p:nvSpPr>
            <p:cNvPr id="37" name="pl37"/>
            <p:cNvSpPr/>
            <p:nvPr/>
          </p:nvSpPr>
          <p:spPr>
            <a:xfrm>
              <a:off x="8207521" y="4139217"/>
              <a:ext cx="111856" cy="0"/>
            </a:xfrm>
            <a:custGeom>
              <a:avLst/>
              <a:pathLst>
                <a:path w="111856" h="0">
                  <a:moveTo>
                    <a:pt x="0" y="0"/>
                  </a:moveTo>
                  <a:lnTo>
                    <a:pt x="111856" y="0"/>
                  </a:lnTo>
                </a:path>
              </a:pathLst>
            </a:custGeom>
            <a:ln w="81303" cap="flat">
              <a:solidFill>
                <a:srgbClr val="E8E8E8">
                  <a:alpha val="100000"/>
                </a:srgbClr>
              </a:solidFill>
              <a:prstDash val="solid"/>
              <a:round/>
            </a:ln>
          </p:spPr>
          <p:txBody>
            <a:bodyPr/>
            <a:lstStyle/>
            <a:p/>
          </p:txBody>
        </p:sp>
        <p:sp>
          <p:nvSpPr>
            <p:cNvPr id="38" name="pl38"/>
            <p:cNvSpPr/>
            <p:nvPr/>
          </p:nvSpPr>
          <p:spPr>
            <a:xfrm>
              <a:off x="8235485" y="5035974"/>
              <a:ext cx="83892" cy="0"/>
            </a:xfrm>
            <a:custGeom>
              <a:avLst/>
              <a:pathLst>
                <a:path w="83892" h="0">
                  <a:moveTo>
                    <a:pt x="0" y="0"/>
                  </a:moveTo>
                  <a:lnTo>
                    <a:pt x="83892" y="0"/>
                  </a:lnTo>
                </a:path>
              </a:pathLst>
            </a:custGeom>
            <a:ln w="81303" cap="flat">
              <a:solidFill>
                <a:srgbClr val="E8E8E8">
                  <a:alpha val="100000"/>
                </a:srgbClr>
              </a:solidFill>
              <a:prstDash val="solid"/>
              <a:round/>
            </a:ln>
          </p:spPr>
          <p:txBody>
            <a:bodyPr/>
            <a:lstStyle/>
            <a:p/>
          </p:txBody>
        </p:sp>
        <p:sp>
          <p:nvSpPr>
            <p:cNvPr id="39" name="pt39"/>
            <p:cNvSpPr/>
            <p:nvPr/>
          </p:nvSpPr>
          <p:spPr>
            <a:xfrm>
              <a:off x="8203021"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14878"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30985"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14878"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615774"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58950"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07272"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021"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62369" y="409406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8" name="pt48"/>
            <p:cNvSpPr/>
            <p:nvPr/>
          </p:nvSpPr>
          <p:spPr>
            <a:xfrm>
              <a:off x="8274226"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9" name="pt49"/>
            <p:cNvSpPr/>
            <p:nvPr/>
          </p:nvSpPr>
          <p:spPr>
            <a:xfrm>
              <a:off x="8190334" y="49908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0" name="pt50"/>
            <p:cNvSpPr/>
            <p:nvPr/>
          </p:nvSpPr>
          <p:spPr>
            <a:xfrm>
              <a:off x="8274226"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1" name="pt51"/>
            <p:cNvSpPr/>
            <p:nvPr/>
          </p:nvSpPr>
          <p:spPr>
            <a:xfrm>
              <a:off x="7575122" y="230055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2" name="pt52"/>
            <p:cNvSpPr/>
            <p:nvPr/>
          </p:nvSpPr>
          <p:spPr>
            <a:xfrm>
              <a:off x="8218298"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3" name="pt53"/>
            <p:cNvSpPr/>
            <p:nvPr/>
          </p:nvSpPr>
          <p:spPr>
            <a:xfrm>
              <a:off x="7966620" y="31973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4" name="pt54"/>
            <p:cNvSpPr/>
            <p:nvPr/>
          </p:nvSpPr>
          <p:spPr>
            <a:xfrm>
              <a:off x="8162369"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5" name="tx55"/>
            <p:cNvSpPr/>
            <p:nvPr/>
          </p:nvSpPr>
          <p:spPr>
            <a:xfrm>
              <a:off x="8649624" y="409788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56" name="tx56"/>
            <p:cNvSpPr/>
            <p:nvPr/>
          </p:nvSpPr>
          <p:spPr>
            <a:xfrm>
              <a:off x="8649624" y="499464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57" name="tx57"/>
            <p:cNvSpPr/>
            <p:nvPr/>
          </p:nvSpPr>
          <p:spPr>
            <a:xfrm>
              <a:off x="8617529" y="2304375"/>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+23%</a:t>
              </a:r>
            </a:p>
          </p:txBody>
        </p:sp>
        <p:sp>
          <p:nvSpPr>
            <p:cNvPr id="58" name="tx58"/>
            <p:cNvSpPr/>
            <p:nvPr/>
          </p:nvSpPr>
          <p:spPr>
            <a:xfrm>
              <a:off x="8649624" y="320113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59" name="rc59"/>
            <p:cNvSpPr/>
            <p:nvPr/>
          </p:nvSpPr>
          <p:spPr>
            <a:xfrm>
              <a:off x="5383140" y="1807652"/>
              <a:ext cx="3691270" cy="3766375"/>
            </a:xfrm>
            <a:prstGeom prst="rect">
              <a:avLst/>
            </a:prstGeom>
            <a:noFill/>
            <a:ln w="13550" cap="rnd">
              <a:solidFill>
                <a:srgbClr val="999999">
                  <a:alpha val="100000"/>
                </a:srgbClr>
              </a:solidFill>
              <a:prstDash val="solid"/>
              <a:round/>
            </a:ln>
          </p:spPr>
          <p:txBody>
            <a:bodyPr/>
            <a:lstStyle/>
            <a:p/>
          </p:txBody>
        </p:sp>
        <p:sp>
          <p:nvSpPr>
            <p:cNvPr id="60" name="rc60"/>
            <p:cNvSpPr/>
            <p:nvPr/>
          </p:nvSpPr>
          <p:spPr>
            <a:xfrm>
              <a:off x="1018597" y="1592799"/>
              <a:ext cx="369127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 name="tx61"/>
            <p:cNvSpPr/>
            <p:nvPr/>
          </p:nvSpPr>
          <p:spPr>
            <a:xfrm>
              <a:off x="2625071"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62" name="rc62"/>
            <p:cNvSpPr/>
            <p:nvPr/>
          </p:nvSpPr>
          <p:spPr>
            <a:xfrm>
              <a:off x="5383140" y="1592799"/>
              <a:ext cx="369127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 name="tx63"/>
            <p:cNvSpPr/>
            <p:nvPr/>
          </p:nvSpPr>
          <p:spPr>
            <a:xfrm>
              <a:off x="7014394"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64" name="pl64"/>
            <p:cNvSpPr/>
            <p:nvPr/>
          </p:nvSpPr>
          <p:spPr>
            <a:xfrm>
              <a:off x="1018597" y="5574027"/>
              <a:ext cx="3691270" cy="0"/>
            </a:xfrm>
            <a:custGeom>
              <a:avLst/>
              <a:pathLst>
                <a:path w="3691270" h="0">
                  <a:moveTo>
                    <a:pt x="0" y="0"/>
                  </a:moveTo>
                  <a:lnTo>
                    <a:pt x="3691270" y="0"/>
                  </a:lnTo>
                </a:path>
              </a:pathLst>
            </a:custGeom>
            <a:ln w="8130" cap="flat">
              <a:solidFill>
                <a:srgbClr val="000000">
                  <a:alpha val="100000"/>
                </a:srgbClr>
              </a:solidFill>
              <a:prstDash val="solid"/>
              <a:round/>
            </a:ln>
          </p:spPr>
          <p:txBody>
            <a:bodyPr/>
            <a:lstStyle/>
            <a:p/>
          </p:txBody>
        </p:sp>
        <p:sp>
          <p:nvSpPr>
            <p:cNvPr id="65" name="pl65"/>
            <p:cNvSpPr/>
            <p:nvPr/>
          </p:nvSpPr>
          <p:spPr>
            <a:xfrm>
              <a:off x="118638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 name="pl66"/>
            <p:cNvSpPr/>
            <p:nvPr/>
          </p:nvSpPr>
          <p:spPr>
            <a:xfrm>
              <a:off x="174566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 name="pl67"/>
            <p:cNvSpPr/>
            <p:nvPr/>
          </p:nvSpPr>
          <p:spPr>
            <a:xfrm>
              <a:off x="230494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8" name="pl68"/>
            <p:cNvSpPr/>
            <p:nvPr/>
          </p:nvSpPr>
          <p:spPr>
            <a:xfrm>
              <a:off x="286423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 name="pl69"/>
            <p:cNvSpPr/>
            <p:nvPr/>
          </p:nvSpPr>
          <p:spPr>
            <a:xfrm>
              <a:off x="342351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 name="pl70"/>
            <p:cNvSpPr/>
            <p:nvPr/>
          </p:nvSpPr>
          <p:spPr>
            <a:xfrm>
              <a:off x="39827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1" name="tx71"/>
            <p:cNvSpPr/>
            <p:nvPr/>
          </p:nvSpPr>
          <p:spPr>
            <a:xfrm>
              <a:off x="115529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 name="tx72"/>
            <p:cNvSpPr/>
            <p:nvPr/>
          </p:nvSpPr>
          <p:spPr>
            <a:xfrm>
              <a:off x="168348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73" name="tx73"/>
            <p:cNvSpPr/>
            <p:nvPr/>
          </p:nvSpPr>
          <p:spPr>
            <a:xfrm>
              <a:off x="224277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74" name="tx74"/>
            <p:cNvSpPr/>
            <p:nvPr/>
          </p:nvSpPr>
          <p:spPr>
            <a:xfrm>
              <a:off x="280205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75" name="tx75"/>
            <p:cNvSpPr/>
            <p:nvPr/>
          </p:nvSpPr>
          <p:spPr>
            <a:xfrm>
              <a:off x="336133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76" name="tx76"/>
            <p:cNvSpPr/>
            <p:nvPr/>
          </p:nvSpPr>
          <p:spPr>
            <a:xfrm>
              <a:off x="388953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7" name="pl77"/>
            <p:cNvSpPr/>
            <p:nvPr/>
          </p:nvSpPr>
          <p:spPr>
            <a:xfrm>
              <a:off x="5383140" y="5574027"/>
              <a:ext cx="3691270" cy="0"/>
            </a:xfrm>
            <a:custGeom>
              <a:avLst/>
              <a:pathLst>
                <a:path w="3691270" h="0">
                  <a:moveTo>
                    <a:pt x="0" y="0"/>
                  </a:moveTo>
                  <a:lnTo>
                    <a:pt x="3691270" y="0"/>
                  </a:lnTo>
                </a:path>
              </a:pathLst>
            </a:custGeom>
            <a:ln w="8130" cap="flat">
              <a:solidFill>
                <a:srgbClr val="000000">
                  <a:alpha val="100000"/>
                </a:srgbClr>
              </a:solidFill>
              <a:prstDash val="solid"/>
              <a:round/>
            </a:ln>
          </p:spPr>
          <p:txBody>
            <a:bodyPr/>
            <a:lstStyle/>
            <a:p/>
          </p:txBody>
        </p:sp>
        <p:sp>
          <p:nvSpPr>
            <p:cNvPr id="78" name="pl78"/>
            <p:cNvSpPr/>
            <p:nvPr/>
          </p:nvSpPr>
          <p:spPr>
            <a:xfrm>
              <a:off x="55509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 name="pl79"/>
            <p:cNvSpPr/>
            <p:nvPr/>
          </p:nvSpPr>
          <p:spPr>
            <a:xfrm>
              <a:off x="61102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 name="pl80"/>
            <p:cNvSpPr/>
            <p:nvPr/>
          </p:nvSpPr>
          <p:spPr>
            <a:xfrm>
              <a:off x="66694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1" name="pl81"/>
            <p:cNvSpPr/>
            <p:nvPr/>
          </p:nvSpPr>
          <p:spPr>
            <a:xfrm>
              <a:off x="722877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2" name="pl82"/>
            <p:cNvSpPr/>
            <p:nvPr/>
          </p:nvSpPr>
          <p:spPr>
            <a:xfrm>
              <a:off x="77880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3" name="pl83"/>
            <p:cNvSpPr/>
            <p:nvPr/>
          </p:nvSpPr>
          <p:spPr>
            <a:xfrm>
              <a:off x="83473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4" name="tx84"/>
            <p:cNvSpPr/>
            <p:nvPr/>
          </p:nvSpPr>
          <p:spPr>
            <a:xfrm>
              <a:off x="551983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5" name="tx85"/>
            <p:cNvSpPr/>
            <p:nvPr/>
          </p:nvSpPr>
          <p:spPr>
            <a:xfrm>
              <a:off x="604802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86" name="tx86"/>
            <p:cNvSpPr/>
            <p:nvPr/>
          </p:nvSpPr>
          <p:spPr>
            <a:xfrm>
              <a:off x="660731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87" name="tx87"/>
            <p:cNvSpPr/>
            <p:nvPr/>
          </p:nvSpPr>
          <p:spPr>
            <a:xfrm>
              <a:off x="716659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88" name="tx88"/>
            <p:cNvSpPr/>
            <p:nvPr/>
          </p:nvSpPr>
          <p:spPr>
            <a:xfrm>
              <a:off x="772587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89" name="tx89"/>
            <p:cNvSpPr/>
            <p:nvPr/>
          </p:nvSpPr>
          <p:spPr>
            <a:xfrm>
              <a:off x="825407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90" name="tx90"/>
            <p:cNvSpPr/>
            <p:nvPr/>
          </p:nvSpPr>
          <p:spPr>
            <a:xfrm>
              <a:off x="5015463" y="4995969"/>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Egypt</a:t>
              </a:r>
            </a:p>
          </p:txBody>
        </p:sp>
        <p:sp>
          <p:nvSpPr>
            <p:cNvPr id="91" name="tx91"/>
            <p:cNvSpPr/>
            <p:nvPr/>
          </p:nvSpPr>
          <p:spPr>
            <a:xfrm>
              <a:off x="4953467" y="4099212"/>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92" name="tx92"/>
            <p:cNvSpPr/>
            <p:nvPr/>
          </p:nvSpPr>
          <p:spPr>
            <a:xfrm>
              <a:off x="4779456" y="3202456"/>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Mauritania</a:t>
              </a:r>
            </a:p>
          </p:txBody>
        </p:sp>
        <p:sp>
          <p:nvSpPr>
            <p:cNvPr id="93" name="tx93"/>
            <p:cNvSpPr/>
            <p:nvPr/>
          </p:nvSpPr>
          <p:spPr>
            <a:xfrm>
              <a:off x="5034117" y="2305700"/>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94" name="tx94"/>
            <p:cNvSpPr/>
            <p:nvPr/>
          </p:nvSpPr>
          <p:spPr>
            <a:xfrm>
              <a:off x="580694" y="4506829"/>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Tunisia</a:t>
              </a:r>
            </a:p>
          </p:txBody>
        </p:sp>
        <p:sp>
          <p:nvSpPr>
            <p:cNvPr id="95" name="tx95"/>
            <p:cNvSpPr/>
            <p:nvPr/>
          </p:nvSpPr>
          <p:spPr>
            <a:xfrm>
              <a:off x="508182" y="2794840"/>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Morocco</a:t>
              </a:r>
            </a:p>
          </p:txBody>
        </p:sp>
        <p:sp>
          <p:nvSpPr>
            <p:cNvPr id="96" name="tx96"/>
            <p:cNvSpPr/>
            <p:nvPr/>
          </p:nvSpPr>
          <p:spPr>
            <a:xfrm>
              <a:off x="3914882"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97" name="pt97"/>
            <p:cNvSpPr/>
            <p:nvPr/>
          </p:nvSpPr>
          <p:spPr>
            <a:xfrm>
              <a:off x="5070488"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5677839"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tx99"/>
            <p:cNvSpPr/>
            <p:nvPr/>
          </p:nvSpPr>
          <p:spPr>
            <a:xfrm>
              <a:off x="532205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00" name="tx100"/>
            <p:cNvSpPr/>
            <p:nvPr/>
          </p:nvSpPr>
          <p:spPr>
            <a:xfrm>
              <a:off x="592940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01" name="tx101"/>
            <p:cNvSpPr/>
            <p:nvPr/>
          </p:nvSpPr>
          <p:spPr>
            <a:xfrm>
              <a:off x="1018597"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102" name="tx10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3" name="tx10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2 out of 6 (33%) countries in Northern Africa had a decline in coverage. The largest decline was in Morocco and Tunisia (-1 percentage points), followed by Egypt (3 percentage points).
There were 4 (67%) countries with an increase in DTP1 coverage. Coverage remained the same in 0 countries between 2019 and 2025.
</a:t>
            </a:r>
          </a:p>
        </p:txBody>
      </p:sp>
      <p:sp>
        <p:nvSpPr>
          <p:cNvPr id="1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four countries and decreased in two countries.</a:t>
            </a:r>
          </a:p>
        </p:txBody>
      </p:sp>
      <p:grpSp xmlns:pic="http://schemas.openxmlformats.org/drawingml/2006/picture">
        <p:nvGrpSpPr>
          <p:cNvPr id="106" name=""/>
          <p:cNvGrpSpPr/>
          <p:nvPr/>
        </p:nvGrpSpPr>
        <p:grpSpPr>
          <a:xfrm>
            <a:off x="292608" y="1005840"/>
            <a:ext cx="8595360" cy="28575"/>
            <a:chOff x="292608" y="1005840"/>
            <a:chExt cx="8595360" cy="28575"/>
          </a:xfrm>
        </p:grpSpPr>
        <p:sp>
          <p:nvSpPr>
            <p:cNvPr id="1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37855" y="4546834"/>
              <a:ext cx="3731641" cy="0"/>
            </a:xfrm>
            <a:custGeom>
              <a:avLst/>
              <a:pathLst>
                <a:path w="3731641" h="0">
                  <a:moveTo>
                    <a:pt x="0" y="0"/>
                  </a:moveTo>
                  <a:lnTo>
                    <a:pt x="3731641" y="0"/>
                  </a:lnTo>
                  <a:lnTo>
                    <a:pt x="3731641" y="0"/>
                  </a:lnTo>
                </a:path>
              </a:pathLst>
            </a:custGeom>
            <a:ln w="13550" cap="flat">
              <a:solidFill>
                <a:srgbClr val="EBEBEB">
                  <a:alpha val="100000"/>
                </a:srgbClr>
              </a:solidFill>
              <a:prstDash val="solid"/>
              <a:round/>
            </a:ln>
          </p:spPr>
          <p:txBody>
            <a:bodyPr/>
            <a:lstStyle/>
            <a:p/>
          </p:txBody>
        </p:sp>
        <p:sp>
          <p:nvSpPr>
            <p:cNvPr id="5" name="pl5"/>
            <p:cNvSpPr/>
            <p:nvPr/>
          </p:nvSpPr>
          <p:spPr>
            <a:xfrm>
              <a:off x="937855" y="2834845"/>
              <a:ext cx="3731641" cy="0"/>
            </a:xfrm>
            <a:custGeom>
              <a:avLst/>
              <a:pathLst>
                <a:path w="3731641" h="0">
                  <a:moveTo>
                    <a:pt x="0" y="0"/>
                  </a:moveTo>
                  <a:lnTo>
                    <a:pt x="3731641" y="0"/>
                  </a:lnTo>
                  <a:lnTo>
                    <a:pt x="3731641" y="0"/>
                  </a:lnTo>
                </a:path>
              </a:pathLst>
            </a:custGeom>
            <a:ln w="13550" cap="flat">
              <a:solidFill>
                <a:srgbClr val="EBEBEB">
                  <a:alpha val="100000"/>
                </a:srgbClr>
              </a:solidFill>
              <a:prstDash val="solid"/>
              <a:round/>
            </a:ln>
          </p:spPr>
          <p:txBody>
            <a:bodyPr/>
            <a:lstStyle/>
            <a:p/>
          </p:txBody>
        </p:sp>
        <p:sp>
          <p:nvSpPr>
            <p:cNvPr id="6" name="pl6"/>
            <p:cNvSpPr/>
            <p:nvPr/>
          </p:nvSpPr>
          <p:spPr>
            <a:xfrm>
              <a:off x="11074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6728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2382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8036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33690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9344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51776" y="2834845"/>
              <a:ext cx="197890" cy="0"/>
            </a:xfrm>
            <a:custGeom>
              <a:avLst/>
              <a:pathLst>
                <a:path w="197890" h="0">
                  <a:moveTo>
                    <a:pt x="0" y="0"/>
                  </a:moveTo>
                  <a:lnTo>
                    <a:pt x="197890" y="0"/>
                  </a:lnTo>
                </a:path>
              </a:pathLst>
            </a:custGeom>
            <a:ln w="81303" cap="flat">
              <a:solidFill>
                <a:srgbClr val="E8E8E8">
                  <a:alpha val="100000"/>
                </a:srgbClr>
              </a:solidFill>
              <a:prstDash val="solid"/>
              <a:round/>
            </a:ln>
          </p:spPr>
          <p:txBody>
            <a:bodyPr/>
            <a:lstStyle/>
            <a:p/>
          </p:txBody>
        </p:sp>
        <p:sp>
          <p:nvSpPr>
            <p:cNvPr id="13" name="pl13"/>
            <p:cNvSpPr/>
            <p:nvPr/>
          </p:nvSpPr>
          <p:spPr>
            <a:xfrm>
              <a:off x="3877936" y="4546834"/>
              <a:ext cx="28270" cy="0"/>
            </a:xfrm>
            <a:custGeom>
              <a:avLst/>
              <a:pathLst>
                <a:path w="28270" h="0">
                  <a:moveTo>
                    <a:pt x="0" y="0"/>
                  </a:moveTo>
                  <a:lnTo>
                    <a:pt x="28270" y="0"/>
                  </a:lnTo>
                </a:path>
              </a:pathLst>
            </a:custGeom>
            <a:ln w="81303" cap="flat">
              <a:solidFill>
                <a:srgbClr val="E8E8E8">
                  <a:alpha val="100000"/>
                </a:srgbClr>
              </a:solidFill>
              <a:prstDash val="solid"/>
              <a:round/>
            </a:ln>
          </p:spPr>
          <p:txBody>
            <a:bodyPr/>
            <a:lstStyle/>
            <a:p/>
          </p:txBody>
        </p:sp>
        <p:sp>
          <p:nvSpPr>
            <p:cNvPr id="14" name="pt14"/>
            <p:cNvSpPr/>
            <p:nvPr/>
          </p:nvSpPr>
          <p:spPr>
            <a:xfrm>
              <a:off x="3873436"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 name="pt15"/>
            <p:cNvSpPr/>
            <p:nvPr/>
          </p:nvSpPr>
          <p:spPr>
            <a:xfrm>
              <a:off x="3901706"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 name="pt16"/>
            <p:cNvSpPr/>
            <p:nvPr/>
          </p:nvSpPr>
          <p:spPr>
            <a:xfrm>
              <a:off x="3647276"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3845166"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3832784"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 name="pt19"/>
            <p:cNvSpPr/>
            <p:nvPr/>
          </p:nvSpPr>
          <p:spPr>
            <a:xfrm>
              <a:off x="3861054"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 name="pt20"/>
            <p:cNvSpPr/>
            <p:nvPr/>
          </p:nvSpPr>
          <p:spPr>
            <a:xfrm>
              <a:off x="3606624"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 name="pt21"/>
            <p:cNvSpPr/>
            <p:nvPr/>
          </p:nvSpPr>
          <p:spPr>
            <a:xfrm>
              <a:off x="3804514"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 name="tx22"/>
            <p:cNvSpPr/>
            <p:nvPr/>
          </p:nvSpPr>
          <p:spPr>
            <a:xfrm>
              <a:off x="4241346" y="450550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23" name="tx23"/>
            <p:cNvSpPr/>
            <p:nvPr/>
          </p:nvSpPr>
          <p:spPr>
            <a:xfrm>
              <a:off x="4241346" y="27935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24" name="rc24"/>
            <p:cNvSpPr/>
            <p:nvPr/>
          </p:nvSpPr>
          <p:spPr>
            <a:xfrm>
              <a:off x="937855" y="1807652"/>
              <a:ext cx="3731641" cy="3766375"/>
            </a:xfrm>
            <a:prstGeom prst="rect">
              <a:avLst/>
            </a:prstGeom>
            <a:noFill/>
            <a:ln w="13550" cap="rnd">
              <a:solidFill>
                <a:srgbClr val="999999">
                  <a:alpha val="100000"/>
                </a:srgbClr>
              </a:solidFill>
              <a:prstDash val="solid"/>
              <a:round/>
            </a:ln>
          </p:spPr>
          <p:txBody>
            <a:bodyPr/>
            <a:lstStyle/>
            <a:p/>
          </p:txBody>
        </p:sp>
        <p:sp>
          <p:nvSpPr>
            <p:cNvPr id="25" name="pl25"/>
            <p:cNvSpPr/>
            <p:nvPr/>
          </p:nvSpPr>
          <p:spPr>
            <a:xfrm>
              <a:off x="5342769" y="5035974"/>
              <a:ext cx="3731641" cy="0"/>
            </a:xfrm>
            <a:custGeom>
              <a:avLst/>
              <a:pathLst>
                <a:path w="3731641" h="0">
                  <a:moveTo>
                    <a:pt x="0" y="0"/>
                  </a:moveTo>
                  <a:lnTo>
                    <a:pt x="3731641" y="0"/>
                  </a:lnTo>
                  <a:lnTo>
                    <a:pt x="3731641" y="0"/>
                  </a:lnTo>
                </a:path>
              </a:pathLst>
            </a:custGeom>
            <a:ln w="13550" cap="flat">
              <a:solidFill>
                <a:srgbClr val="EBEBEB">
                  <a:alpha val="100000"/>
                </a:srgbClr>
              </a:solidFill>
              <a:prstDash val="solid"/>
              <a:round/>
            </a:ln>
          </p:spPr>
          <p:txBody>
            <a:bodyPr/>
            <a:lstStyle/>
            <a:p/>
          </p:txBody>
        </p:sp>
        <p:sp>
          <p:nvSpPr>
            <p:cNvPr id="26" name="pl26"/>
            <p:cNvSpPr/>
            <p:nvPr/>
          </p:nvSpPr>
          <p:spPr>
            <a:xfrm>
              <a:off x="5342769" y="4139217"/>
              <a:ext cx="3731641" cy="0"/>
            </a:xfrm>
            <a:custGeom>
              <a:avLst/>
              <a:pathLst>
                <a:path w="3731641" h="0">
                  <a:moveTo>
                    <a:pt x="0" y="0"/>
                  </a:moveTo>
                  <a:lnTo>
                    <a:pt x="3731641" y="0"/>
                  </a:lnTo>
                  <a:lnTo>
                    <a:pt x="3731641" y="0"/>
                  </a:lnTo>
                </a:path>
              </a:pathLst>
            </a:custGeom>
            <a:ln w="13550" cap="flat">
              <a:solidFill>
                <a:srgbClr val="EBEBEB">
                  <a:alpha val="100000"/>
                </a:srgbClr>
              </a:solidFill>
              <a:prstDash val="solid"/>
              <a:round/>
            </a:ln>
          </p:spPr>
          <p:txBody>
            <a:bodyPr/>
            <a:lstStyle/>
            <a:p/>
          </p:txBody>
        </p:sp>
        <p:sp>
          <p:nvSpPr>
            <p:cNvPr id="27" name="pl27"/>
            <p:cNvSpPr/>
            <p:nvPr/>
          </p:nvSpPr>
          <p:spPr>
            <a:xfrm>
              <a:off x="5342769" y="3242461"/>
              <a:ext cx="3731641" cy="0"/>
            </a:xfrm>
            <a:custGeom>
              <a:avLst/>
              <a:pathLst>
                <a:path w="3731641" h="0">
                  <a:moveTo>
                    <a:pt x="0" y="0"/>
                  </a:moveTo>
                  <a:lnTo>
                    <a:pt x="3731641" y="0"/>
                  </a:lnTo>
                  <a:lnTo>
                    <a:pt x="3731641" y="0"/>
                  </a:lnTo>
                </a:path>
              </a:pathLst>
            </a:custGeom>
            <a:ln w="13550" cap="flat">
              <a:solidFill>
                <a:srgbClr val="EBEBEB">
                  <a:alpha val="100000"/>
                </a:srgbClr>
              </a:solidFill>
              <a:prstDash val="solid"/>
              <a:round/>
            </a:ln>
          </p:spPr>
          <p:txBody>
            <a:bodyPr/>
            <a:lstStyle/>
            <a:p/>
          </p:txBody>
        </p:sp>
        <p:sp>
          <p:nvSpPr>
            <p:cNvPr id="28" name="pl28"/>
            <p:cNvSpPr/>
            <p:nvPr/>
          </p:nvSpPr>
          <p:spPr>
            <a:xfrm>
              <a:off x="5342769" y="2345705"/>
              <a:ext cx="3731641" cy="0"/>
            </a:xfrm>
            <a:custGeom>
              <a:avLst/>
              <a:pathLst>
                <a:path w="3731641" h="0">
                  <a:moveTo>
                    <a:pt x="0" y="0"/>
                  </a:moveTo>
                  <a:lnTo>
                    <a:pt x="3731641" y="0"/>
                  </a:lnTo>
                  <a:lnTo>
                    <a:pt x="3731641" y="0"/>
                  </a:lnTo>
                </a:path>
              </a:pathLst>
            </a:custGeom>
            <a:ln w="13550" cap="flat">
              <a:solidFill>
                <a:srgbClr val="EBEBEB">
                  <a:alpha val="100000"/>
                </a:srgbClr>
              </a:solidFill>
              <a:prstDash val="solid"/>
              <a:round/>
            </a:ln>
          </p:spPr>
          <p:txBody>
            <a:bodyPr/>
            <a:lstStyle/>
            <a:p/>
          </p:txBody>
        </p:sp>
        <p:sp>
          <p:nvSpPr>
            <p:cNvPr id="29" name="pl29"/>
            <p:cNvSpPr/>
            <p:nvPr/>
          </p:nvSpPr>
          <p:spPr>
            <a:xfrm>
              <a:off x="55123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0777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6431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2085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7739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83393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8311120" y="234570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36" name="pl36"/>
            <p:cNvSpPr/>
            <p:nvPr/>
          </p:nvSpPr>
          <p:spPr>
            <a:xfrm>
              <a:off x="8198040" y="324246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37" name="pl37"/>
            <p:cNvSpPr/>
            <p:nvPr/>
          </p:nvSpPr>
          <p:spPr>
            <a:xfrm>
              <a:off x="8282850" y="413921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38" name="pl38"/>
            <p:cNvSpPr/>
            <p:nvPr/>
          </p:nvSpPr>
          <p:spPr>
            <a:xfrm>
              <a:off x="8254580" y="503597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39" name="pt39"/>
            <p:cNvSpPr/>
            <p:nvPr/>
          </p:nvSpPr>
          <p:spPr>
            <a:xfrm>
              <a:off x="8306620"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06620"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93540"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93540"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8350"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8350"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50080"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50080"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65968" y="23005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8" name="pt48"/>
            <p:cNvSpPr/>
            <p:nvPr/>
          </p:nvSpPr>
          <p:spPr>
            <a:xfrm>
              <a:off x="8265968"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9" name="pt49"/>
            <p:cNvSpPr/>
            <p:nvPr/>
          </p:nvSpPr>
          <p:spPr>
            <a:xfrm>
              <a:off x="8152888" y="31973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0" name="pt50"/>
            <p:cNvSpPr/>
            <p:nvPr/>
          </p:nvSpPr>
          <p:spPr>
            <a:xfrm>
              <a:off x="8152888"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1" name="pt51"/>
            <p:cNvSpPr/>
            <p:nvPr/>
          </p:nvSpPr>
          <p:spPr>
            <a:xfrm>
              <a:off x="8237698" y="409406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2" name="pt52"/>
            <p:cNvSpPr/>
            <p:nvPr/>
          </p:nvSpPr>
          <p:spPr>
            <a:xfrm>
              <a:off x="8237698"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3" name="pt53"/>
            <p:cNvSpPr/>
            <p:nvPr/>
          </p:nvSpPr>
          <p:spPr>
            <a:xfrm>
              <a:off x="8209428" y="49908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4" name="pt54"/>
            <p:cNvSpPr/>
            <p:nvPr/>
          </p:nvSpPr>
          <p:spPr>
            <a:xfrm>
              <a:off x="8209428"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5" name="tx55"/>
            <p:cNvSpPr/>
            <p:nvPr/>
          </p:nvSpPr>
          <p:spPr>
            <a:xfrm>
              <a:off x="8680001" y="230437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56" name="tx56"/>
            <p:cNvSpPr/>
            <p:nvPr/>
          </p:nvSpPr>
          <p:spPr>
            <a:xfrm>
              <a:off x="8680001" y="320113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57" name="tx57"/>
            <p:cNvSpPr/>
            <p:nvPr/>
          </p:nvSpPr>
          <p:spPr>
            <a:xfrm>
              <a:off x="8680001" y="409788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58" name="tx58"/>
            <p:cNvSpPr/>
            <p:nvPr/>
          </p:nvSpPr>
          <p:spPr>
            <a:xfrm>
              <a:off x="8680001" y="499464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59" name="rc59"/>
            <p:cNvSpPr/>
            <p:nvPr/>
          </p:nvSpPr>
          <p:spPr>
            <a:xfrm>
              <a:off x="5342769" y="1807652"/>
              <a:ext cx="3731641" cy="3766375"/>
            </a:xfrm>
            <a:prstGeom prst="rect">
              <a:avLst/>
            </a:prstGeom>
            <a:noFill/>
            <a:ln w="13550" cap="rnd">
              <a:solidFill>
                <a:srgbClr val="999999">
                  <a:alpha val="100000"/>
                </a:srgbClr>
              </a:solidFill>
              <a:prstDash val="solid"/>
              <a:round/>
            </a:ln>
          </p:spPr>
          <p:txBody>
            <a:bodyPr/>
            <a:lstStyle/>
            <a:p/>
          </p:txBody>
        </p:sp>
        <p:sp>
          <p:nvSpPr>
            <p:cNvPr id="60" name="rc60"/>
            <p:cNvSpPr/>
            <p:nvPr/>
          </p:nvSpPr>
          <p:spPr>
            <a:xfrm>
              <a:off x="937855" y="1592799"/>
              <a:ext cx="373164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 name="tx61"/>
            <p:cNvSpPr/>
            <p:nvPr/>
          </p:nvSpPr>
          <p:spPr>
            <a:xfrm>
              <a:off x="2589295"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62" name="rc62"/>
            <p:cNvSpPr/>
            <p:nvPr/>
          </p:nvSpPr>
          <p:spPr>
            <a:xfrm>
              <a:off x="5342769" y="1592799"/>
              <a:ext cx="373164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 name="tx63"/>
            <p:cNvSpPr/>
            <p:nvPr/>
          </p:nvSpPr>
          <p:spPr>
            <a:xfrm>
              <a:off x="7062606"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64" name="pl64"/>
            <p:cNvSpPr/>
            <p:nvPr/>
          </p:nvSpPr>
          <p:spPr>
            <a:xfrm>
              <a:off x="937855" y="5574027"/>
              <a:ext cx="3731641" cy="0"/>
            </a:xfrm>
            <a:custGeom>
              <a:avLst/>
              <a:pathLst>
                <a:path w="3731641" h="0">
                  <a:moveTo>
                    <a:pt x="0" y="0"/>
                  </a:moveTo>
                  <a:lnTo>
                    <a:pt x="3731641" y="0"/>
                  </a:lnTo>
                </a:path>
              </a:pathLst>
            </a:custGeom>
            <a:ln w="8130" cap="flat">
              <a:solidFill>
                <a:srgbClr val="000000">
                  <a:alpha val="100000"/>
                </a:srgbClr>
              </a:solidFill>
              <a:prstDash val="solid"/>
              <a:round/>
            </a:ln>
          </p:spPr>
          <p:txBody>
            <a:bodyPr/>
            <a:lstStyle/>
            <a:p/>
          </p:txBody>
        </p:sp>
        <p:sp>
          <p:nvSpPr>
            <p:cNvPr id="65" name="pl65"/>
            <p:cNvSpPr/>
            <p:nvPr/>
          </p:nvSpPr>
          <p:spPr>
            <a:xfrm>
              <a:off x="11074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 name="pl66"/>
            <p:cNvSpPr/>
            <p:nvPr/>
          </p:nvSpPr>
          <p:spPr>
            <a:xfrm>
              <a:off x="16728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 name="pl67"/>
            <p:cNvSpPr/>
            <p:nvPr/>
          </p:nvSpPr>
          <p:spPr>
            <a:xfrm>
              <a:off x="22382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8" name="pl68"/>
            <p:cNvSpPr/>
            <p:nvPr/>
          </p:nvSpPr>
          <p:spPr>
            <a:xfrm>
              <a:off x="28036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 name="pl69"/>
            <p:cNvSpPr/>
            <p:nvPr/>
          </p:nvSpPr>
          <p:spPr>
            <a:xfrm>
              <a:off x="33690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 name="pl70"/>
            <p:cNvSpPr/>
            <p:nvPr/>
          </p:nvSpPr>
          <p:spPr>
            <a:xfrm>
              <a:off x="39344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1" name="tx71"/>
            <p:cNvSpPr/>
            <p:nvPr/>
          </p:nvSpPr>
          <p:spPr>
            <a:xfrm>
              <a:off x="107638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 name="tx72"/>
            <p:cNvSpPr/>
            <p:nvPr/>
          </p:nvSpPr>
          <p:spPr>
            <a:xfrm>
              <a:off x="161069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73" name="tx73"/>
            <p:cNvSpPr/>
            <p:nvPr/>
          </p:nvSpPr>
          <p:spPr>
            <a:xfrm>
              <a:off x="21760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74" name="tx74"/>
            <p:cNvSpPr/>
            <p:nvPr/>
          </p:nvSpPr>
          <p:spPr>
            <a:xfrm>
              <a:off x="27414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75" name="tx75"/>
            <p:cNvSpPr/>
            <p:nvPr/>
          </p:nvSpPr>
          <p:spPr>
            <a:xfrm>
              <a:off x="33068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76" name="tx76"/>
            <p:cNvSpPr/>
            <p:nvPr/>
          </p:nvSpPr>
          <p:spPr>
            <a:xfrm>
              <a:off x="384120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7" name="pl77"/>
            <p:cNvSpPr/>
            <p:nvPr/>
          </p:nvSpPr>
          <p:spPr>
            <a:xfrm>
              <a:off x="5342769" y="5574027"/>
              <a:ext cx="3731641" cy="0"/>
            </a:xfrm>
            <a:custGeom>
              <a:avLst/>
              <a:pathLst>
                <a:path w="3731641" h="0">
                  <a:moveTo>
                    <a:pt x="0" y="0"/>
                  </a:moveTo>
                  <a:lnTo>
                    <a:pt x="3731641" y="0"/>
                  </a:lnTo>
                </a:path>
              </a:pathLst>
            </a:custGeom>
            <a:ln w="8130" cap="flat">
              <a:solidFill>
                <a:srgbClr val="000000">
                  <a:alpha val="100000"/>
                </a:srgbClr>
              </a:solidFill>
              <a:prstDash val="solid"/>
              <a:round/>
            </a:ln>
          </p:spPr>
          <p:txBody>
            <a:bodyPr/>
            <a:lstStyle/>
            <a:p/>
          </p:txBody>
        </p:sp>
        <p:sp>
          <p:nvSpPr>
            <p:cNvPr id="78" name="pl78"/>
            <p:cNvSpPr/>
            <p:nvPr/>
          </p:nvSpPr>
          <p:spPr>
            <a:xfrm>
              <a:off x="55123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 name="pl79"/>
            <p:cNvSpPr/>
            <p:nvPr/>
          </p:nvSpPr>
          <p:spPr>
            <a:xfrm>
              <a:off x="60777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 name="pl80"/>
            <p:cNvSpPr/>
            <p:nvPr/>
          </p:nvSpPr>
          <p:spPr>
            <a:xfrm>
              <a:off x="66431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1" name="pl81"/>
            <p:cNvSpPr/>
            <p:nvPr/>
          </p:nvSpPr>
          <p:spPr>
            <a:xfrm>
              <a:off x="72085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2" name="pl82"/>
            <p:cNvSpPr/>
            <p:nvPr/>
          </p:nvSpPr>
          <p:spPr>
            <a:xfrm>
              <a:off x="77739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3" name="pl83"/>
            <p:cNvSpPr/>
            <p:nvPr/>
          </p:nvSpPr>
          <p:spPr>
            <a:xfrm>
              <a:off x="83393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4" name="tx84"/>
            <p:cNvSpPr/>
            <p:nvPr/>
          </p:nvSpPr>
          <p:spPr>
            <a:xfrm>
              <a:off x="548130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5" name="tx85"/>
            <p:cNvSpPr/>
            <p:nvPr/>
          </p:nvSpPr>
          <p:spPr>
            <a:xfrm>
              <a:off x="601561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86" name="tx86"/>
            <p:cNvSpPr/>
            <p:nvPr/>
          </p:nvSpPr>
          <p:spPr>
            <a:xfrm>
              <a:off x="658101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87" name="tx87"/>
            <p:cNvSpPr/>
            <p:nvPr/>
          </p:nvSpPr>
          <p:spPr>
            <a:xfrm>
              <a:off x="714641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88" name="tx88"/>
            <p:cNvSpPr/>
            <p:nvPr/>
          </p:nvSpPr>
          <p:spPr>
            <a:xfrm>
              <a:off x="771181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89" name="tx89"/>
            <p:cNvSpPr/>
            <p:nvPr/>
          </p:nvSpPr>
          <p:spPr>
            <a:xfrm>
              <a:off x="824612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90" name="tx90"/>
            <p:cNvSpPr/>
            <p:nvPr/>
          </p:nvSpPr>
          <p:spPr>
            <a:xfrm>
              <a:off x="4904866" y="4995969"/>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Tunisia</a:t>
              </a:r>
            </a:p>
          </p:txBody>
        </p:sp>
        <p:sp>
          <p:nvSpPr>
            <p:cNvPr id="91" name="tx91"/>
            <p:cNvSpPr/>
            <p:nvPr/>
          </p:nvSpPr>
          <p:spPr>
            <a:xfrm>
              <a:off x="4832354" y="4099212"/>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Morocco</a:t>
              </a:r>
            </a:p>
          </p:txBody>
        </p:sp>
        <p:sp>
          <p:nvSpPr>
            <p:cNvPr id="92" name="tx92"/>
            <p:cNvSpPr/>
            <p:nvPr/>
          </p:nvSpPr>
          <p:spPr>
            <a:xfrm>
              <a:off x="4739086" y="3202456"/>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Mauritania</a:t>
              </a:r>
            </a:p>
          </p:txBody>
        </p:sp>
        <p:sp>
          <p:nvSpPr>
            <p:cNvPr id="93" name="tx93"/>
            <p:cNvSpPr/>
            <p:nvPr/>
          </p:nvSpPr>
          <p:spPr>
            <a:xfrm>
              <a:off x="4975092" y="2305700"/>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Egypt</a:t>
              </a:r>
            </a:p>
          </p:txBody>
        </p:sp>
        <p:sp>
          <p:nvSpPr>
            <p:cNvPr id="94" name="tx94"/>
            <p:cNvSpPr/>
            <p:nvPr/>
          </p:nvSpPr>
          <p:spPr>
            <a:xfrm>
              <a:off x="508182" y="4506829"/>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95" name="tx95"/>
            <p:cNvSpPr/>
            <p:nvPr/>
          </p:nvSpPr>
          <p:spPr>
            <a:xfrm>
              <a:off x="588832" y="2794840"/>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96" name="tx96"/>
            <p:cNvSpPr/>
            <p:nvPr/>
          </p:nvSpPr>
          <p:spPr>
            <a:xfrm>
              <a:off x="3874511"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97" name="pt97"/>
            <p:cNvSpPr/>
            <p:nvPr/>
          </p:nvSpPr>
          <p:spPr>
            <a:xfrm>
              <a:off x="5030117"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98" name="pt98"/>
            <p:cNvSpPr/>
            <p:nvPr/>
          </p:nvSpPr>
          <p:spPr>
            <a:xfrm>
              <a:off x="5637468"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tx99"/>
            <p:cNvSpPr/>
            <p:nvPr/>
          </p:nvSpPr>
          <p:spPr>
            <a:xfrm>
              <a:off x="528168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00" name="tx100"/>
            <p:cNvSpPr/>
            <p:nvPr/>
          </p:nvSpPr>
          <p:spPr>
            <a:xfrm>
              <a:off x="588903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01" name="tx101"/>
            <p:cNvSpPr/>
            <p:nvPr/>
          </p:nvSpPr>
          <p:spPr>
            <a:xfrm>
              <a:off x="937855"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102" name="tx10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3" name="tx10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0 out of 6 (0%) countries in Northern Africa had a decline in coverage.
There were 2 (33%) countries with an increase in DTP1 coverage. Coverage remained the same in 4 countries between 2024 and 2025.
</a:t>
            </a:r>
          </a:p>
        </p:txBody>
      </p:sp>
      <p:sp>
        <p:nvSpPr>
          <p:cNvPr id="1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two countries, and no countries experienced a decline.</a:t>
            </a:r>
          </a:p>
        </p:txBody>
      </p:sp>
      <p:grpSp xmlns:pic="http://schemas.openxmlformats.org/drawingml/2006/picture">
        <p:nvGrpSpPr>
          <p:cNvPr id="106" name=""/>
          <p:cNvGrpSpPr/>
          <p:nvPr/>
        </p:nvGrpSpPr>
        <p:grpSpPr>
          <a:xfrm>
            <a:off x="292608" y="1005840"/>
            <a:ext cx="8595360" cy="28575"/>
            <a:chOff x="292608" y="1005840"/>
            <a:chExt cx="8595360" cy="28575"/>
          </a:xfrm>
        </p:grpSpPr>
        <p:sp>
          <p:nvSpPr>
            <p:cNvPr id="1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Northern Africa from lowest to highest coverage, and the rank of the top 10 countries with the most zero-dose children, based on absolute numbers.
In 2025, DTP1 coverage ranged from 95% in Mauritania to 99% in Egypt and Algeria.
6 out of 6 (100%) countries had coverage of at least 90%.
Egypt had DTP1 coverage of 99% and the highest absolute number of zero-dose children in the region, followed by Morocco.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Mauritania, Tunisia, and Libya had the lowest DTP1 coverage, while Egypt and Morocco had the highest number of zero-dose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853" cy="3440934"/>
            </a:xfrm>
            <a:custGeom>
              <a:avLst/>
              <a:pathLst>
                <a:path w="1938853" h="3440934">
                  <a:moveTo>
                    <a:pt x="317834" y="2328282"/>
                  </a:moveTo>
                  <a:lnTo>
                    <a:pt x="361077" y="2381266"/>
                  </a:lnTo>
                  <a:lnTo>
                    <a:pt x="404320" y="2434249"/>
                  </a:lnTo>
                  <a:lnTo>
                    <a:pt x="447563" y="2487233"/>
                  </a:lnTo>
                  <a:lnTo>
                    <a:pt x="490805" y="2540216"/>
                  </a:lnTo>
                  <a:lnTo>
                    <a:pt x="534048" y="2593199"/>
                  </a:lnTo>
                  <a:lnTo>
                    <a:pt x="577291" y="2646183"/>
                  </a:lnTo>
                  <a:lnTo>
                    <a:pt x="620534" y="2699166"/>
                  </a:lnTo>
                  <a:lnTo>
                    <a:pt x="663777" y="2752150"/>
                  </a:lnTo>
                  <a:lnTo>
                    <a:pt x="707019" y="2805133"/>
                  </a:lnTo>
                  <a:lnTo>
                    <a:pt x="750262" y="2858116"/>
                  </a:lnTo>
                  <a:lnTo>
                    <a:pt x="793505" y="2911100"/>
                  </a:lnTo>
                  <a:lnTo>
                    <a:pt x="836748" y="2964083"/>
                  </a:lnTo>
                  <a:lnTo>
                    <a:pt x="879991" y="3017067"/>
                  </a:lnTo>
                  <a:lnTo>
                    <a:pt x="923233" y="3070050"/>
                  </a:lnTo>
                  <a:lnTo>
                    <a:pt x="966476" y="3123034"/>
                  </a:lnTo>
                  <a:lnTo>
                    <a:pt x="1009719" y="3176017"/>
                  </a:lnTo>
                  <a:lnTo>
                    <a:pt x="1052962" y="3229000"/>
                  </a:lnTo>
                  <a:lnTo>
                    <a:pt x="1096205" y="3281984"/>
                  </a:lnTo>
                  <a:lnTo>
                    <a:pt x="1139447" y="3334967"/>
                  </a:lnTo>
                  <a:lnTo>
                    <a:pt x="1182690" y="3387951"/>
                  </a:lnTo>
                  <a:lnTo>
                    <a:pt x="1225933" y="3440934"/>
                  </a:lnTo>
                  <a:lnTo>
                    <a:pt x="1276469" y="3398231"/>
                  </a:lnTo>
                  <a:lnTo>
                    <a:pt x="1325519" y="3353829"/>
                  </a:lnTo>
                  <a:lnTo>
                    <a:pt x="1373026" y="3307779"/>
                  </a:lnTo>
                  <a:lnTo>
                    <a:pt x="1418933" y="3260135"/>
                  </a:lnTo>
                  <a:lnTo>
                    <a:pt x="1463189" y="3210953"/>
                  </a:lnTo>
                  <a:lnTo>
                    <a:pt x="1505740" y="3160289"/>
                  </a:lnTo>
                  <a:lnTo>
                    <a:pt x="1546538" y="3108203"/>
                  </a:lnTo>
                  <a:lnTo>
                    <a:pt x="1585535" y="3054755"/>
                  </a:lnTo>
                  <a:lnTo>
                    <a:pt x="1622686" y="3000008"/>
                  </a:lnTo>
                  <a:lnTo>
                    <a:pt x="1657947" y="2944025"/>
                  </a:lnTo>
                  <a:lnTo>
                    <a:pt x="1691277" y="2886871"/>
                  </a:lnTo>
                  <a:lnTo>
                    <a:pt x="1722639" y="2828614"/>
                  </a:lnTo>
                  <a:lnTo>
                    <a:pt x="1751994" y="2769320"/>
                  </a:lnTo>
                  <a:lnTo>
                    <a:pt x="1779309" y="2709060"/>
                  </a:lnTo>
                  <a:lnTo>
                    <a:pt x="1804552" y="2647902"/>
                  </a:lnTo>
                  <a:lnTo>
                    <a:pt x="1827693" y="2585919"/>
                  </a:lnTo>
                  <a:lnTo>
                    <a:pt x="1848707" y="2523182"/>
                  </a:lnTo>
                  <a:lnTo>
                    <a:pt x="1867567" y="2459765"/>
                  </a:lnTo>
                  <a:lnTo>
                    <a:pt x="1884253" y="2395741"/>
                  </a:lnTo>
                  <a:lnTo>
                    <a:pt x="1898745" y="2331186"/>
                  </a:lnTo>
                  <a:lnTo>
                    <a:pt x="1911025" y="2266173"/>
                  </a:lnTo>
                  <a:lnTo>
                    <a:pt x="1921081" y="2200779"/>
                  </a:lnTo>
                  <a:lnTo>
                    <a:pt x="1928899" y="2135081"/>
                  </a:lnTo>
                  <a:lnTo>
                    <a:pt x="1934471" y="2069154"/>
                  </a:lnTo>
                  <a:lnTo>
                    <a:pt x="1937790" y="2003075"/>
                  </a:lnTo>
                  <a:lnTo>
                    <a:pt x="1938853" y="1936921"/>
                  </a:lnTo>
                  <a:lnTo>
                    <a:pt x="1937658" y="1870769"/>
                  </a:lnTo>
                  <a:lnTo>
                    <a:pt x="1934207" y="1804697"/>
                  </a:lnTo>
                  <a:lnTo>
                    <a:pt x="1928504" y="1738781"/>
                  </a:lnTo>
                  <a:lnTo>
                    <a:pt x="1920554" y="1673098"/>
                  </a:lnTo>
                  <a:lnTo>
                    <a:pt x="1910369" y="1607725"/>
                  </a:lnTo>
                  <a:lnTo>
                    <a:pt x="1897958" y="1542737"/>
                  </a:lnTo>
                  <a:lnTo>
                    <a:pt x="1883338" y="1478210"/>
                  </a:lnTo>
                  <a:lnTo>
                    <a:pt x="1866525" y="1414220"/>
                  </a:lnTo>
                  <a:lnTo>
                    <a:pt x="1847538" y="1350840"/>
                  </a:lnTo>
                  <a:lnTo>
                    <a:pt x="1826399" y="1288146"/>
                  </a:lnTo>
                  <a:lnTo>
                    <a:pt x="1803134" y="1226209"/>
                  </a:lnTo>
                  <a:lnTo>
                    <a:pt x="1777769" y="1165102"/>
                  </a:lnTo>
                  <a:lnTo>
                    <a:pt x="1750334" y="1104896"/>
                  </a:lnTo>
                  <a:lnTo>
                    <a:pt x="1720861" y="1045661"/>
                  </a:lnTo>
                  <a:lnTo>
                    <a:pt x="1689384" y="987466"/>
                  </a:lnTo>
                  <a:lnTo>
                    <a:pt x="1655939" y="930379"/>
                  </a:lnTo>
                  <a:lnTo>
                    <a:pt x="1620566" y="874467"/>
                  </a:lnTo>
                  <a:lnTo>
                    <a:pt x="1583306" y="819794"/>
                  </a:lnTo>
                  <a:lnTo>
                    <a:pt x="1544203" y="766424"/>
                  </a:lnTo>
                  <a:lnTo>
                    <a:pt x="1503301" y="714419"/>
                  </a:lnTo>
                  <a:lnTo>
                    <a:pt x="1460649" y="663840"/>
                  </a:lnTo>
                  <a:lnTo>
                    <a:pt x="1416296" y="614746"/>
                  </a:lnTo>
                  <a:lnTo>
                    <a:pt x="1370293" y="567194"/>
                  </a:lnTo>
                  <a:lnTo>
                    <a:pt x="1322695" y="521239"/>
                  </a:lnTo>
                  <a:lnTo>
                    <a:pt x="1273557" y="476934"/>
                  </a:lnTo>
                  <a:lnTo>
                    <a:pt x="1222935" y="434332"/>
                  </a:lnTo>
                  <a:lnTo>
                    <a:pt x="1170890" y="393482"/>
                  </a:lnTo>
                  <a:lnTo>
                    <a:pt x="1117481" y="354432"/>
                  </a:lnTo>
                  <a:lnTo>
                    <a:pt x="1062770" y="317227"/>
                  </a:lnTo>
                  <a:lnTo>
                    <a:pt x="1006823" y="281910"/>
                  </a:lnTo>
                  <a:lnTo>
                    <a:pt x="949702" y="248522"/>
                  </a:lnTo>
                  <a:lnTo>
                    <a:pt x="891476" y="217103"/>
                  </a:lnTo>
                  <a:lnTo>
                    <a:pt x="832212" y="187689"/>
                  </a:lnTo>
                  <a:lnTo>
                    <a:pt x="771979" y="160314"/>
                  </a:lnTo>
                  <a:lnTo>
                    <a:pt x="710846" y="135010"/>
                  </a:lnTo>
                  <a:lnTo>
                    <a:pt x="648886" y="111806"/>
                  </a:lnTo>
                  <a:lnTo>
                    <a:pt x="586171" y="90731"/>
                  </a:lnTo>
                  <a:lnTo>
                    <a:pt x="522772" y="71807"/>
                  </a:lnTo>
                  <a:lnTo>
                    <a:pt x="458765" y="55057"/>
                  </a:lnTo>
                  <a:lnTo>
                    <a:pt x="394224" y="40501"/>
                  </a:lnTo>
                  <a:lnTo>
                    <a:pt x="329224" y="28156"/>
                  </a:lnTo>
                  <a:lnTo>
                    <a:pt x="263840" y="18035"/>
                  </a:lnTo>
                  <a:lnTo>
                    <a:pt x="198149" y="10151"/>
                  </a:lnTo>
                  <a:lnTo>
                    <a:pt x="132228" y="4514"/>
                  </a:lnTo>
                  <a:lnTo>
                    <a:pt x="66152" y="1128"/>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8403" y="1440864"/>
                  </a:lnTo>
                  <a:lnTo>
                    <a:pt x="135533" y="1454805"/>
                  </a:lnTo>
                  <a:lnTo>
                    <a:pt x="200142" y="1477751"/>
                  </a:lnTo>
                  <a:lnTo>
                    <a:pt x="261028" y="1509276"/>
                  </a:lnTo>
                  <a:lnTo>
                    <a:pt x="317057" y="1548793"/>
                  </a:lnTo>
                  <a:lnTo>
                    <a:pt x="367187" y="1595567"/>
                  </a:lnTo>
                  <a:lnTo>
                    <a:pt x="410486" y="1648727"/>
                  </a:lnTo>
                  <a:lnTo>
                    <a:pt x="446149" y="1707286"/>
                  </a:lnTo>
                  <a:lnTo>
                    <a:pt x="473511" y="1770152"/>
                  </a:lnTo>
                  <a:lnTo>
                    <a:pt x="492063" y="1836157"/>
                  </a:lnTo>
                  <a:lnTo>
                    <a:pt x="501461" y="1904073"/>
                  </a:lnTo>
                  <a:lnTo>
                    <a:pt x="501529" y="1972635"/>
                  </a:lnTo>
                  <a:lnTo>
                    <a:pt x="492267" y="2040570"/>
                  </a:lnTo>
                  <a:lnTo>
                    <a:pt x="473846" y="2106612"/>
                  </a:lnTo>
                  <a:lnTo>
                    <a:pt x="446610" y="2169533"/>
                  </a:lnTo>
                  <a:lnTo>
                    <a:pt x="411064" y="2228162"/>
                  </a:lnTo>
                  <a:lnTo>
                    <a:pt x="367871" y="2281409"/>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5" name="pg5"/>
            <p:cNvSpPr/>
            <p:nvPr/>
          </p:nvSpPr>
          <p:spPr>
            <a:xfrm>
              <a:off x="2193902" y="4336207"/>
              <a:ext cx="2248643" cy="1549407"/>
            </a:xfrm>
            <a:custGeom>
              <a:avLst/>
              <a:pathLst>
                <a:path w="2248643" h="1549407">
                  <a:moveTo>
                    <a:pt x="757562" y="37620"/>
                  </a:moveTo>
                  <a:lnTo>
                    <a:pt x="721488" y="95721"/>
                  </a:lnTo>
                  <a:lnTo>
                    <a:pt x="685414" y="153823"/>
                  </a:lnTo>
                  <a:lnTo>
                    <a:pt x="649339" y="211925"/>
                  </a:lnTo>
                  <a:lnTo>
                    <a:pt x="613265" y="270027"/>
                  </a:lnTo>
                  <a:lnTo>
                    <a:pt x="577190" y="328129"/>
                  </a:lnTo>
                  <a:lnTo>
                    <a:pt x="541116" y="386230"/>
                  </a:lnTo>
                  <a:lnTo>
                    <a:pt x="505041" y="444332"/>
                  </a:lnTo>
                  <a:lnTo>
                    <a:pt x="468967" y="502434"/>
                  </a:lnTo>
                  <a:lnTo>
                    <a:pt x="432893" y="560536"/>
                  </a:lnTo>
                  <a:lnTo>
                    <a:pt x="396818" y="618638"/>
                  </a:lnTo>
                  <a:lnTo>
                    <a:pt x="360744" y="676739"/>
                  </a:lnTo>
                  <a:lnTo>
                    <a:pt x="324669" y="734841"/>
                  </a:lnTo>
                  <a:lnTo>
                    <a:pt x="288595" y="792943"/>
                  </a:lnTo>
                  <a:lnTo>
                    <a:pt x="252520" y="851045"/>
                  </a:lnTo>
                  <a:lnTo>
                    <a:pt x="216446" y="909147"/>
                  </a:lnTo>
                  <a:lnTo>
                    <a:pt x="180372" y="967248"/>
                  </a:lnTo>
                  <a:lnTo>
                    <a:pt x="144297" y="1025350"/>
                  </a:lnTo>
                  <a:lnTo>
                    <a:pt x="108223" y="1083452"/>
                  </a:lnTo>
                  <a:lnTo>
                    <a:pt x="72148" y="1141554"/>
                  </a:lnTo>
                  <a:lnTo>
                    <a:pt x="36074" y="1199655"/>
                  </a:lnTo>
                  <a:lnTo>
                    <a:pt x="0" y="1257757"/>
                  </a:lnTo>
                  <a:lnTo>
                    <a:pt x="57338" y="1292004"/>
                  </a:lnTo>
                  <a:lnTo>
                    <a:pt x="115823" y="1324255"/>
                  </a:lnTo>
                  <a:lnTo>
                    <a:pt x="175383" y="1354474"/>
                  </a:lnTo>
                  <a:lnTo>
                    <a:pt x="235949" y="1382622"/>
                  </a:lnTo>
                  <a:lnTo>
                    <a:pt x="297448" y="1408668"/>
                  </a:lnTo>
                  <a:lnTo>
                    <a:pt x="359808" y="1432581"/>
                  </a:lnTo>
                  <a:lnTo>
                    <a:pt x="422955" y="1454331"/>
                  </a:lnTo>
                  <a:lnTo>
                    <a:pt x="486813" y="1473894"/>
                  </a:lnTo>
                  <a:lnTo>
                    <a:pt x="551307" y="1491246"/>
                  </a:lnTo>
                  <a:lnTo>
                    <a:pt x="616360" y="1506366"/>
                  </a:lnTo>
                  <a:lnTo>
                    <a:pt x="681896" y="1519237"/>
                  </a:lnTo>
                  <a:lnTo>
                    <a:pt x="747836" y="1529843"/>
                  </a:lnTo>
                  <a:lnTo>
                    <a:pt x="814102" y="1538171"/>
                  </a:lnTo>
                  <a:lnTo>
                    <a:pt x="880616" y="1544212"/>
                  </a:lnTo>
                  <a:lnTo>
                    <a:pt x="947298" y="1547959"/>
                  </a:lnTo>
                  <a:lnTo>
                    <a:pt x="1014070" y="1549407"/>
                  </a:lnTo>
                  <a:lnTo>
                    <a:pt x="1080852" y="1548554"/>
                  </a:lnTo>
                  <a:lnTo>
                    <a:pt x="1147565" y="1545402"/>
                  </a:lnTo>
                  <a:lnTo>
                    <a:pt x="1214130" y="1539954"/>
                  </a:lnTo>
                  <a:lnTo>
                    <a:pt x="1280468" y="1532216"/>
                  </a:lnTo>
                  <a:lnTo>
                    <a:pt x="1346500" y="1522198"/>
                  </a:lnTo>
                  <a:lnTo>
                    <a:pt x="1412147" y="1509912"/>
                  </a:lnTo>
                  <a:lnTo>
                    <a:pt x="1477333" y="1495372"/>
                  </a:lnTo>
                  <a:lnTo>
                    <a:pt x="1541979" y="1478596"/>
                  </a:lnTo>
                  <a:lnTo>
                    <a:pt x="1606009" y="1459603"/>
                  </a:lnTo>
                  <a:lnTo>
                    <a:pt x="1669347" y="1438416"/>
                  </a:lnTo>
                  <a:lnTo>
                    <a:pt x="1731918" y="1415061"/>
                  </a:lnTo>
                  <a:lnTo>
                    <a:pt x="1793647" y="1389564"/>
                  </a:lnTo>
                  <a:lnTo>
                    <a:pt x="1854461" y="1361956"/>
                  </a:lnTo>
                  <a:lnTo>
                    <a:pt x="1914288" y="1332270"/>
                  </a:lnTo>
                  <a:lnTo>
                    <a:pt x="1973058" y="1300541"/>
                  </a:lnTo>
                  <a:lnTo>
                    <a:pt x="2030699" y="1266806"/>
                  </a:lnTo>
                  <a:lnTo>
                    <a:pt x="2087145" y="1231107"/>
                  </a:lnTo>
                  <a:lnTo>
                    <a:pt x="2142327" y="1193484"/>
                  </a:lnTo>
                  <a:lnTo>
                    <a:pt x="2196181" y="1153983"/>
                  </a:lnTo>
                  <a:lnTo>
                    <a:pt x="2248643" y="1112651"/>
                  </a:lnTo>
                  <a:lnTo>
                    <a:pt x="2205400" y="1059668"/>
                  </a:lnTo>
                  <a:lnTo>
                    <a:pt x="2162157" y="1006684"/>
                  </a:lnTo>
                  <a:lnTo>
                    <a:pt x="2118915" y="953701"/>
                  </a:lnTo>
                  <a:lnTo>
                    <a:pt x="2075672" y="900718"/>
                  </a:lnTo>
                  <a:lnTo>
                    <a:pt x="2032429" y="847734"/>
                  </a:lnTo>
                  <a:lnTo>
                    <a:pt x="1989186" y="794751"/>
                  </a:lnTo>
                  <a:lnTo>
                    <a:pt x="1945943" y="741767"/>
                  </a:lnTo>
                  <a:lnTo>
                    <a:pt x="1902701" y="688784"/>
                  </a:lnTo>
                  <a:lnTo>
                    <a:pt x="1859458" y="635801"/>
                  </a:lnTo>
                  <a:lnTo>
                    <a:pt x="1816215" y="582817"/>
                  </a:lnTo>
                  <a:lnTo>
                    <a:pt x="1772972" y="529834"/>
                  </a:lnTo>
                  <a:lnTo>
                    <a:pt x="1729729" y="476850"/>
                  </a:lnTo>
                  <a:lnTo>
                    <a:pt x="1686487" y="423867"/>
                  </a:lnTo>
                  <a:lnTo>
                    <a:pt x="1643244" y="370883"/>
                  </a:lnTo>
                  <a:lnTo>
                    <a:pt x="1600001" y="317900"/>
                  </a:lnTo>
                  <a:lnTo>
                    <a:pt x="1556758" y="264917"/>
                  </a:lnTo>
                  <a:lnTo>
                    <a:pt x="1513515" y="211933"/>
                  </a:lnTo>
                  <a:lnTo>
                    <a:pt x="1470273" y="158950"/>
                  </a:lnTo>
                  <a:lnTo>
                    <a:pt x="1427030" y="105966"/>
                  </a:lnTo>
                  <a:lnTo>
                    <a:pt x="1383787" y="52983"/>
                  </a:lnTo>
                  <a:lnTo>
                    <a:pt x="1340544" y="0"/>
                  </a:lnTo>
                  <a:lnTo>
                    <a:pt x="1284040" y="39966"/>
                  </a:lnTo>
                  <a:lnTo>
                    <a:pt x="1222582" y="71792"/>
                  </a:lnTo>
                  <a:lnTo>
                    <a:pt x="1157335" y="94874"/>
                  </a:lnTo>
                  <a:lnTo>
                    <a:pt x="1089536" y="108776"/>
                  </a:lnTo>
                  <a:lnTo>
                    <a:pt x="1020470" y="113232"/>
                  </a:lnTo>
                  <a:lnTo>
                    <a:pt x="951446" y="108160"/>
                  </a:lnTo>
                  <a:lnTo>
                    <a:pt x="883773" y="93655"/>
                  </a:lnTo>
                  <a:lnTo>
                    <a:pt x="818734" y="69992"/>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6" name="pg6"/>
            <p:cNvSpPr/>
            <p:nvPr/>
          </p:nvSpPr>
          <p:spPr>
            <a:xfrm>
              <a:off x="1294328" y="4012357"/>
              <a:ext cx="1657136" cy="1581607"/>
            </a:xfrm>
            <a:custGeom>
              <a:avLst/>
              <a:pathLst>
                <a:path w="1657136" h="1581607">
                  <a:moveTo>
                    <a:pt x="1423914" y="0"/>
                  </a:moveTo>
                  <a:lnTo>
                    <a:pt x="1356108" y="8922"/>
                  </a:lnTo>
                  <a:lnTo>
                    <a:pt x="1288303" y="17844"/>
                  </a:lnTo>
                  <a:lnTo>
                    <a:pt x="1220497" y="26766"/>
                  </a:lnTo>
                  <a:lnTo>
                    <a:pt x="1152692" y="35688"/>
                  </a:lnTo>
                  <a:lnTo>
                    <a:pt x="1084886" y="44611"/>
                  </a:lnTo>
                  <a:lnTo>
                    <a:pt x="1017081" y="53533"/>
                  </a:lnTo>
                  <a:lnTo>
                    <a:pt x="949276" y="62455"/>
                  </a:lnTo>
                  <a:lnTo>
                    <a:pt x="881470" y="71377"/>
                  </a:lnTo>
                  <a:lnTo>
                    <a:pt x="813665" y="80300"/>
                  </a:lnTo>
                  <a:lnTo>
                    <a:pt x="745859" y="89222"/>
                  </a:lnTo>
                  <a:lnTo>
                    <a:pt x="678054" y="98144"/>
                  </a:lnTo>
                  <a:lnTo>
                    <a:pt x="610248" y="107066"/>
                  </a:lnTo>
                  <a:lnTo>
                    <a:pt x="542443" y="115989"/>
                  </a:lnTo>
                  <a:lnTo>
                    <a:pt x="474638" y="124911"/>
                  </a:lnTo>
                  <a:lnTo>
                    <a:pt x="406832" y="133833"/>
                  </a:lnTo>
                  <a:lnTo>
                    <a:pt x="339027" y="142755"/>
                  </a:lnTo>
                  <a:lnTo>
                    <a:pt x="271221" y="151678"/>
                  </a:lnTo>
                  <a:lnTo>
                    <a:pt x="203416" y="160600"/>
                  </a:lnTo>
                  <a:lnTo>
                    <a:pt x="135610" y="169522"/>
                  </a:lnTo>
                  <a:lnTo>
                    <a:pt x="67805" y="178444"/>
                  </a:lnTo>
                  <a:lnTo>
                    <a:pt x="0" y="187366"/>
                  </a:lnTo>
                  <a:lnTo>
                    <a:pt x="9713" y="252590"/>
                  </a:lnTo>
                  <a:lnTo>
                    <a:pt x="21639" y="317445"/>
                  </a:lnTo>
                  <a:lnTo>
                    <a:pt x="35763" y="381857"/>
                  </a:lnTo>
                  <a:lnTo>
                    <a:pt x="52070" y="445751"/>
                  </a:lnTo>
                  <a:lnTo>
                    <a:pt x="70540" y="509054"/>
                  </a:lnTo>
                  <a:lnTo>
                    <a:pt x="91152" y="571692"/>
                  </a:lnTo>
                  <a:lnTo>
                    <a:pt x="113882" y="633593"/>
                  </a:lnTo>
                  <a:lnTo>
                    <a:pt x="138704" y="694685"/>
                  </a:lnTo>
                  <a:lnTo>
                    <a:pt x="165589" y="754898"/>
                  </a:lnTo>
                  <a:lnTo>
                    <a:pt x="194507" y="814162"/>
                  </a:lnTo>
                  <a:lnTo>
                    <a:pt x="225422" y="872408"/>
                  </a:lnTo>
                  <a:lnTo>
                    <a:pt x="258301" y="929569"/>
                  </a:lnTo>
                  <a:lnTo>
                    <a:pt x="293105" y="985579"/>
                  </a:lnTo>
                  <a:lnTo>
                    <a:pt x="329793" y="1040373"/>
                  </a:lnTo>
                  <a:lnTo>
                    <a:pt x="368323" y="1093888"/>
                  </a:lnTo>
                  <a:lnTo>
                    <a:pt x="408650" y="1146061"/>
                  </a:lnTo>
                  <a:lnTo>
                    <a:pt x="450729" y="1196833"/>
                  </a:lnTo>
                  <a:lnTo>
                    <a:pt x="494510" y="1246145"/>
                  </a:lnTo>
                  <a:lnTo>
                    <a:pt x="539942" y="1293939"/>
                  </a:lnTo>
                  <a:lnTo>
                    <a:pt x="586974" y="1340161"/>
                  </a:lnTo>
                  <a:lnTo>
                    <a:pt x="635550" y="1384757"/>
                  </a:lnTo>
                  <a:lnTo>
                    <a:pt x="685614" y="1427675"/>
                  </a:lnTo>
                  <a:lnTo>
                    <a:pt x="737109" y="1468865"/>
                  </a:lnTo>
                  <a:lnTo>
                    <a:pt x="789975" y="1508281"/>
                  </a:lnTo>
                  <a:lnTo>
                    <a:pt x="844151" y="1545876"/>
                  </a:lnTo>
                  <a:lnTo>
                    <a:pt x="899573" y="1581607"/>
                  </a:lnTo>
                  <a:lnTo>
                    <a:pt x="935648" y="1523505"/>
                  </a:lnTo>
                  <a:lnTo>
                    <a:pt x="971722" y="1465403"/>
                  </a:lnTo>
                  <a:lnTo>
                    <a:pt x="1007797" y="1407302"/>
                  </a:lnTo>
                  <a:lnTo>
                    <a:pt x="1043871" y="1349200"/>
                  </a:lnTo>
                  <a:lnTo>
                    <a:pt x="1079946" y="1291098"/>
                  </a:lnTo>
                  <a:lnTo>
                    <a:pt x="1116020" y="1232996"/>
                  </a:lnTo>
                  <a:lnTo>
                    <a:pt x="1152094" y="1174894"/>
                  </a:lnTo>
                  <a:lnTo>
                    <a:pt x="1188169" y="1116793"/>
                  </a:lnTo>
                  <a:lnTo>
                    <a:pt x="1224243" y="1058691"/>
                  </a:lnTo>
                  <a:lnTo>
                    <a:pt x="1260318" y="1000589"/>
                  </a:lnTo>
                  <a:lnTo>
                    <a:pt x="1296392" y="942487"/>
                  </a:lnTo>
                  <a:lnTo>
                    <a:pt x="1332467" y="884385"/>
                  </a:lnTo>
                  <a:lnTo>
                    <a:pt x="1368541" y="826284"/>
                  </a:lnTo>
                  <a:lnTo>
                    <a:pt x="1404615" y="768182"/>
                  </a:lnTo>
                  <a:lnTo>
                    <a:pt x="1440690" y="710080"/>
                  </a:lnTo>
                  <a:lnTo>
                    <a:pt x="1476764" y="651978"/>
                  </a:lnTo>
                  <a:lnTo>
                    <a:pt x="1512839" y="593876"/>
                  </a:lnTo>
                  <a:lnTo>
                    <a:pt x="1548913" y="535775"/>
                  </a:lnTo>
                  <a:lnTo>
                    <a:pt x="1584988" y="477673"/>
                  </a:lnTo>
                  <a:lnTo>
                    <a:pt x="1621062" y="419571"/>
                  </a:lnTo>
                  <a:lnTo>
                    <a:pt x="1657136" y="361469"/>
                  </a:lnTo>
                  <a:lnTo>
                    <a:pt x="1597297" y="317901"/>
                  </a:lnTo>
                  <a:lnTo>
                    <a:pt x="1544505" y="266017"/>
                  </a:lnTo>
                  <a:lnTo>
                    <a:pt x="1499904" y="206943"/>
                  </a:lnTo>
                  <a:lnTo>
                    <a:pt x="1464462" y="141960"/>
                  </a:lnTo>
                  <a:lnTo>
                    <a:pt x="1438947" y="72477"/>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7" name="pg7"/>
            <p:cNvSpPr/>
            <p:nvPr/>
          </p:nvSpPr>
          <p:spPr>
            <a:xfrm>
              <a:off x="1277791" y="2662527"/>
              <a:ext cx="1562237" cy="1537197"/>
            </a:xfrm>
            <a:custGeom>
              <a:avLst/>
              <a:pathLst>
                <a:path w="1562237" h="1537197">
                  <a:moveTo>
                    <a:pt x="1562237" y="951297"/>
                  </a:moveTo>
                  <a:lnTo>
                    <a:pt x="1511001" y="905997"/>
                  </a:lnTo>
                  <a:lnTo>
                    <a:pt x="1459766" y="860697"/>
                  </a:lnTo>
                  <a:lnTo>
                    <a:pt x="1408530" y="815397"/>
                  </a:lnTo>
                  <a:lnTo>
                    <a:pt x="1357294" y="770097"/>
                  </a:lnTo>
                  <a:lnTo>
                    <a:pt x="1306058" y="724798"/>
                  </a:lnTo>
                  <a:lnTo>
                    <a:pt x="1254822" y="679498"/>
                  </a:lnTo>
                  <a:lnTo>
                    <a:pt x="1203587" y="634198"/>
                  </a:lnTo>
                  <a:lnTo>
                    <a:pt x="1152351" y="588898"/>
                  </a:lnTo>
                  <a:lnTo>
                    <a:pt x="1101115" y="543598"/>
                  </a:lnTo>
                  <a:lnTo>
                    <a:pt x="1049879" y="498298"/>
                  </a:lnTo>
                  <a:lnTo>
                    <a:pt x="998644" y="452998"/>
                  </a:lnTo>
                  <a:lnTo>
                    <a:pt x="947408" y="407698"/>
                  </a:lnTo>
                  <a:lnTo>
                    <a:pt x="896172" y="362399"/>
                  </a:lnTo>
                  <a:lnTo>
                    <a:pt x="844936" y="317099"/>
                  </a:lnTo>
                  <a:lnTo>
                    <a:pt x="793701" y="271799"/>
                  </a:lnTo>
                  <a:lnTo>
                    <a:pt x="742465" y="226499"/>
                  </a:lnTo>
                  <a:lnTo>
                    <a:pt x="691229" y="181199"/>
                  </a:lnTo>
                  <a:lnTo>
                    <a:pt x="639993" y="135899"/>
                  </a:lnTo>
                  <a:lnTo>
                    <a:pt x="588758" y="90599"/>
                  </a:lnTo>
                  <a:lnTo>
                    <a:pt x="537522" y="45299"/>
                  </a:lnTo>
                  <a:lnTo>
                    <a:pt x="486286" y="0"/>
                  </a:lnTo>
                  <a:lnTo>
                    <a:pt x="443231" y="50407"/>
                  </a:lnTo>
                  <a:lnTo>
                    <a:pt x="401925" y="102256"/>
                  </a:lnTo>
                  <a:lnTo>
                    <a:pt x="362416" y="155488"/>
                  </a:lnTo>
                  <a:lnTo>
                    <a:pt x="324749" y="210039"/>
                  </a:lnTo>
                  <a:lnTo>
                    <a:pt x="288969" y="265846"/>
                  </a:lnTo>
                  <a:lnTo>
                    <a:pt x="255118" y="322843"/>
                  </a:lnTo>
                  <a:lnTo>
                    <a:pt x="223236" y="380964"/>
                  </a:lnTo>
                  <a:lnTo>
                    <a:pt x="193358" y="440141"/>
                  </a:lnTo>
                  <a:lnTo>
                    <a:pt x="165522" y="500305"/>
                  </a:lnTo>
                  <a:lnTo>
                    <a:pt x="139758" y="561386"/>
                  </a:lnTo>
                  <a:lnTo>
                    <a:pt x="116098" y="623312"/>
                  </a:lnTo>
                  <a:lnTo>
                    <a:pt x="94568" y="686010"/>
                  </a:lnTo>
                  <a:lnTo>
                    <a:pt x="75195" y="749407"/>
                  </a:lnTo>
                  <a:lnTo>
                    <a:pt x="58000" y="813430"/>
                  </a:lnTo>
                  <a:lnTo>
                    <a:pt x="43004" y="878003"/>
                  </a:lnTo>
                  <a:lnTo>
                    <a:pt x="30224" y="943051"/>
                  </a:lnTo>
                  <a:lnTo>
                    <a:pt x="19675" y="1008499"/>
                  </a:lnTo>
                  <a:lnTo>
                    <a:pt x="11370" y="1074268"/>
                  </a:lnTo>
                  <a:lnTo>
                    <a:pt x="5318" y="1140283"/>
                  </a:lnTo>
                  <a:lnTo>
                    <a:pt x="1526" y="1206466"/>
                  </a:lnTo>
                  <a:lnTo>
                    <a:pt x="0" y="1272740"/>
                  </a:lnTo>
                  <a:lnTo>
                    <a:pt x="739" y="1339028"/>
                  </a:lnTo>
                  <a:lnTo>
                    <a:pt x="3745" y="1405251"/>
                  </a:lnTo>
                  <a:lnTo>
                    <a:pt x="9012" y="1471333"/>
                  </a:lnTo>
                  <a:lnTo>
                    <a:pt x="16536" y="1537197"/>
                  </a:lnTo>
                  <a:lnTo>
                    <a:pt x="84341" y="1528274"/>
                  </a:lnTo>
                  <a:lnTo>
                    <a:pt x="152147" y="1519352"/>
                  </a:lnTo>
                  <a:lnTo>
                    <a:pt x="219952" y="1510430"/>
                  </a:lnTo>
                  <a:lnTo>
                    <a:pt x="287758" y="1501508"/>
                  </a:lnTo>
                  <a:lnTo>
                    <a:pt x="355563" y="1492585"/>
                  </a:lnTo>
                  <a:lnTo>
                    <a:pt x="423369" y="1483663"/>
                  </a:lnTo>
                  <a:lnTo>
                    <a:pt x="491174" y="1474741"/>
                  </a:lnTo>
                  <a:lnTo>
                    <a:pt x="558979" y="1465819"/>
                  </a:lnTo>
                  <a:lnTo>
                    <a:pt x="626785" y="1456896"/>
                  </a:lnTo>
                  <a:lnTo>
                    <a:pt x="694590" y="1447974"/>
                  </a:lnTo>
                  <a:lnTo>
                    <a:pt x="762396" y="1439052"/>
                  </a:lnTo>
                  <a:lnTo>
                    <a:pt x="830201" y="1430130"/>
                  </a:lnTo>
                  <a:lnTo>
                    <a:pt x="898007" y="1421208"/>
                  </a:lnTo>
                  <a:lnTo>
                    <a:pt x="965812" y="1412285"/>
                  </a:lnTo>
                  <a:lnTo>
                    <a:pt x="1033617" y="1403363"/>
                  </a:lnTo>
                  <a:lnTo>
                    <a:pt x="1101423" y="1394441"/>
                  </a:lnTo>
                  <a:lnTo>
                    <a:pt x="1169228" y="1385519"/>
                  </a:lnTo>
                  <a:lnTo>
                    <a:pt x="1237034" y="1376596"/>
                  </a:lnTo>
                  <a:lnTo>
                    <a:pt x="1304839" y="1367674"/>
                  </a:lnTo>
                  <a:lnTo>
                    <a:pt x="1372645" y="1358752"/>
                  </a:lnTo>
                  <a:lnTo>
                    <a:pt x="1440450" y="1349830"/>
                  </a:lnTo>
                  <a:lnTo>
                    <a:pt x="1436188" y="1278402"/>
                  </a:lnTo>
                  <a:lnTo>
                    <a:pt x="1442111" y="1207094"/>
                  </a:lnTo>
                  <a:lnTo>
                    <a:pt x="1458099" y="1137348"/>
                  </a:lnTo>
                  <a:lnTo>
                    <a:pt x="1483828" y="1070580"/>
                  </a:lnTo>
                  <a:lnTo>
                    <a:pt x="1518777" y="1008141"/>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8" name="pg8"/>
            <p:cNvSpPr/>
            <p:nvPr/>
          </p:nvSpPr>
          <p:spPr>
            <a:xfrm>
              <a:off x="1764078" y="2133863"/>
              <a:ext cx="1274323" cy="1479961"/>
            </a:xfrm>
            <a:custGeom>
              <a:avLst/>
              <a:pathLst>
                <a:path w="1274323" h="1479961">
                  <a:moveTo>
                    <a:pt x="1274323" y="1342900"/>
                  </a:moveTo>
                  <a:lnTo>
                    <a:pt x="1250077" y="1278952"/>
                  </a:lnTo>
                  <a:lnTo>
                    <a:pt x="1225831" y="1215005"/>
                  </a:lnTo>
                  <a:lnTo>
                    <a:pt x="1201584" y="1151057"/>
                  </a:lnTo>
                  <a:lnTo>
                    <a:pt x="1177338" y="1087109"/>
                  </a:lnTo>
                  <a:lnTo>
                    <a:pt x="1153092" y="1023162"/>
                  </a:lnTo>
                  <a:lnTo>
                    <a:pt x="1128845" y="959214"/>
                  </a:lnTo>
                  <a:lnTo>
                    <a:pt x="1104599" y="895266"/>
                  </a:lnTo>
                  <a:lnTo>
                    <a:pt x="1080353" y="831319"/>
                  </a:lnTo>
                  <a:lnTo>
                    <a:pt x="1056107" y="767371"/>
                  </a:lnTo>
                  <a:lnTo>
                    <a:pt x="1031860" y="703424"/>
                  </a:lnTo>
                  <a:lnTo>
                    <a:pt x="1007614" y="639476"/>
                  </a:lnTo>
                  <a:lnTo>
                    <a:pt x="983368" y="575528"/>
                  </a:lnTo>
                  <a:lnTo>
                    <a:pt x="959121" y="511581"/>
                  </a:lnTo>
                  <a:lnTo>
                    <a:pt x="934875" y="447633"/>
                  </a:lnTo>
                  <a:lnTo>
                    <a:pt x="910629" y="383685"/>
                  </a:lnTo>
                  <a:lnTo>
                    <a:pt x="886383" y="319738"/>
                  </a:lnTo>
                  <a:lnTo>
                    <a:pt x="862136" y="255790"/>
                  </a:lnTo>
                  <a:lnTo>
                    <a:pt x="837890" y="191842"/>
                  </a:lnTo>
                  <a:lnTo>
                    <a:pt x="813644" y="127895"/>
                  </a:lnTo>
                  <a:lnTo>
                    <a:pt x="789397" y="63947"/>
                  </a:lnTo>
                  <a:lnTo>
                    <a:pt x="765151" y="0"/>
                  </a:lnTo>
                  <a:lnTo>
                    <a:pt x="702848" y="24863"/>
                  </a:lnTo>
                  <a:lnTo>
                    <a:pt x="641443" y="51867"/>
                  </a:lnTo>
                  <a:lnTo>
                    <a:pt x="581009" y="80979"/>
                  </a:lnTo>
                  <a:lnTo>
                    <a:pt x="521617" y="112164"/>
                  </a:lnTo>
                  <a:lnTo>
                    <a:pt x="463340" y="145386"/>
                  </a:lnTo>
                  <a:lnTo>
                    <a:pt x="406248" y="180603"/>
                  </a:lnTo>
                  <a:lnTo>
                    <a:pt x="350407" y="217774"/>
                  </a:lnTo>
                  <a:lnTo>
                    <a:pt x="295886" y="256854"/>
                  </a:lnTo>
                  <a:lnTo>
                    <a:pt x="242750" y="297798"/>
                  </a:lnTo>
                  <a:lnTo>
                    <a:pt x="191061" y="340554"/>
                  </a:lnTo>
                  <a:lnTo>
                    <a:pt x="140883" y="385074"/>
                  </a:lnTo>
                  <a:lnTo>
                    <a:pt x="92275" y="431302"/>
                  </a:lnTo>
                  <a:lnTo>
                    <a:pt x="45295" y="479185"/>
                  </a:lnTo>
                  <a:lnTo>
                    <a:pt x="0" y="528663"/>
                  </a:lnTo>
                  <a:lnTo>
                    <a:pt x="51235" y="573963"/>
                  </a:lnTo>
                  <a:lnTo>
                    <a:pt x="102471" y="619263"/>
                  </a:lnTo>
                  <a:lnTo>
                    <a:pt x="153707" y="664563"/>
                  </a:lnTo>
                  <a:lnTo>
                    <a:pt x="204943" y="709863"/>
                  </a:lnTo>
                  <a:lnTo>
                    <a:pt x="256178" y="755163"/>
                  </a:lnTo>
                  <a:lnTo>
                    <a:pt x="307414" y="800463"/>
                  </a:lnTo>
                  <a:lnTo>
                    <a:pt x="358650" y="845763"/>
                  </a:lnTo>
                  <a:lnTo>
                    <a:pt x="409886" y="891062"/>
                  </a:lnTo>
                  <a:lnTo>
                    <a:pt x="461121" y="936362"/>
                  </a:lnTo>
                  <a:lnTo>
                    <a:pt x="512357" y="981662"/>
                  </a:lnTo>
                  <a:lnTo>
                    <a:pt x="563593" y="1026962"/>
                  </a:lnTo>
                  <a:lnTo>
                    <a:pt x="614829" y="1072262"/>
                  </a:lnTo>
                  <a:lnTo>
                    <a:pt x="666064" y="1117562"/>
                  </a:lnTo>
                  <a:lnTo>
                    <a:pt x="717300" y="1162862"/>
                  </a:lnTo>
                  <a:lnTo>
                    <a:pt x="768536" y="1208162"/>
                  </a:lnTo>
                  <a:lnTo>
                    <a:pt x="819772" y="1253461"/>
                  </a:lnTo>
                  <a:lnTo>
                    <a:pt x="871008" y="1298761"/>
                  </a:lnTo>
                  <a:lnTo>
                    <a:pt x="922243" y="1344061"/>
                  </a:lnTo>
                  <a:lnTo>
                    <a:pt x="973479" y="1389361"/>
                  </a:lnTo>
                  <a:lnTo>
                    <a:pt x="1024715" y="1434661"/>
                  </a:lnTo>
                  <a:lnTo>
                    <a:pt x="1075951" y="1479961"/>
                  </a:lnTo>
                  <a:lnTo>
                    <a:pt x="1134376" y="1423750"/>
                  </a:lnTo>
                  <a:lnTo>
                    <a:pt x="1201079" y="1377664"/>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9" name="pg9"/>
            <p:cNvSpPr/>
            <p:nvPr/>
          </p:nvSpPr>
          <p:spPr>
            <a:xfrm>
              <a:off x="2529229" y="2007924"/>
              <a:ext cx="687382" cy="1468839"/>
            </a:xfrm>
            <a:custGeom>
              <a:avLst/>
              <a:pathLst>
                <a:path w="687382" h="1468839">
                  <a:moveTo>
                    <a:pt x="687382" y="1436188"/>
                  </a:moveTo>
                  <a:lnTo>
                    <a:pt x="687382" y="1367798"/>
                  </a:lnTo>
                  <a:lnTo>
                    <a:pt x="687382" y="1299408"/>
                  </a:lnTo>
                  <a:lnTo>
                    <a:pt x="687382" y="1231018"/>
                  </a:lnTo>
                  <a:lnTo>
                    <a:pt x="687382" y="1162628"/>
                  </a:lnTo>
                  <a:lnTo>
                    <a:pt x="687382" y="1094238"/>
                  </a:lnTo>
                  <a:lnTo>
                    <a:pt x="687382" y="1025849"/>
                  </a:lnTo>
                  <a:lnTo>
                    <a:pt x="687382" y="957459"/>
                  </a:lnTo>
                  <a:lnTo>
                    <a:pt x="687382" y="889069"/>
                  </a:lnTo>
                  <a:lnTo>
                    <a:pt x="687382" y="820679"/>
                  </a:lnTo>
                  <a:lnTo>
                    <a:pt x="687382" y="752289"/>
                  </a:lnTo>
                  <a:lnTo>
                    <a:pt x="687382" y="683899"/>
                  </a:lnTo>
                  <a:lnTo>
                    <a:pt x="687382" y="615509"/>
                  </a:lnTo>
                  <a:lnTo>
                    <a:pt x="687382" y="547119"/>
                  </a:lnTo>
                  <a:lnTo>
                    <a:pt x="687382" y="478729"/>
                  </a:lnTo>
                  <a:lnTo>
                    <a:pt x="687382" y="410339"/>
                  </a:lnTo>
                  <a:lnTo>
                    <a:pt x="687382" y="341949"/>
                  </a:lnTo>
                  <a:lnTo>
                    <a:pt x="687382" y="273559"/>
                  </a:lnTo>
                  <a:lnTo>
                    <a:pt x="687382" y="205169"/>
                  </a:lnTo>
                  <a:lnTo>
                    <a:pt x="687382" y="136779"/>
                  </a:lnTo>
                  <a:lnTo>
                    <a:pt x="687382" y="68389"/>
                  </a:lnTo>
                  <a:lnTo>
                    <a:pt x="687382" y="0"/>
                  </a:lnTo>
                  <a:lnTo>
                    <a:pt x="617131" y="1273"/>
                  </a:lnTo>
                  <a:lnTo>
                    <a:pt x="546972" y="5090"/>
                  </a:lnTo>
                  <a:lnTo>
                    <a:pt x="476998" y="11448"/>
                  </a:lnTo>
                  <a:lnTo>
                    <a:pt x="407300" y="20336"/>
                  </a:lnTo>
                  <a:lnTo>
                    <a:pt x="337970" y="31744"/>
                  </a:lnTo>
                  <a:lnTo>
                    <a:pt x="269099" y="45657"/>
                  </a:lnTo>
                  <a:lnTo>
                    <a:pt x="200777" y="62056"/>
                  </a:lnTo>
                  <a:lnTo>
                    <a:pt x="133094" y="80919"/>
                  </a:lnTo>
                  <a:lnTo>
                    <a:pt x="66139" y="102223"/>
                  </a:lnTo>
                  <a:lnTo>
                    <a:pt x="0" y="125939"/>
                  </a:lnTo>
                  <a:lnTo>
                    <a:pt x="24246" y="189886"/>
                  </a:lnTo>
                  <a:lnTo>
                    <a:pt x="48492" y="253834"/>
                  </a:lnTo>
                  <a:lnTo>
                    <a:pt x="72738" y="317782"/>
                  </a:lnTo>
                  <a:lnTo>
                    <a:pt x="96985" y="381729"/>
                  </a:lnTo>
                  <a:lnTo>
                    <a:pt x="121231" y="445677"/>
                  </a:lnTo>
                  <a:lnTo>
                    <a:pt x="145477" y="509624"/>
                  </a:lnTo>
                  <a:lnTo>
                    <a:pt x="169724" y="573572"/>
                  </a:lnTo>
                  <a:lnTo>
                    <a:pt x="193970" y="637520"/>
                  </a:lnTo>
                  <a:lnTo>
                    <a:pt x="218216" y="701467"/>
                  </a:lnTo>
                  <a:lnTo>
                    <a:pt x="242462" y="765415"/>
                  </a:lnTo>
                  <a:lnTo>
                    <a:pt x="266709" y="829363"/>
                  </a:lnTo>
                  <a:lnTo>
                    <a:pt x="290955" y="893310"/>
                  </a:lnTo>
                  <a:lnTo>
                    <a:pt x="315201" y="957258"/>
                  </a:lnTo>
                  <a:lnTo>
                    <a:pt x="339448" y="1021206"/>
                  </a:lnTo>
                  <a:lnTo>
                    <a:pt x="363694" y="1085153"/>
                  </a:lnTo>
                  <a:lnTo>
                    <a:pt x="387940" y="1149101"/>
                  </a:lnTo>
                  <a:lnTo>
                    <a:pt x="412186" y="1213048"/>
                  </a:lnTo>
                  <a:lnTo>
                    <a:pt x="436433" y="1276996"/>
                  </a:lnTo>
                  <a:lnTo>
                    <a:pt x="460679" y="1340944"/>
                  </a:lnTo>
                  <a:lnTo>
                    <a:pt x="484925" y="1404891"/>
                  </a:lnTo>
                  <a:lnTo>
                    <a:pt x="509172" y="1468839"/>
                  </a:lnTo>
                  <a:lnTo>
                    <a:pt x="596794" y="144441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0" name="tx10"/>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0.1m</a:t>
              </a:r>
            </a:p>
          </p:txBody>
        </p:sp>
        <p:sp>
          <p:nvSpPr>
            <p:cNvPr id="11" name="tx11"/>
            <p:cNvSpPr/>
            <p:nvPr/>
          </p:nvSpPr>
          <p:spPr>
            <a:xfrm>
              <a:off x="5712180" y="320359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12" name="rc12"/>
            <p:cNvSpPr/>
            <p:nvPr/>
          </p:nvSpPr>
          <p:spPr>
            <a:xfrm>
              <a:off x="5721180" y="3396945"/>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13" name="rc13"/>
            <p:cNvSpPr/>
            <p:nvPr/>
          </p:nvSpPr>
          <p:spPr>
            <a:xfrm>
              <a:off x="5721180" y="3616401"/>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14" name="rc14"/>
            <p:cNvSpPr/>
            <p:nvPr/>
          </p:nvSpPr>
          <p:spPr>
            <a:xfrm>
              <a:off x="5721180" y="3835857"/>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15" name="rc15"/>
            <p:cNvSpPr/>
            <p:nvPr/>
          </p:nvSpPr>
          <p:spPr>
            <a:xfrm>
              <a:off x="5721180" y="4055313"/>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16" name="rc16"/>
            <p:cNvSpPr/>
            <p:nvPr/>
          </p:nvSpPr>
          <p:spPr>
            <a:xfrm>
              <a:off x="5721180" y="4274769"/>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5721180" y="4494225"/>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18" name="tx18"/>
            <p:cNvSpPr/>
            <p:nvPr/>
          </p:nvSpPr>
          <p:spPr>
            <a:xfrm>
              <a:off x="6001225" y="3457668"/>
              <a:ext cx="12741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Egypt: 24,000 (39.1%) </a:t>
              </a:r>
            </a:p>
          </p:txBody>
        </p:sp>
        <p:sp>
          <p:nvSpPr>
            <p:cNvPr id="19" name="tx19"/>
            <p:cNvSpPr/>
            <p:nvPr/>
          </p:nvSpPr>
          <p:spPr>
            <a:xfrm>
              <a:off x="6001225" y="3677124"/>
              <a:ext cx="1416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Morocco: 12,000 (19.7%) </a:t>
              </a:r>
            </a:p>
          </p:txBody>
        </p:sp>
        <p:sp>
          <p:nvSpPr>
            <p:cNvPr id="20" name="tx20"/>
            <p:cNvSpPr/>
            <p:nvPr/>
          </p:nvSpPr>
          <p:spPr>
            <a:xfrm>
              <a:off x="6001225" y="3896580"/>
              <a:ext cx="14479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Mauritania: 9,000 (14.1%) </a:t>
              </a:r>
            </a:p>
          </p:txBody>
        </p:sp>
        <p:sp>
          <p:nvSpPr>
            <p:cNvPr id="21" name="tx21"/>
            <p:cNvSpPr/>
            <p:nvPr/>
          </p:nvSpPr>
          <p:spPr>
            <a:xfrm>
              <a:off x="6001225" y="4116036"/>
              <a:ext cx="12678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Algeria: 8,000 (13.6%) </a:t>
              </a:r>
            </a:p>
          </p:txBody>
        </p:sp>
        <p:sp>
          <p:nvSpPr>
            <p:cNvPr id="22" name="tx22"/>
            <p:cNvSpPr/>
            <p:nvPr/>
          </p:nvSpPr>
          <p:spPr>
            <a:xfrm>
              <a:off x="6001225" y="4335492"/>
              <a:ext cx="12179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Tunisia: 5,000 (7.7%) </a:t>
              </a:r>
            </a:p>
          </p:txBody>
        </p:sp>
        <p:sp>
          <p:nvSpPr>
            <p:cNvPr id="23" name="tx23"/>
            <p:cNvSpPr/>
            <p:nvPr/>
          </p:nvSpPr>
          <p:spPr>
            <a:xfrm>
              <a:off x="6001225" y="4554948"/>
              <a:ext cx="11311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Libya: 4,000 (5.8%) </a:t>
              </a:r>
            </a:p>
          </p:txBody>
        </p:sp>
        <p:sp>
          <p:nvSpPr>
            <p:cNvPr id="24" name="tx24"/>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25" name="tx25"/>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 name="tx26"/>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27" name="tx27"/>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(58.8%) of all zero-dose children in Northern Africa.
Egypt had the highest number of children who did not receive DTP1 (n=24,000), which is approximately 39.1% of all zero-dose children in Northern Africa (n=62,000).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zero-dose children in Northern Africa, with Egypt contributing the highest share.</a:t>
            </a:r>
          </a:p>
        </p:txBody>
      </p:sp>
      <p:grpSp xmlns:pic="http://schemas.openxmlformats.org/drawingml/2006/picture">
        <p:nvGrpSpPr>
          <p:cNvPr id="30" name=""/>
          <p:cNvGrpSpPr/>
          <p:nvPr/>
        </p:nvGrpSpPr>
        <p:grpSpPr>
          <a:xfrm>
            <a:off x="292608" y="914400"/>
            <a:ext cx="8595360" cy="28575"/>
            <a:chOff x="292608" y="914400"/>
            <a:chExt cx="8595360" cy="28575"/>
          </a:xfrm>
        </p:grpSpPr>
        <p:sp>
          <p:nvSpPr>
            <p:cNvPr id="31"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9694" y="4678375"/>
              <a:ext cx="8304716" cy="0"/>
            </a:xfrm>
            <a:custGeom>
              <a:avLst/>
              <a:pathLst>
                <a:path w="8304716" h="0">
                  <a:moveTo>
                    <a:pt x="0" y="0"/>
                  </a:moveTo>
                  <a:lnTo>
                    <a:pt x="8304716" y="0"/>
                  </a:lnTo>
                  <a:lnTo>
                    <a:pt x="8304716" y="0"/>
                  </a:lnTo>
                </a:path>
              </a:pathLst>
            </a:custGeom>
            <a:ln w="6775" cap="flat">
              <a:solidFill>
                <a:srgbClr val="EBEBEB">
                  <a:alpha val="100000"/>
                </a:srgbClr>
              </a:solidFill>
              <a:prstDash val="solid"/>
              <a:round/>
            </a:ln>
          </p:spPr>
          <p:txBody>
            <a:bodyPr/>
            <a:lstStyle/>
            <a:p/>
          </p:txBody>
        </p:sp>
        <p:sp>
          <p:nvSpPr>
            <p:cNvPr id="5" name="pl5"/>
            <p:cNvSpPr/>
            <p:nvPr/>
          </p:nvSpPr>
          <p:spPr>
            <a:xfrm>
              <a:off x="769694" y="3284629"/>
              <a:ext cx="8304716" cy="0"/>
            </a:xfrm>
            <a:custGeom>
              <a:avLst/>
              <a:pathLst>
                <a:path w="8304716" h="0">
                  <a:moveTo>
                    <a:pt x="0" y="0"/>
                  </a:moveTo>
                  <a:lnTo>
                    <a:pt x="8304716" y="0"/>
                  </a:lnTo>
                  <a:lnTo>
                    <a:pt x="8304716" y="0"/>
                  </a:lnTo>
                </a:path>
              </a:pathLst>
            </a:custGeom>
            <a:ln w="6775" cap="flat">
              <a:solidFill>
                <a:srgbClr val="EBEBEB">
                  <a:alpha val="100000"/>
                </a:srgbClr>
              </a:solidFill>
              <a:prstDash val="solid"/>
              <a:round/>
            </a:ln>
          </p:spPr>
          <p:txBody>
            <a:bodyPr/>
            <a:lstStyle/>
            <a:p/>
          </p:txBody>
        </p:sp>
        <p:sp>
          <p:nvSpPr>
            <p:cNvPr id="6" name="pl6"/>
            <p:cNvSpPr/>
            <p:nvPr/>
          </p:nvSpPr>
          <p:spPr>
            <a:xfrm>
              <a:off x="769694" y="1890883"/>
              <a:ext cx="8304716" cy="0"/>
            </a:xfrm>
            <a:custGeom>
              <a:avLst/>
              <a:pathLst>
                <a:path w="8304716" h="0">
                  <a:moveTo>
                    <a:pt x="0" y="0"/>
                  </a:moveTo>
                  <a:lnTo>
                    <a:pt x="8304716" y="0"/>
                  </a:lnTo>
                  <a:lnTo>
                    <a:pt x="8304716" y="0"/>
                  </a:lnTo>
                </a:path>
              </a:pathLst>
            </a:custGeom>
            <a:ln w="6775" cap="flat">
              <a:solidFill>
                <a:srgbClr val="EBEBEB">
                  <a:alpha val="100000"/>
                </a:srgbClr>
              </a:solidFill>
              <a:prstDash val="solid"/>
              <a:round/>
            </a:ln>
          </p:spPr>
          <p:txBody>
            <a:bodyPr/>
            <a:lstStyle/>
            <a:p/>
          </p:txBody>
        </p:sp>
        <p:sp>
          <p:nvSpPr>
            <p:cNvPr id="7" name="pl7"/>
            <p:cNvSpPr/>
            <p:nvPr/>
          </p:nvSpPr>
          <p:spPr>
            <a:xfrm>
              <a:off x="769694" y="5375248"/>
              <a:ext cx="8304716" cy="0"/>
            </a:xfrm>
            <a:custGeom>
              <a:avLst/>
              <a:pathLst>
                <a:path w="8304716" h="0">
                  <a:moveTo>
                    <a:pt x="0" y="0"/>
                  </a:moveTo>
                  <a:lnTo>
                    <a:pt x="8304716" y="0"/>
                  </a:lnTo>
                  <a:lnTo>
                    <a:pt x="8304716" y="0"/>
                  </a:lnTo>
                </a:path>
              </a:pathLst>
            </a:custGeom>
            <a:ln w="13550" cap="flat">
              <a:solidFill>
                <a:srgbClr val="EBEBEB">
                  <a:alpha val="100000"/>
                </a:srgbClr>
              </a:solidFill>
              <a:prstDash val="solid"/>
              <a:round/>
            </a:ln>
          </p:spPr>
          <p:txBody>
            <a:bodyPr/>
            <a:lstStyle/>
            <a:p/>
          </p:txBody>
        </p:sp>
        <p:sp>
          <p:nvSpPr>
            <p:cNvPr id="8" name="pl8"/>
            <p:cNvSpPr/>
            <p:nvPr/>
          </p:nvSpPr>
          <p:spPr>
            <a:xfrm>
              <a:off x="769694" y="3981502"/>
              <a:ext cx="8304716" cy="0"/>
            </a:xfrm>
            <a:custGeom>
              <a:avLst/>
              <a:pathLst>
                <a:path w="8304716" h="0">
                  <a:moveTo>
                    <a:pt x="0" y="0"/>
                  </a:moveTo>
                  <a:lnTo>
                    <a:pt x="8304716" y="0"/>
                  </a:lnTo>
                  <a:lnTo>
                    <a:pt x="8304716" y="0"/>
                  </a:lnTo>
                </a:path>
              </a:pathLst>
            </a:custGeom>
            <a:ln w="13550" cap="flat">
              <a:solidFill>
                <a:srgbClr val="EBEBEB">
                  <a:alpha val="100000"/>
                </a:srgbClr>
              </a:solidFill>
              <a:prstDash val="solid"/>
              <a:round/>
            </a:ln>
          </p:spPr>
          <p:txBody>
            <a:bodyPr/>
            <a:lstStyle/>
            <a:p/>
          </p:txBody>
        </p:sp>
        <p:sp>
          <p:nvSpPr>
            <p:cNvPr id="9" name="pl9"/>
            <p:cNvSpPr/>
            <p:nvPr/>
          </p:nvSpPr>
          <p:spPr>
            <a:xfrm>
              <a:off x="769694" y="2587756"/>
              <a:ext cx="8304716" cy="0"/>
            </a:xfrm>
            <a:custGeom>
              <a:avLst/>
              <a:pathLst>
                <a:path w="8304716" h="0">
                  <a:moveTo>
                    <a:pt x="0" y="0"/>
                  </a:moveTo>
                  <a:lnTo>
                    <a:pt x="8304716" y="0"/>
                  </a:lnTo>
                  <a:lnTo>
                    <a:pt x="8304716" y="0"/>
                  </a:lnTo>
                </a:path>
              </a:pathLst>
            </a:custGeom>
            <a:ln w="13550" cap="flat">
              <a:solidFill>
                <a:srgbClr val="EBEBEB">
                  <a:alpha val="100000"/>
                </a:srgbClr>
              </a:solidFill>
              <a:prstDash val="solid"/>
              <a:round/>
            </a:ln>
          </p:spPr>
          <p:txBody>
            <a:bodyPr/>
            <a:lstStyle/>
            <a:p/>
          </p:txBody>
        </p:sp>
        <p:sp>
          <p:nvSpPr>
            <p:cNvPr id="10" name="pl10"/>
            <p:cNvSpPr/>
            <p:nvPr/>
          </p:nvSpPr>
          <p:spPr>
            <a:xfrm>
              <a:off x="1573376" y="1592799"/>
              <a:ext cx="0" cy="3782449"/>
            </a:xfrm>
            <a:custGeom>
              <a:avLst/>
              <a:pathLst>
                <a:path w="0" h="3782449">
                  <a:moveTo>
                    <a:pt x="0" y="378244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912847" y="1592799"/>
              <a:ext cx="0" cy="3782449"/>
            </a:xfrm>
            <a:custGeom>
              <a:avLst/>
              <a:pathLst>
                <a:path w="0" h="3782449">
                  <a:moveTo>
                    <a:pt x="0" y="378244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4252317" y="1592799"/>
              <a:ext cx="0" cy="3782449"/>
            </a:xfrm>
            <a:custGeom>
              <a:avLst/>
              <a:pathLst>
                <a:path w="0" h="3782449">
                  <a:moveTo>
                    <a:pt x="0" y="378244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5591788" y="1592799"/>
              <a:ext cx="0" cy="3782449"/>
            </a:xfrm>
            <a:custGeom>
              <a:avLst/>
              <a:pathLst>
                <a:path w="0" h="3782449">
                  <a:moveTo>
                    <a:pt x="0" y="378244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931258" y="1592799"/>
              <a:ext cx="0" cy="3782449"/>
            </a:xfrm>
            <a:custGeom>
              <a:avLst/>
              <a:pathLst>
                <a:path w="0" h="3782449">
                  <a:moveTo>
                    <a:pt x="0" y="378244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8270728" y="1592799"/>
              <a:ext cx="0" cy="3782449"/>
            </a:xfrm>
            <a:custGeom>
              <a:avLst/>
              <a:pathLst>
                <a:path w="0" h="3782449">
                  <a:moveTo>
                    <a:pt x="0" y="3782449"/>
                  </a:moveTo>
                  <a:lnTo>
                    <a:pt x="0" y="0"/>
                  </a:lnTo>
                  <a:lnTo>
                    <a:pt x="0" y="0"/>
                  </a:lnTo>
                </a:path>
              </a:pathLst>
            </a:custGeom>
            <a:ln w="13550" cap="flat">
              <a:solidFill>
                <a:srgbClr val="EBEBEB">
                  <a:alpha val="100000"/>
                </a:srgbClr>
              </a:solidFill>
              <a:prstDash val="solid"/>
              <a:round/>
            </a:ln>
          </p:spPr>
          <p:txBody>
            <a:bodyPr/>
            <a:lstStyle/>
            <a:p/>
          </p:txBody>
        </p:sp>
        <p:sp>
          <p:nvSpPr>
            <p:cNvPr id="16" name="rc16"/>
            <p:cNvSpPr/>
            <p:nvPr/>
          </p:nvSpPr>
          <p:spPr>
            <a:xfrm>
              <a:off x="4989026" y="4200320"/>
              <a:ext cx="1205523" cy="117492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7" name="rc17"/>
            <p:cNvSpPr/>
            <p:nvPr/>
          </p:nvSpPr>
          <p:spPr>
            <a:xfrm>
              <a:off x="970615" y="1998062"/>
              <a:ext cx="1205523" cy="337718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8" name="rc18"/>
            <p:cNvSpPr/>
            <p:nvPr/>
          </p:nvSpPr>
          <p:spPr>
            <a:xfrm>
              <a:off x="7667967" y="4877124"/>
              <a:ext cx="1205523" cy="49812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9" name="rc19"/>
            <p:cNvSpPr/>
            <p:nvPr/>
          </p:nvSpPr>
          <p:spPr>
            <a:xfrm>
              <a:off x="3649556" y="4159762"/>
              <a:ext cx="1205523" cy="121548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0" name="rc20"/>
            <p:cNvSpPr/>
            <p:nvPr/>
          </p:nvSpPr>
          <p:spPr>
            <a:xfrm>
              <a:off x="2310085" y="3670697"/>
              <a:ext cx="1205523" cy="1704551"/>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1" name="rc21"/>
            <p:cNvSpPr/>
            <p:nvPr/>
          </p:nvSpPr>
          <p:spPr>
            <a:xfrm>
              <a:off x="6328496" y="4709456"/>
              <a:ext cx="1205523" cy="66579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2" name="tx22"/>
            <p:cNvSpPr/>
            <p:nvPr/>
          </p:nvSpPr>
          <p:spPr>
            <a:xfrm rot="-5400000">
              <a:off x="1407687" y="2191210"/>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24,000</a:t>
              </a:r>
            </a:p>
          </p:txBody>
        </p:sp>
        <p:sp>
          <p:nvSpPr>
            <p:cNvPr id="23" name="tx23"/>
            <p:cNvSpPr/>
            <p:nvPr/>
          </p:nvSpPr>
          <p:spPr>
            <a:xfrm rot="-5400000">
              <a:off x="5456228" y="3971720"/>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8,000</a:t>
              </a:r>
            </a:p>
          </p:txBody>
        </p:sp>
        <p:sp>
          <p:nvSpPr>
            <p:cNvPr id="24" name="tx24"/>
            <p:cNvSpPr/>
            <p:nvPr/>
          </p:nvSpPr>
          <p:spPr>
            <a:xfrm rot="-5400000">
              <a:off x="8135168" y="4648524"/>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4,000</a:t>
              </a:r>
            </a:p>
          </p:txBody>
        </p:sp>
        <p:sp>
          <p:nvSpPr>
            <p:cNvPr id="25" name="tx25"/>
            <p:cNvSpPr/>
            <p:nvPr/>
          </p:nvSpPr>
          <p:spPr>
            <a:xfrm rot="-5400000">
              <a:off x="4116757" y="3931162"/>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9,000</a:t>
              </a:r>
            </a:p>
          </p:txBody>
        </p:sp>
        <p:sp>
          <p:nvSpPr>
            <p:cNvPr id="26" name="tx26"/>
            <p:cNvSpPr/>
            <p:nvPr/>
          </p:nvSpPr>
          <p:spPr>
            <a:xfrm rot="-5400000">
              <a:off x="2747158" y="3399915"/>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12,000</a:t>
              </a:r>
            </a:p>
          </p:txBody>
        </p:sp>
        <p:sp>
          <p:nvSpPr>
            <p:cNvPr id="27" name="tx27"/>
            <p:cNvSpPr/>
            <p:nvPr/>
          </p:nvSpPr>
          <p:spPr>
            <a:xfrm rot="-5400000">
              <a:off x="6795698" y="4480856"/>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5,000</a:t>
              </a:r>
            </a:p>
          </p:txBody>
        </p:sp>
        <p:sp>
          <p:nvSpPr>
            <p:cNvPr id="28" name="tx28"/>
            <p:cNvSpPr/>
            <p:nvPr/>
          </p:nvSpPr>
          <p:spPr>
            <a:xfrm>
              <a:off x="570361" y="5335243"/>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29" name="tx29"/>
            <p:cNvSpPr/>
            <p:nvPr/>
          </p:nvSpPr>
          <p:spPr>
            <a:xfrm>
              <a:off x="508182" y="3941497"/>
              <a:ext cx="19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10K</a:t>
              </a:r>
            </a:p>
          </p:txBody>
        </p:sp>
        <p:sp>
          <p:nvSpPr>
            <p:cNvPr id="30" name="tx30"/>
            <p:cNvSpPr/>
            <p:nvPr/>
          </p:nvSpPr>
          <p:spPr>
            <a:xfrm>
              <a:off x="508182" y="2547751"/>
              <a:ext cx="19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20K</a:t>
              </a:r>
            </a:p>
          </p:txBody>
        </p:sp>
        <p:sp>
          <p:nvSpPr>
            <p:cNvPr id="31" name="tx31"/>
            <p:cNvSpPr/>
            <p:nvPr/>
          </p:nvSpPr>
          <p:spPr>
            <a:xfrm rot="-2700000">
              <a:off x="1357683" y="5527222"/>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Egypt</a:t>
              </a:r>
            </a:p>
          </p:txBody>
        </p:sp>
        <p:sp>
          <p:nvSpPr>
            <p:cNvPr id="32" name="tx32"/>
            <p:cNvSpPr/>
            <p:nvPr/>
          </p:nvSpPr>
          <p:spPr>
            <a:xfrm rot="-2700000">
              <a:off x="2575319" y="5577687"/>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Morocco</a:t>
              </a:r>
            </a:p>
          </p:txBody>
        </p:sp>
        <p:sp>
          <p:nvSpPr>
            <p:cNvPr id="33" name="tx33"/>
            <p:cNvSpPr/>
            <p:nvPr/>
          </p:nvSpPr>
          <p:spPr>
            <a:xfrm rot="-2700000">
              <a:off x="3835180" y="5610663"/>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Mauritania</a:t>
              </a:r>
            </a:p>
          </p:txBody>
        </p:sp>
        <p:sp>
          <p:nvSpPr>
            <p:cNvPr id="34" name="tx34"/>
            <p:cNvSpPr/>
            <p:nvPr/>
          </p:nvSpPr>
          <p:spPr>
            <a:xfrm rot="-2700000">
              <a:off x="5323177" y="5549141"/>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35" name="tx35"/>
            <p:cNvSpPr/>
            <p:nvPr/>
          </p:nvSpPr>
          <p:spPr>
            <a:xfrm rot="-2700000">
              <a:off x="6655623" y="5552050"/>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Tunisia</a:t>
              </a:r>
            </a:p>
          </p:txBody>
        </p:sp>
        <p:sp>
          <p:nvSpPr>
            <p:cNvPr id="36" name="tx36"/>
            <p:cNvSpPr/>
            <p:nvPr/>
          </p:nvSpPr>
          <p:spPr>
            <a:xfrm rot="-2700000">
              <a:off x="8070957" y="5520627"/>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37" name="tx37"/>
            <p:cNvSpPr/>
            <p:nvPr/>
          </p:nvSpPr>
          <p:spPr>
            <a:xfrm rot="-5400000">
              <a:off x="24920" y="3434006"/>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38" name="tx38"/>
            <p:cNvSpPr/>
            <p:nvPr/>
          </p:nvSpPr>
          <p:spPr>
            <a:xfrm>
              <a:off x="3986252"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39" name="rc39"/>
            <p:cNvSpPr/>
            <p:nvPr/>
          </p:nvSpPr>
          <p:spPr>
            <a:xfrm>
              <a:off x="5322873" y="6262114"/>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0" name="tx40"/>
            <p:cNvSpPr/>
            <p:nvPr/>
          </p:nvSpPr>
          <p:spPr>
            <a:xfrm>
              <a:off x="5602918"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41" name="tx41"/>
            <p:cNvSpPr/>
            <p:nvPr/>
          </p:nvSpPr>
          <p:spPr>
            <a:xfrm>
              <a:off x="769694" y="1368037"/>
              <a:ext cx="473650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Northern Africa, 2025</a:t>
              </a:r>
            </a:p>
          </p:txBody>
        </p:sp>
        <p:sp>
          <p:nvSpPr>
            <p:cNvPr id="42" name="tx42"/>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Northern Africa. Bars are coloured based on DTP1 coverage.
In 2025, Egypt had the highest absolute number of zero-dose children, with 99%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Northern Africa live in just 4 countries, highlighting where intensified efforts could have the greatest regional impact on zero-dose numbers.</a:t>
            </a:r>
          </a:p>
        </p:txBody>
      </p:sp>
      <p:grpSp xmlns:pic="http://schemas.openxmlformats.org/drawingml/2006/picture">
        <p:nvGrpSpPr>
          <p:cNvPr id="45" name=""/>
          <p:cNvGrpSpPr/>
          <p:nvPr/>
        </p:nvGrpSpPr>
        <p:grpSpPr>
          <a:xfrm>
            <a:off x="292608" y="914400"/>
            <a:ext cx="8595360" cy="28575"/>
            <a:chOff x="292608" y="914400"/>
            <a:chExt cx="8595360" cy="28575"/>
          </a:xfrm>
        </p:grpSpPr>
        <p:sp>
          <p:nvSpPr>
            <p:cNvPr id="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8000" y="5597197"/>
              <a:ext cx="8236410" cy="0"/>
            </a:xfrm>
            <a:custGeom>
              <a:avLst/>
              <a:pathLst>
                <a:path w="8236410" h="0">
                  <a:moveTo>
                    <a:pt x="0" y="0"/>
                  </a:moveTo>
                  <a:lnTo>
                    <a:pt x="8236410" y="0"/>
                  </a:lnTo>
                  <a:lnTo>
                    <a:pt x="8236410" y="0"/>
                  </a:lnTo>
                </a:path>
              </a:pathLst>
            </a:custGeom>
            <a:ln w="6775" cap="flat">
              <a:solidFill>
                <a:srgbClr val="EBEBEB">
                  <a:alpha val="100000"/>
                </a:srgbClr>
              </a:solidFill>
              <a:prstDash val="solid"/>
              <a:round/>
            </a:ln>
          </p:spPr>
          <p:txBody>
            <a:bodyPr/>
            <a:lstStyle/>
            <a:p/>
          </p:txBody>
        </p:sp>
        <p:sp>
          <p:nvSpPr>
            <p:cNvPr id="5" name="pl5"/>
            <p:cNvSpPr/>
            <p:nvPr/>
          </p:nvSpPr>
          <p:spPr>
            <a:xfrm>
              <a:off x="838000" y="4527378"/>
              <a:ext cx="8236410" cy="0"/>
            </a:xfrm>
            <a:custGeom>
              <a:avLst/>
              <a:pathLst>
                <a:path w="8236410" h="0">
                  <a:moveTo>
                    <a:pt x="0" y="0"/>
                  </a:moveTo>
                  <a:lnTo>
                    <a:pt x="8236410" y="0"/>
                  </a:lnTo>
                  <a:lnTo>
                    <a:pt x="8236410" y="0"/>
                  </a:lnTo>
                </a:path>
              </a:pathLst>
            </a:custGeom>
            <a:ln w="6775" cap="flat">
              <a:solidFill>
                <a:srgbClr val="EBEBEB">
                  <a:alpha val="100000"/>
                </a:srgbClr>
              </a:solidFill>
              <a:prstDash val="solid"/>
              <a:round/>
            </a:ln>
          </p:spPr>
          <p:txBody>
            <a:bodyPr/>
            <a:lstStyle/>
            <a:p/>
          </p:txBody>
        </p:sp>
        <p:sp>
          <p:nvSpPr>
            <p:cNvPr id="6" name="pl6"/>
            <p:cNvSpPr/>
            <p:nvPr/>
          </p:nvSpPr>
          <p:spPr>
            <a:xfrm>
              <a:off x="838000" y="3457558"/>
              <a:ext cx="8236410" cy="0"/>
            </a:xfrm>
            <a:custGeom>
              <a:avLst/>
              <a:pathLst>
                <a:path w="8236410" h="0">
                  <a:moveTo>
                    <a:pt x="0" y="0"/>
                  </a:moveTo>
                  <a:lnTo>
                    <a:pt x="8236410" y="0"/>
                  </a:lnTo>
                  <a:lnTo>
                    <a:pt x="8236410" y="0"/>
                  </a:lnTo>
                </a:path>
              </a:pathLst>
            </a:custGeom>
            <a:ln w="6775" cap="flat">
              <a:solidFill>
                <a:srgbClr val="EBEBEB">
                  <a:alpha val="100000"/>
                </a:srgbClr>
              </a:solidFill>
              <a:prstDash val="solid"/>
              <a:round/>
            </a:ln>
          </p:spPr>
          <p:txBody>
            <a:bodyPr/>
            <a:lstStyle/>
            <a:p/>
          </p:txBody>
        </p:sp>
        <p:sp>
          <p:nvSpPr>
            <p:cNvPr id="7" name="pl7"/>
            <p:cNvSpPr/>
            <p:nvPr/>
          </p:nvSpPr>
          <p:spPr>
            <a:xfrm>
              <a:off x="838000" y="2387739"/>
              <a:ext cx="8236410" cy="0"/>
            </a:xfrm>
            <a:custGeom>
              <a:avLst/>
              <a:pathLst>
                <a:path w="8236410" h="0">
                  <a:moveTo>
                    <a:pt x="0" y="0"/>
                  </a:moveTo>
                  <a:lnTo>
                    <a:pt x="8236410" y="0"/>
                  </a:lnTo>
                  <a:lnTo>
                    <a:pt x="8236410" y="0"/>
                  </a:lnTo>
                </a:path>
              </a:pathLst>
            </a:custGeom>
            <a:ln w="6775" cap="flat">
              <a:solidFill>
                <a:srgbClr val="EBEBEB">
                  <a:alpha val="100000"/>
                </a:srgbClr>
              </a:solidFill>
              <a:prstDash val="solid"/>
              <a:round/>
            </a:ln>
          </p:spPr>
          <p:txBody>
            <a:bodyPr/>
            <a:lstStyle/>
            <a:p/>
          </p:txBody>
        </p:sp>
        <p:sp>
          <p:nvSpPr>
            <p:cNvPr id="8" name="pl8"/>
            <p:cNvSpPr/>
            <p:nvPr/>
          </p:nvSpPr>
          <p:spPr>
            <a:xfrm>
              <a:off x="838000" y="5062287"/>
              <a:ext cx="8236410" cy="0"/>
            </a:xfrm>
            <a:custGeom>
              <a:avLst/>
              <a:pathLst>
                <a:path w="8236410" h="0">
                  <a:moveTo>
                    <a:pt x="0" y="0"/>
                  </a:moveTo>
                  <a:lnTo>
                    <a:pt x="8236410" y="0"/>
                  </a:lnTo>
                  <a:lnTo>
                    <a:pt x="8236410" y="0"/>
                  </a:lnTo>
                </a:path>
              </a:pathLst>
            </a:custGeom>
            <a:ln w="13550" cap="flat">
              <a:solidFill>
                <a:srgbClr val="EBEBEB">
                  <a:alpha val="100000"/>
                </a:srgbClr>
              </a:solidFill>
              <a:prstDash val="solid"/>
              <a:round/>
            </a:ln>
          </p:spPr>
          <p:txBody>
            <a:bodyPr/>
            <a:lstStyle/>
            <a:p/>
          </p:txBody>
        </p:sp>
        <p:sp>
          <p:nvSpPr>
            <p:cNvPr id="9" name="pl9"/>
            <p:cNvSpPr/>
            <p:nvPr/>
          </p:nvSpPr>
          <p:spPr>
            <a:xfrm>
              <a:off x="838000" y="3992468"/>
              <a:ext cx="8236410" cy="0"/>
            </a:xfrm>
            <a:custGeom>
              <a:avLst/>
              <a:pathLst>
                <a:path w="8236410" h="0">
                  <a:moveTo>
                    <a:pt x="0" y="0"/>
                  </a:moveTo>
                  <a:lnTo>
                    <a:pt x="8236410" y="0"/>
                  </a:lnTo>
                  <a:lnTo>
                    <a:pt x="8236410" y="0"/>
                  </a:lnTo>
                </a:path>
              </a:pathLst>
            </a:custGeom>
            <a:ln w="13550" cap="flat">
              <a:solidFill>
                <a:srgbClr val="EBEBEB">
                  <a:alpha val="100000"/>
                </a:srgbClr>
              </a:solidFill>
              <a:prstDash val="solid"/>
              <a:round/>
            </a:ln>
          </p:spPr>
          <p:txBody>
            <a:bodyPr/>
            <a:lstStyle/>
            <a:p/>
          </p:txBody>
        </p:sp>
        <p:sp>
          <p:nvSpPr>
            <p:cNvPr id="10" name="pl10"/>
            <p:cNvSpPr/>
            <p:nvPr/>
          </p:nvSpPr>
          <p:spPr>
            <a:xfrm>
              <a:off x="838000" y="2922649"/>
              <a:ext cx="8236410" cy="0"/>
            </a:xfrm>
            <a:custGeom>
              <a:avLst/>
              <a:pathLst>
                <a:path w="8236410" h="0">
                  <a:moveTo>
                    <a:pt x="0" y="0"/>
                  </a:moveTo>
                  <a:lnTo>
                    <a:pt x="8236410" y="0"/>
                  </a:lnTo>
                  <a:lnTo>
                    <a:pt x="8236410" y="0"/>
                  </a:lnTo>
                </a:path>
              </a:pathLst>
            </a:custGeom>
            <a:ln w="13550" cap="flat">
              <a:solidFill>
                <a:srgbClr val="EBEBEB">
                  <a:alpha val="100000"/>
                </a:srgbClr>
              </a:solidFill>
              <a:prstDash val="solid"/>
              <a:round/>
            </a:ln>
          </p:spPr>
          <p:txBody>
            <a:bodyPr/>
            <a:lstStyle/>
            <a:p/>
          </p:txBody>
        </p:sp>
        <p:sp>
          <p:nvSpPr>
            <p:cNvPr id="11" name="pl11"/>
            <p:cNvSpPr/>
            <p:nvPr/>
          </p:nvSpPr>
          <p:spPr>
            <a:xfrm>
              <a:off x="838000" y="1852830"/>
              <a:ext cx="8236410" cy="0"/>
            </a:xfrm>
            <a:custGeom>
              <a:avLst/>
              <a:pathLst>
                <a:path w="8236410" h="0">
                  <a:moveTo>
                    <a:pt x="0" y="0"/>
                  </a:moveTo>
                  <a:lnTo>
                    <a:pt x="8236410" y="0"/>
                  </a:lnTo>
                  <a:lnTo>
                    <a:pt x="8236410" y="0"/>
                  </a:lnTo>
                </a:path>
              </a:pathLst>
            </a:custGeom>
            <a:ln w="13550" cap="flat">
              <a:solidFill>
                <a:srgbClr val="EBEBEB">
                  <a:alpha val="100000"/>
                </a:srgbClr>
              </a:solidFill>
              <a:prstDash val="solid"/>
              <a:round/>
            </a:ln>
          </p:spPr>
          <p:txBody>
            <a:bodyPr/>
            <a:lstStyle/>
            <a:p/>
          </p:txBody>
        </p:sp>
        <p:sp>
          <p:nvSpPr>
            <p:cNvPr id="12" name="pl12"/>
            <p:cNvSpPr/>
            <p:nvPr/>
          </p:nvSpPr>
          <p:spPr>
            <a:xfrm>
              <a:off x="1635072" y="1592799"/>
              <a:ext cx="0" cy="4280261"/>
            </a:xfrm>
            <a:custGeom>
              <a:avLst/>
              <a:pathLst>
                <a:path w="0" h="4280261">
                  <a:moveTo>
                    <a:pt x="0" y="428026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963525" y="1592799"/>
              <a:ext cx="0" cy="4280261"/>
            </a:xfrm>
            <a:custGeom>
              <a:avLst/>
              <a:pathLst>
                <a:path w="0" h="4280261">
                  <a:moveTo>
                    <a:pt x="0" y="428026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91979" y="1592799"/>
              <a:ext cx="0" cy="4280261"/>
            </a:xfrm>
            <a:custGeom>
              <a:avLst/>
              <a:pathLst>
                <a:path w="0" h="4280261">
                  <a:moveTo>
                    <a:pt x="0" y="428026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620432" y="1592799"/>
              <a:ext cx="0" cy="4280261"/>
            </a:xfrm>
            <a:custGeom>
              <a:avLst/>
              <a:pathLst>
                <a:path w="0" h="4280261">
                  <a:moveTo>
                    <a:pt x="0" y="428026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48885" y="1592799"/>
              <a:ext cx="0" cy="4280261"/>
            </a:xfrm>
            <a:custGeom>
              <a:avLst/>
              <a:pathLst>
                <a:path w="0" h="4280261">
                  <a:moveTo>
                    <a:pt x="0" y="428026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77338" y="1592799"/>
              <a:ext cx="0" cy="4280261"/>
            </a:xfrm>
            <a:custGeom>
              <a:avLst/>
              <a:pathLst>
                <a:path w="0" h="4280261">
                  <a:moveTo>
                    <a:pt x="0" y="428026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38000" y="1852830"/>
              <a:ext cx="8236410" cy="0"/>
            </a:xfrm>
            <a:custGeom>
              <a:avLst/>
              <a:pathLst>
                <a:path w="8236410" h="0">
                  <a:moveTo>
                    <a:pt x="0" y="0"/>
                  </a:moveTo>
                  <a:lnTo>
                    <a:pt x="8236410" y="0"/>
                  </a:lnTo>
                  <a:lnTo>
                    <a:pt x="8236410" y="0"/>
                  </a:lnTo>
                </a:path>
              </a:pathLst>
            </a:custGeom>
            <a:ln w="16260" cap="flat">
              <a:solidFill>
                <a:srgbClr val="7F7F7F">
                  <a:alpha val="100000"/>
                </a:srgbClr>
              </a:solidFill>
              <a:prstDash val="dash"/>
              <a:round/>
            </a:ln>
          </p:spPr>
          <p:txBody>
            <a:bodyPr/>
            <a:lstStyle/>
            <a:p/>
          </p:txBody>
        </p:sp>
        <p:sp>
          <p:nvSpPr>
            <p:cNvPr id="19" name="rc19"/>
            <p:cNvSpPr/>
            <p:nvPr/>
          </p:nvSpPr>
          <p:spPr>
            <a:xfrm>
              <a:off x="1037268" y="1852830"/>
              <a:ext cx="1195607" cy="3825673"/>
            </a:xfrm>
            <a:prstGeom prst="rect">
              <a:avLst/>
            </a:prstGeom>
            <a:solidFill>
              <a:srgbClr val="00833D">
                <a:alpha val="100000"/>
              </a:srgbClr>
            </a:solidFill>
          </p:spPr>
          <p:txBody>
            <a:bodyPr/>
            <a:lstStyle/>
            <a:p/>
          </p:txBody>
        </p:sp>
        <p:sp>
          <p:nvSpPr>
            <p:cNvPr id="20" name="rc20"/>
            <p:cNvSpPr/>
            <p:nvPr/>
          </p:nvSpPr>
          <p:spPr>
            <a:xfrm>
              <a:off x="2365721" y="1852830"/>
              <a:ext cx="1195607" cy="3624975"/>
            </a:xfrm>
            <a:prstGeom prst="rect">
              <a:avLst/>
            </a:prstGeom>
            <a:solidFill>
              <a:srgbClr val="00833D">
                <a:alpha val="100000"/>
              </a:srgbClr>
            </a:solidFill>
          </p:spPr>
          <p:txBody>
            <a:bodyPr/>
            <a:lstStyle/>
            <a:p/>
          </p:txBody>
        </p:sp>
        <p:sp>
          <p:nvSpPr>
            <p:cNvPr id="21" name="rc21"/>
            <p:cNvSpPr/>
            <p:nvPr/>
          </p:nvSpPr>
          <p:spPr>
            <a:xfrm>
              <a:off x="3694175" y="1852830"/>
              <a:ext cx="1195607" cy="45360"/>
            </a:xfrm>
            <a:prstGeom prst="rect">
              <a:avLst/>
            </a:prstGeom>
            <a:solidFill>
              <a:srgbClr val="00833D">
                <a:alpha val="100000"/>
              </a:srgbClr>
            </a:solidFill>
          </p:spPr>
          <p:txBody>
            <a:bodyPr/>
            <a:lstStyle/>
            <a:p/>
          </p:txBody>
        </p:sp>
        <p:sp>
          <p:nvSpPr>
            <p:cNvPr id="22" name="rc22"/>
            <p:cNvSpPr/>
            <p:nvPr/>
          </p:nvSpPr>
          <p:spPr>
            <a:xfrm>
              <a:off x="5022628" y="1852830"/>
              <a:ext cx="1195607" cy="44504"/>
            </a:xfrm>
            <a:prstGeom prst="rect">
              <a:avLst/>
            </a:prstGeom>
            <a:solidFill>
              <a:srgbClr val="00833D">
                <a:alpha val="100000"/>
              </a:srgbClr>
            </a:solidFill>
          </p:spPr>
          <p:txBody>
            <a:bodyPr/>
            <a:lstStyle/>
            <a:p/>
          </p:txBody>
        </p:sp>
        <p:sp>
          <p:nvSpPr>
            <p:cNvPr id="23" name="rc23"/>
            <p:cNvSpPr/>
            <p:nvPr/>
          </p:nvSpPr>
          <p:spPr>
            <a:xfrm>
              <a:off x="6351081" y="1793348"/>
              <a:ext cx="1195607" cy="59481"/>
            </a:xfrm>
            <a:prstGeom prst="rect">
              <a:avLst/>
            </a:prstGeom>
            <a:solidFill>
              <a:srgbClr val="00833D">
                <a:alpha val="100000"/>
              </a:srgbClr>
            </a:solidFill>
          </p:spPr>
          <p:txBody>
            <a:bodyPr/>
            <a:lstStyle/>
            <a:p/>
          </p:txBody>
        </p:sp>
        <p:sp>
          <p:nvSpPr>
            <p:cNvPr id="24" name="rc24"/>
            <p:cNvSpPr/>
            <p:nvPr/>
          </p:nvSpPr>
          <p:spPr>
            <a:xfrm>
              <a:off x="7679534" y="1787357"/>
              <a:ext cx="1195607" cy="65472"/>
            </a:xfrm>
            <a:prstGeom prst="rect">
              <a:avLst/>
            </a:prstGeom>
            <a:solidFill>
              <a:srgbClr val="00833D">
                <a:alpha val="100000"/>
              </a:srgbClr>
            </a:solidFill>
          </p:spPr>
          <p:txBody>
            <a:bodyPr/>
            <a:lstStyle/>
            <a:p/>
          </p:txBody>
        </p:sp>
        <p:sp>
          <p:nvSpPr>
            <p:cNvPr id="25" name="tx25"/>
            <p:cNvSpPr/>
            <p:nvPr/>
          </p:nvSpPr>
          <p:spPr>
            <a:xfrm>
              <a:off x="6855479" y="1661372"/>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26" name="tx26"/>
            <p:cNvSpPr/>
            <p:nvPr/>
          </p:nvSpPr>
          <p:spPr>
            <a:xfrm>
              <a:off x="8183933" y="1655381"/>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27" name="tx27"/>
            <p:cNvSpPr/>
            <p:nvPr/>
          </p:nvSpPr>
          <p:spPr>
            <a:xfrm>
              <a:off x="1586883" y="57250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8" name="tx28"/>
            <p:cNvSpPr/>
            <p:nvPr/>
          </p:nvSpPr>
          <p:spPr>
            <a:xfrm>
              <a:off x="2915336" y="55243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9" name="tx29"/>
            <p:cNvSpPr/>
            <p:nvPr/>
          </p:nvSpPr>
          <p:spPr>
            <a:xfrm>
              <a:off x="4212151" y="1944769"/>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30" name="tx30"/>
            <p:cNvSpPr/>
            <p:nvPr/>
          </p:nvSpPr>
          <p:spPr>
            <a:xfrm>
              <a:off x="5540605" y="1943914"/>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31" name="tx31"/>
            <p:cNvSpPr/>
            <p:nvPr/>
          </p:nvSpPr>
          <p:spPr>
            <a:xfrm>
              <a:off x="508182" y="5022282"/>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-7.5K</a:t>
              </a:r>
            </a:p>
          </p:txBody>
        </p:sp>
        <p:sp>
          <p:nvSpPr>
            <p:cNvPr id="32" name="tx32"/>
            <p:cNvSpPr/>
            <p:nvPr/>
          </p:nvSpPr>
          <p:spPr>
            <a:xfrm>
              <a:off x="508182" y="395246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-5.0K</a:t>
              </a:r>
            </a:p>
          </p:txBody>
        </p:sp>
        <p:sp>
          <p:nvSpPr>
            <p:cNvPr id="33" name="tx33"/>
            <p:cNvSpPr/>
            <p:nvPr/>
          </p:nvSpPr>
          <p:spPr>
            <a:xfrm>
              <a:off x="508182" y="288264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-2.5K</a:t>
              </a:r>
            </a:p>
          </p:txBody>
        </p:sp>
        <p:sp>
          <p:nvSpPr>
            <p:cNvPr id="34" name="tx34"/>
            <p:cNvSpPr/>
            <p:nvPr/>
          </p:nvSpPr>
          <p:spPr>
            <a:xfrm>
              <a:off x="545398" y="1812825"/>
              <a:ext cx="2299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0.0K</a:t>
              </a:r>
            </a:p>
          </p:txBody>
        </p:sp>
        <p:sp>
          <p:nvSpPr>
            <p:cNvPr id="35" name="tx35"/>
            <p:cNvSpPr/>
            <p:nvPr/>
          </p:nvSpPr>
          <p:spPr>
            <a:xfrm rot="-2700000">
              <a:off x="1366462" y="6046953"/>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36" name="tx36"/>
            <p:cNvSpPr/>
            <p:nvPr/>
          </p:nvSpPr>
          <p:spPr>
            <a:xfrm rot="-2700000">
              <a:off x="2763754" y="6018439"/>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37" name="tx37"/>
            <p:cNvSpPr/>
            <p:nvPr/>
          </p:nvSpPr>
          <p:spPr>
            <a:xfrm rot="-2700000">
              <a:off x="4016344" y="6049862"/>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Tunisia</a:t>
              </a:r>
            </a:p>
          </p:txBody>
        </p:sp>
        <p:sp>
          <p:nvSpPr>
            <p:cNvPr id="38" name="tx38"/>
            <p:cNvSpPr/>
            <p:nvPr/>
          </p:nvSpPr>
          <p:spPr>
            <a:xfrm rot="-2700000">
              <a:off x="5282904" y="6075499"/>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Morocco</a:t>
              </a:r>
            </a:p>
          </p:txBody>
        </p:sp>
        <p:sp>
          <p:nvSpPr>
            <p:cNvPr id="39" name="tx39"/>
            <p:cNvSpPr/>
            <p:nvPr/>
          </p:nvSpPr>
          <p:spPr>
            <a:xfrm rot="-2700000">
              <a:off x="6733192" y="6025034"/>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Egypt</a:t>
              </a:r>
            </a:p>
          </p:txBody>
        </p:sp>
        <p:sp>
          <p:nvSpPr>
            <p:cNvPr id="40" name="tx40"/>
            <p:cNvSpPr/>
            <p:nvPr/>
          </p:nvSpPr>
          <p:spPr>
            <a:xfrm rot="-2700000">
              <a:off x="7860201" y="6108475"/>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Mauritania</a:t>
              </a:r>
            </a:p>
          </p:txBody>
        </p:sp>
        <p:sp>
          <p:nvSpPr>
            <p:cNvPr id="41" name="tx41"/>
            <p:cNvSpPr/>
            <p:nvPr/>
          </p:nvSpPr>
          <p:spPr>
            <a:xfrm rot="-5400000">
              <a:off x="-591430" y="3682912"/>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42" name="tx42"/>
            <p:cNvSpPr/>
            <p:nvPr/>
          </p:nvSpPr>
          <p:spPr>
            <a:xfrm>
              <a:off x="838000"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43" name="tx43"/>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2 countries had an increase in zero-dose children and 4 countries saw the number of zero-dose children decline between 2024 and 2025.
The three countries with the largest increase were: Mauritania (9,000 ⇒ 9,000 [+&lt;200]), Egypt (24,000 ⇒ 24,000 [+&lt;200]), Morocco (12,000 ⇒ 12,000 [&lt;200]).
Algeria had the largest decline in the number of zero-dose children from 17,000 in 2024 to 8,000 in 2025 (-9,000).</a:t>
            </a:r>
          </a:p>
        </p:txBody>
      </p:sp>
      <p:sp>
        <p:nvSpPr>
          <p:cNvPr id="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46" name=""/>
          <p:cNvGrpSpPr/>
          <p:nvPr/>
        </p:nvGrpSpPr>
        <p:grpSpPr>
          <a:xfrm>
            <a:off x="292608" y="1097280"/>
            <a:ext cx="8595360" cy="28575"/>
            <a:chOff x="292608" y="1097280"/>
            <a:chExt cx="8595360" cy="28575"/>
          </a:xfrm>
        </p:grpSpPr>
        <p:sp>
          <p:nvSpPr>
            <p:cNvPr id="4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838" y="3854971"/>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6" name="pl6"/>
            <p:cNvSpPr/>
            <p:nvPr/>
          </p:nvSpPr>
          <p:spPr>
            <a:xfrm>
              <a:off x="1028838" y="3333512"/>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7" name="pl7"/>
            <p:cNvSpPr/>
            <p:nvPr/>
          </p:nvSpPr>
          <p:spPr>
            <a:xfrm>
              <a:off x="1028838" y="2812054"/>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8" name="pl8"/>
            <p:cNvSpPr/>
            <p:nvPr/>
          </p:nvSpPr>
          <p:spPr>
            <a:xfrm>
              <a:off x="1028838" y="2290595"/>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9" name="pl9"/>
            <p:cNvSpPr/>
            <p:nvPr/>
          </p:nvSpPr>
          <p:spPr>
            <a:xfrm>
              <a:off x="1028838" y="4115700"/>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0" name="pl10"/>
            <p:cNvSpPr/>
            <p:nvPr/>
          </p:nvSpPr>
          <p:spPr>
            <a:xfrm>
              <a:off x="1028838" y="359424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1" name="pl11"/>
            <p:cNvSpPr/>
            <p:nvPr/>
          </p:nvSpPr>
          <p:spPr>
            <a:xfrm>
              <a:off x="1028838" y="3072783"/>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2" name="pl12"/>
            <p:cNvSpPr/>
            <p:nvPr/>
          </p:nvSpPr>
          <p:spPr>
            <a:xfrm>
              <a:off x="1028838" y="2551324"/>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3" name="pl13"/>
            <p:cNvSpPr/>
            <p:nvPr/>
          </p:nvSpPr>
          <p:spPr>
            <a:xfrm>
              <a:off x="1028838" y="2029866"/>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4" name="pl14"/>
            <p:cNvSpPr/>
            <p:nvPr/>
          </p:nvSpPr>
          <p:spPr>
            <a:xfrm>
              <a:off x="148918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822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27271"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4631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0154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6535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9165"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9297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6782"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0591"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440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70471" y="3426624"/>
              <a:ext cx="237427" cy="689076"/>
            </a:xfrm>
            <a:prstGeom prst="rect">
              <a:avLst/>
            </a:prstGeom>
            <a:solidFill>
              <a:srgbClr val="80BD41">
                <a:alpha val="100000"/>
              </a:srgbClr>
            </a:solidFill>
          </p:spPr>
          <p:txBody>
            <a:bodyPr/>
            <a:lstStyle/>
            <a:p/>
          </p:txBody>
        </p:sp>
        <p:sp>
          <p:nvSpPr>
            <p:cNvPr id="26" name="rc26"/>
            <p:cNvSpPr/>
            <p:nvPr/>
          </p:nvSpPr>
          <p:spPr>
            <a:xfrm>
              <a:off x="1370471" y="3382896"/>
              <a:ext cx="237427" cy="43728"/>
            </a:xfrm>
            <a:prstGeom prst="rect">
              <a:avLst/>
            </a:prstGeom>
            <a:solidFill>
              <a:srgbClr val="1CABE2">
                <a:alpha val="100000"/>
              </a:srgbClr>
            </a:solidFill>
          </p:spPr>
          <p:txBody>
            <a:bodyPr/>
            <a:lstStyle/>
            <a:p/>
          </p:txBody>
        </p:sp>
        <p:sp>
          <p:nvSpPr>
            <p:cNvPr id="27" name="rc27"/>
            <p:cNvSpPr/>
            <p:nvPr/>
          </p:nvSpPr>
          <p:spPr>
            <a:xfrm>
              <a:off x="1634279" y="3405327"/>
              <a:ext cx="237427" cy="710373"/>
            </a:xfrm>
            <a:prstGeom prst="rect">
              <a:avLst/>
            </a:prstGeom>
            <a:solidFill>
              <a:srgbClr val="80BD41">
                <a:alpha val="100000"/>
              </a:srgbClr>
            </a:solidFill>
          </p:spPr>
          <p:txBody>
            <a:bodyPr/>
            <a:lstStyle/>
            <a:p/>
          </p:txBody>
        </p:sp>
        <p:sp>
          <p:nvSpPr>
            <p:cNvPr id="28" name="rc28"/>
            <p:cNvSpPr/>
            <p:nvPr/>
          </p:nvSpPr>
          <p:spPr>
            <a:xfrm>
              <a:off x="1634279" y="3375374"/>
              <a:ext cx="237427" cy="29952"/>
            </a:xfrm>
            <a:prstGeom prst="rect">
              <a:avLst/>
            </a:prstGeom>
            <a:solidFill>
              <a:srgbClr val="1CABE2">
                <a:alpha val="100000"/>
              </a:srgbClr>
            </a:solidFill>
          </p:spPr>
          <p:txBody>
            <a:bodyPr/>
            <a:lstStyle/>
            <a:p/>
          </p:txBody>
        </p:sp>
        <p:sp>
          <p:nvSpPr>
            <p:cNvPr id="29" name="rc29"/>
            <p:cNvSpPr/>
            <p:nvPr/>
          </p:nvSpPr>
          <p:spPr>
            <a:xfrm>
              <a:off x="1898088" y="3411326"/>
              <a:ext cx="237427" cy="704374"/>
            </a:xfrm>
            <a:prstGeom prst="rect">
              <a:avLst/>
            </a:prstGeom>
            <a:solidFill>
              <a:srgbClr val="80BD41">
                <a:alpha val="100000"/>
              </a:srgbClr>
            </a:solidFill>
          </p:spPr>
          <p:txBody>
            <a:bodyPr/>
            <a:lstStyle/>
            <a:p/>
          </p:txBody>
        </p:sp>
        <p:sp>
          <p:nvSpPr>
            <p:cNvPr id="30" name="rc30"/>
            <p:cNvSpPr/>
            <p:nvPr/>
          </p:nvSpPr>
          <p:spPr>
            <a:xfrm>
              <a:off x="1898088" y="3368577"/>
              <a:ext cx="237427" cy="42748"/>
            </a:xfrm>
            <a:prstGeom prst="rect">
              <a:avLst/>
            </a:prstGeom>
            <a:solidFill>
              <a:srgbClr val="1CABE2">
                <a:alpha val="100000"/>
              </a:srgbClr>
            </a:solidFill>
          </p:spPr>
          <p:txBody>
            <a:bodyPr/>
            <a:lstStyle/>
            <a:p/>
          </p:txBody>
        </p:sp>
        <p:sp>
          <p:nvSpPr>
            <p:cNvPr id="31" name="rc31"/>
            <p:cNvSpPr/>
            <p:nvPr/>
          </p:nvSpPr>
          <p:spPr>
            <a:xfrm>
              <a:off x="2161896" y="3398088"/>
              <a:ext cx="237427" cy="717612"/>
            </a:xfrm>
            <a:prstGeom prst="rect">
              <a:avLst/>
            </a:prstGeom>
            <a:solidFill>
              <a:srgbClr val="80BD41">
                <a:alpha val="100000"/>
              </a:srgbClr>
            </a:solidFill>
          </p:spPr>
          <p:txBody>
            <a:bodyPr/>
            <a:lstStyle/>
            <a:p/>
          </p:txBody>
        </p:sp>
        <p:sp>
          <p:nvSpPr>
            <p:cNvPr id="32" name="rc32"/>
            <p:cNvSpPr/>
            <p:nvPr/>
          </p:nvSpPr>
          <p:spPr>
            <a:xfrm>
              <a:off x="2161896" y="3353273"/>
              <a:ext cx="237427" cy="44815"/>
            </a:xfrm>
            <a:prstGeom prst="rect">
              <a:avLst/>
            </a:prstGeom>
            <a:solidFill>
              <a:srgbClr val="1CABE2">
                <a:alpha val="100000"/>
              </a:srgbClr>
            </a:solidFill>
          </p:spPr>
          <p:txBody>
            <a:bodyPr/>
            <a:lstStyle/>
            <a:p/>
          </p:txBody>
        </p:sp>
        <p:sp>
          <p:nvSpPr>
            <p:cNvPr id="33" name="rc33"/>
            <p:cNvSpPr/>
            <p:nvPr/>
          </p:nvSpPr>
          <p:spPr>
            <a:xfrm>
              <a:off x="2425705" y="3381285"/>
              <a:ext cx="237427" cy="734415"/>
            </a:xfrm>
            <a:prstGeom prst="rect">
              <a:avLst/>
            </a:prstGeom>
            <a:solidFill>
              <a:srgbClr val="80BD41">
                <a:alpha val="100000"/>
              </a:srgbClr>
            </a:solidFill>
          </p:spPr>
          <p:txBody>
            <a:bodyPr/>
            <a:lstStyle/>
            <a:p/>
          </p:txBody>
        </p:sp>
        <p:sp>
          <p:nvSpPr>
            <p:cNvPr id="34" name="rc34"/>
            <p:cNvSpPr/>
            <p:nvPr/>
          </p:nvSpPr>
          <p:spPr>
            <a:xfrm>
              <a:off x="2425705" y="3337191"/>
              <a:ext cx="237427" cy="44093"/>
            </a:xfrm>
            <a:prstGeom prst="rect">
              <a:avLst/>
            </a:prstGeom>
            <a:solidFill>
              <a:srgbClr val="1CABE2">
                <a:alpha val="100000"/>
              </a:srgbClr>
            </a:solidFill>
          </p:spPr>
          <p:txBody>
            <a:bodyPr/>
            <a:lstStyle/>
            <a:p/>
          </p:txBody>
        </p:sp>
        <p:sp>
          <p:nvSpPr>
            <p:cNvPr id="35" name="rc35"/>
            <p:cNvSpPr/>
            <p:nvPr/>
          </p:nvSpPr>
          <p:spPr>
            <a:xfrm>
              <a:off x="2689514" y="3351486"/>
              <a:ext cx="237427" cy="764214"/>
            </a:xfrm>
            <a:prstGeom prst="rect">
              <a:avLst/>
            </a:prstGeom>
            <a:solidFill>
              <a:srgbClr val="80BD41">
                <a:alpha val="100000"/>
              </a:srgbClr>
            </a:solidFill>
          </p:spPr>
          <p:txBody>
            <a:bodyPr/>
            <a:lstStyle/>
            <a:p/>
          </p:txBody>
        </p:sp>
        <p:sp>
          <p:nvSpPr>
            <p:cNvPr id="36" name="rc36"/>
            <p:cNvSpPr/>
            <p:nvPr/>
          </p:nvSpPr>
          <p:spPr>
            <a:xfrm>
              <a:off x="2689514" y="3315154"/>
              <a:ext cx="237427" cy="36332"/>
            </a:xfrm>
            <a:prstGeom prst="rect">
              <a:avLst/>
            </a:prstGeom>
            <a:solidFill>
              <a:srgbClr val="1CABE2">
                <a:alpha val="100000"/>
              </a:srgbClr>
            </a:solidFill>
          </p:spPr>
          <p:txBody>
            <a:bodyPr/>
            <a:lstStyle/>
            <a:p/>
          </p:txBody>
        </p:sp>
        <p:sp>
          <p:nvSpPr>
            <p:cNvPr id="37" name="rc37"/>
            <p:cNvSpPr/>
            <p:nvPr/>
          </p:nvSpPr>
          <p:spPr>
            <a:xfrm>
              <a:off x="2953322" y="3322574"/>
              <a:ext cx="237427" cy="793125"/>
            </a:xfrm>
            <a:prstGeom prst="rect">
              <a:avLst/>
            </a:prstGeom>
            <a:solidFill>
              <a:srgbClr val="80BD41">
                <a:alpha val="100000"/>
              </a:srgbClr>
            </a:solidFill>
          </p:spPr>
          <p:txBody>
            <a:bodyPr/>
            <a:lstStyle/>
            <a:p/>
          </p:txBody>
        </p:sp>
        <p:sp>
          <p:nvSpPr>
            <p:cNvPr id="38" name="rc38"/>
            <p:cNvSpPr/>
            <p:nvPr/>
          </p:nvSpPr>
          <p:spPr>
            <a:xfrm>
              <a:off x="2953322" y="3293599"/>
              <a:ext cx="237427" cy="28975"/>
            </a:xfrm>
            <a:prstGeom prst="rect">
              <a:avLst/>
            </a:prstGeom>
            <a:solidFill>
              <a:srgbClr val="1CABE2">
                <a:alpha val="100000"/>
              </a:srgbClr>
            </a:solidFill>
          </p:spPr>
          <p:txBody>
            <a:bodyPr/>
            <a:lstStyle/>
            <a:p/>
          </p:txBody>
        </p:sp>
        <p:sp>
          <p:nvSpPr>
            <p:cNvPr id="39" name="rc39"/>
            <p:cNvSpPr/>
            <p:nvPr/>
          </p:nvSpPr>
          <p:spPr>
            <a:xfrm>
              <a:off x="3217131" y="3298139"/>
              <a:ext cx="237427" cy="817561"/>
            </a:xfrm>
            <a:prstGeom prst="rect">
              <a:avLst/>
            </a:prstGeom>
            <a:solidFill>
              <a:srgbClr val="80BD41">
                <a:alpha val="100000"/>
              </a:srgbClr>
            </a:solidFill>
          </p:spPr>
          <p:txBody>
            <a:bodyPr/>
            <a:lstStyle/>
            <a:p/>
          </p:txBody>
        </p:sp>
        <p:sp>
          <p:nvSpPr>
            <p:cNvPr id="40" name="rc40"/>
            <p:cNvSpPr/>
            <p:nvPr/>
          </p:nvSpPr>
          <p:spPr>
            <a:xfrm>
              <a:off x="3217131" y="3266652"/>
              <a:ext cx="237427" cy="31487"/>
            </a:xfrm>
            <a:prstGeom prst="rect">
              <a:avLst/>
            </a:prstGeom>
            <a:solidFill>
              <a:srgbClr val="1CABE2">
                <a:alpha val="100000"/>
              </a:srgbClr>
            </a:solidFill>
          </p:spPr>
          <p:txBody>
            <a:bodyPr/>
            <a:lstStyle/>
            <a:p/>
          </p:txBody>
        </p:sp>
        <p:sp>
          <p:nvSpPr>
            <p:cNvPr id="41" name="rc41"/>
            <p:cNvSpPr/>
            <p:nvPr/>
          </p:nvSpPr>
          <p:spPr>
            <a:xfrm>
              <a:off x="3480939" y="3277366"/>
              <a:ext cx="237427" cy="838334"/>
            </a:xfrm>
            <a:prstGeom prst="rect">
              <a:avLst/>
            </a:prstGeom>
            <a:solidFill>
              <a:srgbClr val="80BD41">
                <a:alpha val="100000"/>
              </a:srgbClr>
            </a:solidFill>
          </p:spPr>
          <p:txBody>
            <a:bodyPr/>
            <a:lstStyle/>
            <a:p/>
          </p:txBody>
        </p:sp>
        <p:sp>
          <p:nvSpPr>
            <p:cNvPr id="42" name="rc42"/>
            <p:cNvSpPr/>
            <p:nvPr/>
          </p:nvSpPr>
          <p:spPr>
            <a:xfrm>
              <a:off x="3480939" y="3242542"/>
              <a:ext cx="237427" cy="34823"/>
            </a:xfrm>
            <a:prstGeom prst="rect">
              <a:avLst/>
            </a:prstGeom>
            <a:solidFill>
              <a:srgbClr val="1CABE2">
                <a:alpha val="100000"/>
              </a:srgbClr>
            </a:solidFill>
          </p:spPr>
          <p:txBody>
            <a:bodyPr/>
            <a:lstStyle/>
            <a:p/>
          </p:txBody>
        </p:sp>
        <p:sp>
          <p:nvSpPr>
            <p:cNvPr id="43" name="rc43"/>
            <p:cNvSpPr/>
            <p:nvPr/>
          </p:nvSpPr>
          <p:spPr>
            <a:xfrm>
              <a:off x="3744748" y="3252806"/>
              <a:ext cx="237427" cy="862894"/>
            </a:xfrm>
            <a:prstGeom prst="rect">
              <a:avLst/>
            </a:prstGeom>
            <a:solidFill>
              <a:srgbClr val="80BD41">
                <a:alpha val="100000"/>
              </a:srgbClr>
            </a:solidFill>
          </p:spPr>
          <p:txBody>
            <a:bodyPr/>
            <a:lstStyle/>
            <a:p/>
          </p:txBody>
        </p:sp>
        <p:sp>
          <p:nvSpPr>
            <p:cNvPr id="44" name="rc44"/>
            <p:cNvSpPr/>
            <p:nvPr/>
          </p:nvSpPr>
          <p:spPr>
            <a:xfrm>
              <a:off x="3744748" y="3217799"/>
              <a:ext cx="237427" cy="35007"/>
            </a:xfrm>
            <a:prstGeom prst="rect">
              <a:avLst/>
            </a:prstGeom>
            <a:solidFill>
              <a:srgbClr val="1CABE2">
                <a:alpha val="100000"/>
              </a:srgbClr>
            </a:solidFill>
          </p:spPr>
          <p:txBody>
            <a:bodyPr/>
            <a:lstStyle/>
            <a:p/>
          </p:txBody>
        </p:sp>
        <p:sp>
          <p:nvSpPr>
            <p:cNvPr id="45" name="rc45"/>
            <p:cNvSpPr/>
            <p:nvPr/>
          </p:nvSpPr>
          <p:spPr>
            <a:xfrm>
              <a:off x="4008557" y="3227452"/>
              <a:ext cx="237427" cy="888247"/>
            </a:xfrm>
            <a:prstGeom prst="rect">
              <a:avLst/>
            </a:prstGeom>
            <a:solidFill>
              <a:srgbClr val="80BD41">
                <a:alpha val="100000"/>
              </a:srgbClr>
            </a:solidFill>
          </p:spPr>
          <p:txBody>
            <a:bodyPr/>
            <a:lstStyle/>
            <a:p/>
          </p:txBody>
        </p:sp>
        <p:sp>
          <p:nvSpPr>
            <p:cNvPr id="46" name="rc46"/>
            <p:cNvSpPr/>
            <p:nvPr/>
          </p:nvSpPr>
          <p:spPr>
            <a:xfrm>
              <a:off x="4008557" y="3190931"/>
              <a:ext cx="237427" cy="36521"/>
            </a:xfrm>
            <a:prstGeom prst="rect">
              <a:avLst/>
            </a:prstGeom>
            <a:solidFill>
              <a:srgbClr val="1CABE2">
                <a:alpha val="100000"/>
              </a:srgbClr>
            </a:solidFill>
          </p:spPr>
          <p:txBody>
            <a:bodyPr/>
            <a:lstStyle/>
            <a:p/>
          </p:txBody>
        </p:sp>
        <p:sp>
          <p:nvSpPr>
            <p:cNvPr id="47" name="rc47"/>
            <p:cNvSpPr/>
            <p:nvPr/>
          </p:nvSpPr>
          <p:spPr>
            <a:xfrm>
              <a:off x="4272365" y="3210336"/>
              <a:ext cx="237427" cy="905364"/>
            </a:xfrm>
            <a:prstGeom prst="rect">
              <a:avLst/>
            </a:prstGeom>
            <a:solidFill>
              <a:srgbClr val="80BD41">
                <a:alpha val="100000"/>
              </a:srgbClr>
            </a:solidFill>
          </p:spPr>
          <p:txBody>
            <a:bodyPr/>
            <a:lstStyle/>
            <a:p/>
          </p:txBody>
        </p:sp>
        <p:sp>
          <p:nvSpPr>
            <p:cNvPr id="48" name="rc48"/>
            <p:cNvSpPr/>
            <p:nvPr/>
          </p:nvSpPr>
          <p:spPr>
            <a:xfrm>
              <a:off x="4272365" y="3170739"/>
              <a:ext cx="237427" cy="39596"/>
            </a:xfrm>
            <a:prstGeom prst="rect">
              <a:avLst/>
            </a:prstGeom>
            <a:solidFill>
              <a:srgbClr val="1CABE2">
                <a:alpha val="100000"/>
              </a:srgbClr>
            </a:solidFill>
          </p:spPr>
          <p:txBody>
            <a:bodyPr/>
            <a:lstStyle/>
            <a:p/>
          </p:txBody>
        </p:sp>
        <p:sp>
          <p:nvSpPr>
            <p:cNvPr id="49" name="rc49"/>
            <p:cNvSpPr/>
            <p:nvPr/>
          </p:nvSpPr>
          <p:spPr>
            <a:xfrm>
              <a:off x="4536174" y="3194459"/>
              <a:ext cx="237427" cy="921241"/>
            </a:xfrm>
            <a:prstGeom prst="rect">
              <a:avLst/>
            </a:prstGeom>
            <a:solidFill>
              <a:srgbClr val="80BD41">
                <a:alpha val="100000"/>
              </a:srgbClr>
            </a:solidFill>
          </p:spPr>
          <p:txBody>
            <a:bodyPr/>
            <a:lstStyle/>
            <a:p/>
          </p:txBody>
        </p:sp>
        <p:sp>
          <p:nvSpPr>
            <p:cNvPr id="50" name="rc50"/>
            <p:cNvSpPr/>
            <p:nvPr/>
          </p:nvSpPr>
          <p:spPr>
            <a:xfrm>
              <a:off x="4536174" y="3138096"/>
              <a:ext cx="237427" cy="56363"/>
            </a:xfrm>
            <a:prstGeom prst="rect">
              <a:avLst/>
            </a:prstGeom>
            <a:solidFill>
              <a:srgbClr val="1CABE2">
                <a:alpha val="100000"/>
              </a:srgbClr>
            </a:solidFill>
          </p:spPr>
          <p:txBody>
            <a:bodyPr/>
            <a:lstStyle/>
            <a:p/>
          </p:txBody>
        </p:sp>
        <p:sp>
          <p:nvSpPr>
            <p:cNvPr id="51" name="rc51"/>
            <p:cNvSpPr/>
            <p:nvPr/>
          </p:nvSpPr>
          <p:spPr>
            <a:xfrm>
              <a:off x="4799982" y="3149059"/>
              <a:ext cx="237427" cy="966641"/>
            </a:xfrm>
            <a:prstGeom prst="rect">
              <a:avLst/>
            </a:prstGeom>
            <a:solidFill>
              <a:srgbClr val="80BD41">
                <a:alpha val="100000"/>
              </a:srgbClr>
            </a:solidFill>
          </p:spPr>
          <p:txBody>
            <a:bodyPr/>
            <a:lstStyle/>
            <a:p/>
          </p:txBody>
        </p:sp>
        <p:sp>
          <p:nvSpPr>
            <p:cNvPr id="52" name="rc52"/>
            <p:cNvSpPr/>
            <p:nvPr/>
          </p:nvSpPr>
          <p:spPr>
            <a:xfrm>
              <a:off x="4799982" y="3113013"/>
              <a:ext cx="237427" cy="36045"/>
            </a:xfrm>
            <a:prstGeom prst="rect">
              <a:avLst/>
            </a:prstGeom>
            <a:solidFill>
              <a:srgbClr val="1CABE2">
                <a:alpha val="100000"/>
              </a:srgbClr>
            </a:solidFill>
          </p:spPr>
          <p:txBody>
            <a:bodyPr/>
            <a:lstStyle/>
            <a:p/>
          </p:txBody>
        </p:sp>
        <p:sp>
          <p:nvSpPr>
            <p:cNvPr id="53" name="rc53"/>
            <p:cNvSpPr/>
            <p:nvPr/>
          </p:nvSpPr>
          <p:spPr>
            <a:xfrm>
              <a:off x="5063791" y="3149730"/>
              <a:ext cx="237427" cy="965969"/>
            </a:xfrm>
            <a:prstGeom prst="rect">
              <a:avLst/>
            </a:prstGeom>
            <a:solidFill>
              <a:srgbClr val="80BD41">
                <a:alpha val="100000"/>
              </a:srgbClr>
            </a:solidFill>
          </p:spPr>
          <p:txBody>
            <a:bodyPr/>
            <a:lstStyle/>
            <a:p/>
          </p:txBody>
        </p:sp>
        <p:sp>
          <p:nvSpPr>
            <p:cNvPr id="54" name="rc54"/>
            <p:cNvSpPr/>
            <p:nvPr/>
          </p:nvSpPr>
          <p:spPr>
            <a:xfrm>
              <a:off x="5063791" y="3095515"/>
              <a:ext cx="237427" cy="54215"/>
            </a:xfrm>
            <a:prstGeom prst="rect">
              <a:avLst/>
            </a:prstGeom>
            <a:solidFill>
              <a:srgbClr val="1CABE2">
                <a:alpha val="100000"/>
              </a:srgbClr>
            </a:solidFill>
          </p:spPr>
          <p:txBody>
            <a:bodyPr/>
            <a:lstStyle/>
            <a:p/>
          </p:txBody>
        </p:sp>
        <p:sp>
          <p:nvSpPr>
            <p:cNvPr id="55" name="rc55"/>
            <p:cNvSpPr/>
            <p:nvPr/>
          </p:nvSpPr>
          <p:spPr>
            <a:xfrm>
              <a:off x="5327600" y="3147399"/>
              <a:ext cx="237427" cy="968301"/>
            </a:xfrm>
            <a:prstGeom prst="rect">
              <a:avLst/>
            </a:prstGeom>
            <a:solidFill>
              <a:srgbClr val="80BD41">
                <a:alpha val="100000"/>
              </a:srgbClr>
            </a:solidFill>
          </p:spPr>
          <p:txBody>
            <a:bodyPr/>
            <a:lstStyle/>
            <a:p/>
          </p:txBody>
        </p:sp>
        <p:sp>
          <p:nvSpPr>
            <p:cNvPr id="56" name="rc56"/>
            <p:cNvSpPr/>
            <p:nvPr/>
          </p:nvSpPr>
          <p:spPr>
            <a:xfrm>
              <a:off x="5327600" y="3085197"/>
              <a:ext cx="237427" cy="62202"/>
            </a:xfrm>
            <a:prstGeom prst="rect">
              <a:avLst/>
            </a:prstGeom>
            <a:solidFill>
              <a:srgbClr val="1CABE2">
                <a:alpha val="100000"/>
              </a:srgbClr>
            </a:solidFill>
          </p:spPr>
          <p:txBody>
            <a:bodyPr/>
            <a:lstStyle/>
            <a:p/>
          </p:txBody>
        </p:sp>
        <p:sp>
          <p:nvSpPr>
            <p:cNvPr id="57" name="rc57"/>
            <p:cNvSpPr/>
            <p:nvPr/>
          </p:nvSpPr>
          <p:spPr>
            <a:xfrm>
              <a:off x="5591408" y="3161653"/>
              <a:ext cx="237427" cy="954046"/>
            </a:xfrm>
            <a:prstGeom prst="rect">
              <a:avLst/>
            </a:prstGeom>
            <a:solidFill>
              <a:srgbClr val="80BD41">
                <a:alpha val="100000"/>
              </a:srgbClr>
            </a:solidFill>
          </p:spPr>
          <p:txBody>
            <a:bodyPr/>
            <a:lstStyle/>
            <a:p/>
          </p:txBody>
        </p:sp>
        <p:sp>
          <p:nvSpPr>
            <p:cNvPr id="58" name="rc58"/>
            <p:cNvSpPr/>
            <p:nvPr/>
          </p:nvSpPr>
          <p:spPr>
            <a:xfrm>
              <a:off x="5591408" y="3103507"/>
              <a:ext cx="237427" cy="58146"/>
            </a:xfrm>
            <a:prstGeom prst="rect">
              <a:avLst/>
            </a:prstGeom>
            <a:solidFill>
              <a:srgbClr val="1CABE2">
                <a:alpha val="100000"/>
              </a:srgbClr>
            </a:solidFill>
          </p:spPr>
          <p:txBody>
            <a:bodyPr/>
            <a:lstStyle/>
            <a:p/>
          </p:txBody>
        </p:sp>
        <p:sp>
          <p:nvSpPr>
            <p:cNvPr id="59" name="rc59"/>
            <p:cNvSpPr/>
            <p:nvPr/>
          </p:nvSpPr>
          <p:spPr>
            <a:xfrm>
              <a:off x="5855217" y="3168411"/>
              <a:ext cx="237427" cy="947289"/>
            </a:xfrm>
            <a:prstGeom prst="rect">
              <a:avLst/>
            </a:prstGeom>
            <a:solidFill>
              <a:srgbClr val="80BD41">
                <a:alpha val="100000"/>
              </a:srgbClr>
            </a:solidFill>
          </p:spPr>
          <p:txBody>
            <a:bodyPr/>
            <a:lstStyle/>
            <a:p/>
          </p:txBody>
        </p:sp>
        <p:sp>
          <p:nvSpPr>
            <p:cNvPr id="60" name="rc60"/>
            <p:cNvSpPr/>
            <p:nvPr/>
          </p:nvSpPr>
          <p:spPr>
            <a:xfrm>
              <a:off x="5855217" y="3105180"/>
              <a:ext cx="237427" cy="63230"/>
            </a:xfrm>
            <a:prstGeom prst="rect">
              <a:avLst/>
            </a:prstGeom>
            <a:solidFill>
              <a:srgbClr val="1CABE2">
                <a:alpha val="100000"/>
              </a:srgbClr>
            </a:solidFill>
          </p:spPr>
          <p:txBody>
            <a:bodyPr/>
            <a:lstStyle/>
            <a:p/>
          </p:txBody>
        </p:sp>
        <p:sp>
          <p:nvSpPr>
            <p:cNvPr id="61" name="rc61"/>
            <p:cNvSpPr/>
            <p:nvPr/>
          </p:nvSpPr>
          <p:spPr>
            <a:xfrm>
              <a:off x="6119026" y="3217070"/>
              <a:ext cx="237427" cy="898630"/>
            </a:xfrm>
            <a:prstGeom prst="rect">
              <a:avLst/>
            </a:prstGeom>
            <a:solidFill>
              <a:srgbClr val="80BD41">
                <a:alpha val="100000"/>
              </a:srgbClr>
            </a:solidFill>
          </p:spPr>
          <p:txBody>
            <a:bodyPr/>
            <a:lstStyle/>
            <a:p/>
          </p:txBody>
        </p:sp>
        <p:sp>
          <p:nvSpPr>
            <p:cNvPr id="62" name="rc62"/>
            <p:cNvSpPr/>
            <p:nvPr/>
          </p:nvSpPr>
          <p:spPr>
            <a:xfrm>
              <a:off x="6119026" y="3154998"/>
              <a:ext cx="237427" cy="62072"/>
            </a:xfrm>
            <a:prstGeom prst="rect">
              <a:avLst/>
            </a:prstGeom>
            <a:solidFill>
              <a:srgbClr val="1CABE2">
                <a:alpha val="100000"/>
              </a:srgbClr>
            </a:solidFill>
          </p:spPr>
          <p:txBody>
            <a:bodyPr/>
            <a:lstStyle/>
            <a:p/>
          </p:txBody>
        </p:sp>
        <p:sp>
          <p:nvSpPr>
            <p:cNvPr id="63" name="rc63"/>
            <p:cNvSpPr/>
            <p:nvPr/>
          </p:nvSpPr>
          <p:spPr>
            <a:xfrm>
              <a:off x="6382834" y="3244257"/>
              <a:ext cx="237427" cy="871443"/>
            </a:xfrm>
            <a:prstGeom prst="rect">
              <a:avLst/>
            </a:prstGeom>
            <a:solidFill>
              <a:srgbClr val="80BD41">
                <a:alpha val="100000"/>
              </a:srgbClr>
            </a:solidFill>
          </p:spPr>
          <p:txBody>
            <a:bodyPr/>
            <a:lstStyle/>
            <a:p/>
          </p:txBody>
        </p:sp>
        <p:sp>
          <p:nvSpPr>
            <p:cNvPr id="64" name="rc64"/>
            <p:cNvSpPr/>
            <p:nvPr/>
          </p:nvSpPr>
          <p:spPr>
            <a:xfrm>
              <a:off x="6382834" y="3178553"/>
              <a:ext cx="237427" cy="65703"/>
            </a:xfrm>
            <a:prstGeom prst="rect">
              <a:avLst/>
            </a:prstGeom>
            <a:solidFill>
              <a:srgbClr val="1CABE2">
                <a:alpha val="100000"/>
              </a:srgbClr>
            </a:solidFill>
          </p:spPr>
          <p:txBody>
            <a:bodyPr/>
            <a:lstStyle/>
            <a:p/>
          </p:txBody>
        </p:sp>
        <p:sp>
          <p:nvSpPr>
            <p:cNvPr id="65" name="rc65"/>
            <p:cNvSpPr/>
            <p:nvPr/>
          </p:nvSpPr>
          <p:spPr>
            <a:xfrm>
              <a:off x="6646643" y="3262905"/>
              <a:ext cx="237427" cy="852795"/>
            </a:xfrm>
            <a:prstGeom prst="rect">
              <a:avLst/>
            </a:prstGeom>
            <a:solidFill>
              <a:srgbClr val="80BD41">
                <a:alpha val="100000"/>
              </a:srgbClr>
            </a:solidFill>
          </p:spPr>
          <p:txBody>
            <a:bodyPr/>
            <a:lstStyle/>
            <a:p/>
          </p:txBody>
        </p:sp>
        <p:sp>
          <p:nvSpPr>
            <p:cNvPr id="66" name="rc66"/>
            <p:cNvSpPr/>
            <p:nvPr/>
          </p:nvSpPr>
          <p:spPr>
            <a:xfrm>
              <a:off x="6646643" y="3184605"/>
              <a:ext cx="237427" cy="78299"/>
            </a:xfrm>
            <a:prstGeom prst="rect">
              <a:avLst/>
            </a:prstGeom>
            <a:solidFill>
              <a:srgbClr val="1CABE2">
                <a:alpha val="100000"/>
              </a:srgbClr>
            </a:solidFill>
          </p:spPr>
          <p:txBody>
            <a:bodyPr/>
            <a:lstStyle/>
            <a:p/>
          </p:txBody>
        </p:sp>
        <p:sp>
          <p:nvSpPr>
            <p:cNvPr id="67" name="rc67"/>
            <p:cNvSpPr/>
            <p:nvPr/>
          </p:nvSpPr>
          <p:spPr>
            <a:xfrm>
              <a:off x="6910451" y="3282090"/>
              <a:ext cx="237427" cy="833610"/>
            </a:xfrm>
            <a:prstGeom prst="rect">
              <a:avLst/>
            </a:prstGeom>
            <a:solidFill>
              <a:srgbClr val="80BD41">
                <a:alpha val="100000"/>
              </a:srgbClr>
            </a:solidFill>
          </p:spPr>
          <p:txBody>
            <a:bodyPr/>
            <a:lstStyle/>
            <a:p/>
          </p:txBody>
        </p:sp>
        <p:sp>
          <p:nvSpPr>
            <p:cNvPr id="68" name="rc68"/>
            <p:cNvSpPr/>
            <p:nvPr/>
          </p:nvSpPr>
          <p:spPr>
            <a:xfrm>
              <a:off x="6910451" y="3208033"/>
              <a:ext cx="237427" cy="74056"/>
            </a:xfrm>
            <a:prstGeom prst="rect">
              <a:avLst/>
            </a:prstGeom>
            <a:solidFill>
              <a:srgbClr val="1CABE2">
                <a:alpha val="100000"/>
              </a:srgbClr>
            </a:solidFill>
          </p:spPr>
          <p:txBody>
            <a:bodyPr/>
            <a:lstStyle/>
            <a:p/>
          </p:txBody>
        </p:sp>
        <p:sp>
          <p:nvSpPr>
            <p:cNvPr id="69" name="rc69"/>
            <p:cNvSpPr/>
            <p:nvPr/>
          </p:nvSpPr>
          <p:spPr>
            <a:xfrm>
              <a:off x="7174260" y="3283182"/>
              <a:ext cx="237427" cy="832518"/>
            </a:xfrm>
            <a:prstGeom prst="rect">
              <a:avLst/>
            </a:prstGeom>
            <a:solidFill>
              <a:srgbClr val="80BD41">
                <a:alpha val="100000"/>
              </a:srgbClr>
            </a:solidFill>
          </p:spPr>
          <p:txBody>
            <a:bodyPr/>
            <a:lstStyle/>
            <a:p/>
          </p:txBody>
        </p:sp>
        <p:sp>
          <p:nvSpPr>
            <p:cNvPr id="70" name="rc70"/>
            <p:cNvSpPr/>
            <p:nvPr/>
          </p:nvSpPr>
          <p:spPr>
            <a:xfrm>
              <a:off x="7174260" y="3208603"/>
              <a:ext cx="237427" cy="74578"/>
            </a:xfrm>
            <a:prstGeom prst="rect">
              <a:avLst/>
            </a:prstGeom>
            <a:solidFill>
              <a:srgbClr val="1CABE2">
                <a:alpha val="100000"/>
              </a:srgbClr>
            </a:solidFill>
          </p:spPr>
          <p:txBody>
            <a:bodyPr/>
            <a:lstStyle/>
            <a:p/>
          </p:txBody>
        </p:sp>
        <p:sp>
          <p:nvSpPr>
            <p:cNvPr id="71" name="rc71"/>
            <p:cNvSpPr/>
            <p:nvPr/>
          </p:nvSpPr>
          <p:spPr>
            <a:xfrm>
              <a:off x="7438069" y="3259354"/>
              <a:ext cx="237427" cy="856346"/>
            </a:xfrm>
            <a:prstGeom prst="rect">
              <a:avLst/>
            </a:prstGeom>
            <a:solidFill>
              <a:srgbClr val="80BD41">
                <a:alpha val="100000"/>
              </a:srgbClr>
            </a:solidFill>
          </p:spPr>
          <p:txBody>
            <a:bodyPr/>
            <a:lstStyle/>
            <a:p/>
          </p:txBody>
        </p:sp>
        <p:sp>
          <p:nvSpPr>
            <p:cNvPr id="72" name="rc72"/>
            <p:cNvSpPr/>
            <p:nvPr/>
          </p:nvSpPr>
          <p:spPr>
            <a:xfrm>
              <a:off x="7438069" y="3209314"/>
              <a:ext cx="237427" cy="50039"/>
            </a:xfrm>
            <a:prstGeom prst="rect">
              <a:avLst/>
            </a:prstGeom>
            <a:solidFill>
              <a:srgbClr val="1CABE2">
                <a:alpha val="100000"/>
              </a:srgbClr>
            </a:solidFill>
          </p:spPr>
          <p:txBody>
            <a:bodyPr/>
            <a:lstStyle/>
            <a:p/>
          </p:txBody>
        </p:sp>
        <p:sp>
          <p:nvSpPr>
            <p:cNvPr id="73" name="rc73"/>
            <p:cNvSpPr/>
            <p:nvPr/>
          </p:nvSpPr>
          <p:spPr>
            <a:xfrm>
              <a:off x="7701877" y="3252817"/>
              <a:ext cx="237427" cy="862883"/>
            </a:xfrm>
            <a:prstGeom prst="rect">
              <a:avLst/>
            </a:prstGeom>
            <a:solidFill>
              <a:srgbClr val="80BD41">
                <a:alpha val="100000"/>
              </a:srgbClr>
            </a:solidFill>
          </p:spPr>
          <p:txBody>
            <a:bodyPr/>
            <a:lstStyle/>
            <a:p/>
          </p:txBody>
        </p:sp>
        <p:sp>
          <p:nvSpPr>
            <p:cNvPr id="74" name="rc74"/>
            <p:cNvSpPr/>
            <p:nvPr/>
          </p:nvSpPr>
          <p:spPr>
            <a:xfrm>
              <a:off x="7701877" y="3208563"/>
              <a:ext cx="237427" cy="44253"/>
            </a:xfrm>
            <a:prstGeom prst="rect">
              <a:avLst/>
            </a:prstGeom>
            <a:solidFill>
              <a:srgbClr val="1CABE2">
                <a:alpha val="100000"/>
              </a:srgbClr>
            </a:solidFill>
          </p:spPr>
          <p:txBody>
            <a:bodyPr/>
            <a:lstStyle/>
            <a:p/>
          </p:txBody>
        </p:sp>
        <p:sp>
          <p:nvSpPr>
            <p:cNvPr id="75" name="rc75"/>
            <p:cNvSpPr/>
            <p:nvPr/>
          </p:nvSpPr>
          <p:spPr>
            <a:xfrm>
              <a:off x="7965686" y="3246791"/>
              <a:ext cx="237427" cy="868909"/>
            </a:xfrm>
            <a:prstGeom prst="rect">
              <a:avLst/>
            </a:prstGeom>
            <a:solidFill>
              <a:srgbClr val="80BD41">
                <a:alpha val="100000"/>
              </a:srgbClr>
            </a:solidFill>
          </p:spPr>
          <p:txBody>
            <a:bodyPr/>
            <a:lstStyle/>
            <a:p/>
          </p:txBody>
        </p:sp>
        <p:sp>
          <p:nvSpPr>
            <p:cNvPr id="76" name="rc76"/>
            <p:cNvSpPr/>
            <p:nvPr/>
          </p:nvSpPr>
          <p:spPr>
            <a:xfrm>
              <a:off x="7965686" y="3212456"/>
              <a:ext cx="237427" cy="34335"/>
            </a:xfrm>
            <a:prstGeom prst="rect">
              <a:avLst/>
            </a:prstGeom>
            <a:solidFill>
              <a:srgbClr val="1CABE2">
                <a:alpha val="100000"/>
              </a:srgbClr>
            </a:solidFill>
          </p:spPr>
          <p:txBody>
            <a:bodyPr/>
            <a:lstStyle/>
            <a:p/>
          </p:txBody>
        </p:sp>
        <p:sp>
          <p:nvSpPr>
            <p:cNvPr id="77" name="pl77"/>
            <p:cNvSpPr/>
            <p:nvPr/>
          </p:nvSpPr>
          <p:spPr>
            <a:xfrm>
              <a:off x="1489184" y="2137133"/>
              <a:ext cx="6595215" cy="82440"/>
            </a:xfrm>
            <a:custGeom>
              <a:avLst/>
              <a:pathLst>
                <a:path w="6595215" h="82440">
                  <a:moveTo>
                    <a:pt x="0" y="41220"/>
                  </a:moveTo>
                  <a:lnTo>
                    <a:pt x="263808" y="0"/>
                  </a:lnTo>
                  <a:lnTo>
                    <a:pt x="527617" y="41220"/>
                  </a:lnTo>
                  <a:lnTo>
                    <a:pt x="791425" y="41220"/>
                  </a:lnTo>
                  <a:lnTo>
                    <a:pt x="1055234" y="41220"/>
                  </a:lnTo>
                  <a:lnTo>
                    <a:pt x="1319043" y="20610"/>
                  </a:lnTo>
                  <a:lnTo>
                    <a:pt x="1582851" y="0"/>
                  </a:lnTo>
                  <a:lnTo>
                    <a:pt x="1846660" y="0"/>
                  </a:lnTo>
                  <a:lnTo>
                    <a:pt x="2110468" y="0"/>
                  </a:lnTo>
                  <a:lnTo>
                    <a:pt x="2374277" y="0"/>
                  </a:lnTo>
                  <a:lnTo>
                    <a:pt x="2638086" y="0"/>
                  </a:lnTo>
                  <a:lnTo>
                    <a:pt x="2901894" y="0"/>
                  </a:lnTo>
                  <a:lnTo>
                    <a:pt x="3165703" y="41220"/>
                  </a:lnTo>
                  <a:lnTo>
                    <a:pt x="3429511" y="0"/>
                  </a:lnTo>
                  <a:lnTo>
                    <a:pt x="3693320" y="20610"/>
                  </a:lnTo>
                  <a:lnTo>
                    <a:pt x="3957129" y="41220"/>
                  </a:lnTo>
                  <a:lnTo>
                    <a:pt x="4220937" y="41220"/>
                  </a:lnTo>
                  <a:lnTo>
                    <a:pt x="4484746" y="41220"/>
                  </a:lnTo>
                  <a:lnTo>
                    <a:pt x="4748554" y="41220"/>
                  </a:lnTo>
                  <a:lnTo>
                    <a:pt x="5012363" y="61830"/>
                  </a:lnTo>
                  <a:lnTo>
                    <a:pt x="5276172" y="82440"/>
                  </a:lnTo>
                  <a:lnTo>
                    <a:pt x="5539980" y="82440"/>
                  </a:lnTo>
                  <a:lnTo>
                    <a:pt x="5803789" y="82440"/>
                  </a:lnTo>
                  <a:lnTo>
                    <a:pt x="6067598" y="41220"/>
                  </a:lnTo>
                  <a:lnTo>
                    <a:pt x="6331406" y="20610"/>
                  </a:lnTo>
                  <a:lnTo>
                    <a:pt x="6595215" y="0"/>
                  </a:lnTo>
                </a:path>
              </a:pathLst>
            </a:custGeom>
            <a:ln w="27101" cap="flat">
              <a:solidFill>
                <a:srgbClr val="0058AB">
                  <a:alpha val="100000"/>
                </a:srgbClr>
              </a:solidFill>
              <a:prstDash val="solid"/>
              <a:round/>
            </a:ln>
          </p:spPr>
          <p:txBody>
            <a:bodyPr/>
            <a:lstStyle/>
            <a:p/>
          </p:txBody>
        </p:sp>
        <p:sp>
          <p:nvSpPr>
            <p:cNvPr id="78" name="tx78"/>
            <p:cNvSpPr/>
            <p:nvPr/>
          </p:nvSpPr>
          <p:spPr>
            <a:xfrm>
              <a:off x="1418867" y="19973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79" name="tx79"/>
            <p:cNvSpPr/>
            <p:nvPr/>
          </p:nvSpPr>
          <p:spPr>
            <a:xfrm>
              <a:off x="2737910" y="19766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0" name="tx80"/>
            <p:cNvSpPr/>
            <p:nvPr/>
          </p:nvSpPr>
          <p:spPr>
            <a:xfrm>
              <a:off x="4056953" y="19560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1" name="tx81"/>
            <p:cNvSpPr/>
            <p:nvPr/>
          </p:nvSpPr>
          <p:spPr>
            <a:xfrm>
              <a:off x="5375996" y="19973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2" name="tx82"/>
            <p:cNvSpPr/>
            <p:nvPr/>
          </p:nvSpPr>
          <p:spPr>
            <a:xfrm>
              <a:off x="6431231" y="20179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3" name="tx83"/>
            <p:cNvSpPr/>
            <p:nvPr/>
          </p:nvSpPr>
          <p:spPr>
            <a:xfrm>
              <a:off x="6695039" y="20385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4" name="tx84"/>
            <p:cNvSpPr/>
            <p:nvPr/>
          </p:nvSpPr>
          <p:spPr>
            <a:xfrm>
              <a:off x="6958848" y="20385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5" name="tx85"/>
            <p:cNvSpPr/>
            <p:nvPr/>
          </p:nvSpPr>
          <p:spPr>
            <a:xfrm>
              <a:off x="7222657" y="20385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6" name="tx86"/>
            <p:cNvSpPr/>
            <p:nvPr/>
          </p:nvSpPr>
          <p:spPr>
            <a:xfrm>
              <a:off x="7486465" y="19973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7" name="tx87"/>
            <p:cNvSpPr/>
            <p:nvPr/>
          </p:nvSpPr>
          <p:spPr>
            <a:xfrm>
              <a:off x="7750274" y="19766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8" name="tx88"/>
            <p:cNvSpPr/>
            <p:nvPr/>
          </p:nvSpPr>
          <p:spPr>
            <a:xfrm>
              <a:off x="8014082" y="19560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9" name="tx89"/>
            <p:cNvSpPr/>
            <p:nvPr/>
          </p:nvSpPr>
          <p:spPr>
            <a:xfrm>
              <a:off x="1413884" y="37323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90" name="tx90"/>
            <p:cNvSpPr/>
            <p:nvPr/>
          </p:nvSpPr>
          <p:spPr>
            <a:xfrm>
              <a:off x="1413884" y="33659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91" name="tx91"/>
            <p:cNvSpPr/>
            <p:nvPr/>
          </p:nvSpPr>
          <p:spPr>
            <a:xfrm>
              <a:off x="2732927" y="36947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92" name="tx92"/>
            <p:cNvSpPr/>
            <p:nvPr/>
          </p:nvSpPr>
          <p:spPr>
            <a:xfrm>
              <a:off x="2732927" y="32945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93" name="tx93"/>
            <p:cNvSpPr/>
            <p:nvPr/>
          </p:nvSpPr>
          <p:spPr>
            <a:xfrm>
              <a:off x="4051970" y="36327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4" name="tx94"/>
            <p:cNvSpPr/>
            <p:nvPr/>
          </p:nvSpPr>
          <p:spPr>
            <a:xfrm>
              <a:off x="4051970" y="31703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95" name="tx95"/>
            <p:cNvSpPr/>
            <p:nvPr/>
          </p:nvSpPr>
          <p:spPr>
            <a:xfrm>
              <a:off x="5371013" y="35927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96" name="tx96"/>
            <p:cNvSpPr/>
            <p:nvPr/>
          </p:nvSpPr>
          <p:spPr>
            <a:xfrm>
              <a:off x="5371013" y="30774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7" name="tx97"/>
            <p:cNvSpPr/>
            <p:nvPr/>
          </p:nvSpPr>
          <p:spPr>
            <a:xfrm>
              <a:off x="6426247" y="36411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98" name="tx98"/>
            <p:cNvSpPr/>
            <p:nvPr/>
          </p:nvSpPr>
          <p:spPr>
            <a:xfrm>
              <a:off x="6426247" y="31725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9" name="tx99"/>
            <p:cNvSpPr/>
            <p:nvPr/>
          </p:nvSpPr>
          <p:spPr>
            <a:xfrm>
              <a:off x="6690056" y="36504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00" name="tx100"/>
            <p:cNvSpPr/>
            <p:nvPr/>
          </p:nvSpPr>
          <p:spPr>
            <a:xfrm>
              <a:off x="6690056" y="31849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1" name="tx101"/>
            <p:cNvSpPr/>
            <p:nvPr/>
          </p:nvSpPr>
          <p:spPr>
            <a:xfrm>
              <a:off x="6999036" y="36600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02" name="tx102"/>
            <p:cNvSpPr/>
            <p:nvPr/>
          </p:nvSpPr>
          <p:spPr>
            <a:xfrm>
              <a:off x="6953864" y="32062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3" name="tx103"/>
            <p:cNvSpPr/>
            <p:nvPr/>
          </p:nvSpPr>
          <p:spPr>
            <a:xfrm>
              <a:off x="7262844" y="36606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04" name="tx104"/>
            <p:cNvSpPr/>
            <p:nvPr/>
          </p:nvSpPr>
          <p:spPr>
            <a:xfrm>
              <a:off x="7217673" y="32070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5" name="tx105"/>
            <p:cNvSpPr/>
            <p:nvPr/>
          </p:nvSpPr>
          <p:spPr>
            <a:xfrm>
              <a:off x="7481482" y="364871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06" name="tx106"/>
            <p:cNvSpPr/>
            <p:nvPr/>
          </p:nvSpPr>
          <p:spPr>
            <a:xfrm>
              <a:off x="7481482" y="31955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7" name="tx107"/>
            <p:cNvSpPr/>
            <p:nvPr/>
          </p:nvSpPr>
          <p:spPr>
            <a:xfrm>
              <a:off x="7745290" y="36454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08" name="tx108"/>
            <p:cNvSpPr/>
            <p:nvPr/>
          </p:nvSpPr>
          <p:spPr>
            <a:xfrm>
              <a:off x="7745290" y="31918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9" name="tx109"/>
            <p:cNvSpPr/>
            <p:nvPr/>
          </p:nvSpPr>
          <p:spPr>
            <a:xfrm>
              <a:off x="8009099" y="36424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0" name="tx110"/>
            <p:cNvSpPr/>
            <p:nvPr/>
          </p:nvSpPr>
          <p:spPr>
            <a:xfrm>
              <a:off x="8009099" y="31908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1" name="tx111"/>
            <p:cNvSpPr/>
            <p:nvPr/>
          </p:nvSpPr>
          <p:spPr>
            <a:xfrm>
              <a:off x="1413884" y="32276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12" name="tx112"/>
            <p:cNvSpPr/>
            <p:nvPr/>
          </p:nvSpPr>
          <p:spPr>
            <a:xfrm>
              <a:off x="2732927" y="31598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13" name="tx113"/>
            <p:cNvSpPr/>
            <p:nvPr/>
          </p:nvSpPr>
          <p:spPr>
            <a:xfrm>
              <a:off x="4051970" y="30356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14" name="tx114"/>
            <p:cNvSpPr/>
            <p:nvPr/>
          </p:nvSpPr>
          <p:spPr>
            <a:xfrm>
              <a:off x="5371013" y="29299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115" name="tx115"/>
            <p:cNvSpPr/>
            <p:nvPr/>
          </p:nvSpPr>
          <p:spPr>
            <a:xfrm>
              <a:off x="6426247" y="30232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116" name="tx116"/>
            <p:cNvSpPr/>
            <p:nvPr/>
          </p:nvSpPr>
          <p:spPr>
            <a:xfrm>
              <a:off x="6690056" y="30293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117" name="tx117"/>
            <p:cNvSpPr/>
            <p:nvPr/>
          </p:nvSpPr>
          <p:spPr>
            <a:xfrm>
              <a:off x="6953864" y="305276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18" name="tx118"/>
            <p:cNvSpPr/>
            <p:nvPr/>
          </p:nvSpPr>
          <p:spPr>
            <a:xfrm>
              <a:off x="7217673" y="30533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9" name="tx119"/>
            <p:cNvSpPr/>
            <p:nvPr/>
          </p:nvSpPr>
          <p:spPr>
            <a:xfrm>
              <a:off x="7481482" y="30540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20" name="tx120"/>
            <p:cNvSpPr/>
            <p:nvPr/>
          </p:nvSpPr>
          <p:spPr>
            <a:xfrm>
              <a:off x="7745290" y="30532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21" name="tx121"/>
            <p:cNvSpPr/>
            <p:nvPr/>
          </p:nvSpPr>
          <p:spPr>
            <a:xfrm>
              <a:off x="8009099" y="30571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22" name="tx122"/>
            <p:cNvSpPr/>
            <p:nvPr/>
          </p:nvSpPr>
          <p:spPr>
            <a:xfrm>
              <a:off x="655495" y="4065683"/>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23" name="tx123"/>
            <p:cNvSpPr/>
            <p:nvPr/>
          </p:nvSpPr>
          <p:spPr>
            <a:xfrm>
              <a:off x="655495" y="3544224"/>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24" name="tx124"/>
            <p:cNvSpPr/>
            <p:nvPr/>
          </p:nvSpPr>
          <p:spPr>
            <a:xfrm>
              <a:off x="655495" y="3022765"/>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25" name="tx125"/>
            <p:cNvSpPr/>
            <p:nvPr/>
          </p:nvSpPr>
          <p:spPr>
            <a:xfrm>
              <a:off x="655495" y="250130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26" name="tx126"/>
            <p:cNvSpPr/>
            <p:nvPr/>
          </p:nvSpPr>
          <p:spPr>
            <a:xfrm>
              <a:off x="577771" y="1979848"/>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7" name="tx127"/>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33373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65277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71823"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9086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4610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60990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73717"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3752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401334"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65143"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895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5" name="pl145"/>
            <p:cNvSpPr/>
            <p:nvPr/>
          </p:nvSpPr>
          <p:spPr>
            <a:xfrm>
              <a:off x="295194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219044"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7" name="rc147"/>
            <p:cNvSpPr/>
            <p:nvPr/>
          </p:nvSpPr>
          <p:spPr>
            <a:xfrm>
              <a:off x="4477218" y="4979470"/>
              <a:ext cx="201456" cy="201456"/>
            </a:xfrm>
            <a:prstGeom prst="rect">
              <a:avLst/>
            </a:prstGeom>
            <a:solidFill>
              <a:srgbClr val="1CABE2">
                <a:alpha val="100000"/>
              </a:srgbClr>
            </a:solidFill>
          </p:spPr>
          <p:txBody>
            <a:bodyPr/>
            <a:lstStyle/>
            <a:p/>
          </p:txBody>
        </p:sp>
        <p:sp>
          <p:nvSpPr>
            <p:cNvPr id="148" name="rc148"/>
            <p:cNvSpPr/>
            <p:nvPr/>
          </p:nvSpPr>
          <p:spPr>
            <a:xfrm>
              <a:off x="5682495" y="4979470"/>
              <a:ext cx="201456" cy="201456"/>
            </a:xfrm>
            <a:prstGeom prst="rect">
              <a:avLst/>
            </a:prstGeom>
            <a:solidFill>
              <a:srgbClr val="80BD41">
                <a:alpha val="100000"/>
              </a:srgbClr>
            </a:solidFill>
          </p:spPr>
          <p:txBody>
            <a:bodyPr/>
            <a:lstStyle/>
            <a:p/>
          </p:txBody>
        </p:sp>
        <p:sp>
          <p:nvSpPr>
            <p:cNvPr id="149" name="tx149"/>
            <p:cNvSpPr/>
            <p:nvPr/>
          </p:nvSpPr>
          <p:spPr>
            <a:xfrm>
              <a:off x="475726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0" name="tx150"/>
            <p:cNvSpPr/>
            <p:nvPr/>
          </p:nvSpPr>
          <p:spPr>
            <a:xfrm>
              <a:off x="596254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1028838"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1028838" y="1618677"/>
              <a:ext cx="201158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Northern Africa, 2000-2025</a:t>
              </a:r>
            </a:p>
          </p:txBody>
        </p:sp>
        <p:sp>
          <p:nvSpPr>
            <p:cNvPr id="153" name="pl153"/>
            <p:cNvSpPr/>
            <p:nvPr/>
          </p:nvSpPr>
          <p:spPr>
            <a:xfrm>
              <a:off x="2094642"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542986"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4991330"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439673"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888017"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1028838" y="5785519"/>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59" name="pl159"/>
            <p:cNvSpPr/>
            <p:nvPr/>
          </p:nvSpPr>
          <p:spPr>
            <a:xfrm>
              <a:off x="1028838" y="5636740"/>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0" name="pl160"/>
            <p:cNvSpPr/>
            <p:nvPr/>
          </p:nvSpPr>
          <p:spPr>
            <a:xfrm>
              <a:off x="1028838" y="5487961"/>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1" name="pl161"/>
            <p:cNvSpPr/>
            <p:nvPr/>
          </p:nvSpPr>
          <p:spPr>
            <a:xfrm>
              <a:off x="1370471"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81881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267158"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715501"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16384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70471" y="5726007"/>
              <a:ext cx="6051050" cy="119023"/>
            </a:xfrm>
            <a:prstGeom prst="rect">
              <a:avLst/>
            </a:prstGeom>
            <a:solidFill>
              <a:srgbClr val="80BD41">
                <a:alpha val="100000"/>
              </a:srgbClr>
            </a:solidFill>
          </p:spPr>
          <p:txBody>
            <a:bodyPr/>
            <a:lstStyle/>
            <a:p/>
          </p:txBody>
        </p:sp>
        <p:sp>
          <p:nvSpPr>
            <p:cNvPr id="167" name="rc167"/>
            <p:cNvSpPr/>
            <p:nvPr/>
          </p:nvSpPr>
          <p:spPr>
            <a:xfrm>
              <a:off x="7421521" y="5726007"/>
              <a:ext cx="456228" cy="119023"/>
            </a:xfrm>
            <a:prstGeom prst="rect">
              <a:avLst/>
            </a:prstGeom>
            <a:solidFill>
              <a:srgbClr val="1CABE2">
                <a:alpha val="100000"/>
              </a:srgbClr>
            </a:solidFill>
          </p:spPr>
          <p:txBody>
            <a:bodyPr/>
            <a:lstStyle/>
            <a:p/>
          </p:txBody>
        </p:sp>
        <p:sp>
          <p:nvSpPr>
            <p:cNvPr id="168" name="rc168"/>
            <p:cNvSpPr/>
            <p:nvPr/>
          </p:nvSpPr>
          <p:spPr>
            <a:xfrm>
              <a:off x="1370471" y="5577228"/>
              <a:ext cx="5991613" cy="119023"/>
            </a:xfrm>
            <a:prstGeom prst="rect">
              <a:avLst/>
            </a:prstGeom>
            <a:solidFill>
              <a:srgbClr val="80BD41">
                <a:alpha val="100000"/>
              </a:srgbClr>
            </a:solidFill>
          </p:spPr>
          <p:txBody>
            <a:bodyPr/>
            <a:lstStyle/>
            <a:p/>
          </p:txBody>
        </p:sp>
        <p:sp>
          <p:nvSpPr>
            <p:cNvPr id="169" name="rc169"/>
            <p:cNvSpPr/>
            <p:nvPr/>
          </p:nvSpPr>
          <p:spPr>
            <a:xfrm>
              <a:off x="7362084" y="5577228"/>
              <a:ext cx="307283" cy="119023"/>
            </a:xfrm>
            <a:prstGeom prst="rect">
              <a:avLst/>
            </a:prstGeom>
            <a:solidFill>
              <a:srgbClr val="1CABE2">
                <a:alpha val="100000"/>
              </a:srgbClr>
            </a:solidFill>
          </p:spPr>
          <p:txBody>
            <a:bodyPr/>
            <a:lstStyle/>
            <a:p/>
          </p:txBody>
        </p:sp>
        <p:sp>
          <p:nvSpPr>
            <p:cNvPr id="170" name="rc170"/>
            <p:cNvSpPr/>
            <p:nvPr/>
          </p:nvSpPr>
          <p:spPr>
            <a:xfrm>
              <a:off x="1370471" y="5428449"/>
              <a:ext cx="6033454" cy="119023"/>
            </a:xfrm>
            <a:prstGeom prst="rect">
              <a:avLst/>
            </a:prstGeom>
            <a:solidFill>
              <a:srgbClr val="80BD41">
                <a:alpha val="100000"/>
              </a:srgbClr>
            </a:solidFill>
          </p:spPr>
          <p:txBody>
            <a:bodyPr/>
            <a:lstStyle/>
            <a:p/>
          </p:txBody>
        </p:sp>
        <p:sp>
          <p:nvSpPr>
            <p:cNvPr id="171" name="rc171"/>
            <p:cNvSpPr/>
            <p:nvPr/>
          </p:nvSpPr>
          <p:spPr>
            <a:xfrm>
              <a:off x="7403925" y="5428449"/>
              <a:ext cx="238416" cy="119023"/>
            </a:xfrm>
            <a:prstGeom prst="rect">
              <a:avLst/>
            </a:prstGeom>
            <a:solidFill>
              <a:srgbClr val="1CABE2">
                <a:alpha val="100000"/>
              </a:srgbClr>
            </a:solidFill>
          </p:spPr>
          <p:txBody>
            <a:bodyPr/>
            <a:lstStyle/>
            <a:p/>
          </p:txBody>
        </p:sp>
        <p:sp>
          <p:nvSpPr>
            <p:cNvPr id="172" name="tx172"/>
            <p:cNvSpPr/>
            <p:nvPr/>
          </p:nvSpPr>
          <p:spPr>
            <a:xfrm>
              <a:off x="4308122"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4.2</a:t>
              </a:r>
            </a:p>
          </p:txBody>
        </p:sp>
        <p:sp>
          <p:nvSpPr>
            <p:cNvPr id="173" name="tx173"/>
            <p:cNvSpPr/>
            <p:nvPr/>
          </p:nvSpPr>
          <p:spPr>
            <a:xfrm>
              <a:off x="7561762"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0.3</a:t>
              </a:r>
            </a:p>
          </p:txBody>
        </p:sp>
        <p:sp>
          <p:nvSpPr>
            <p:cNvPr id="174" name="tx174"/>
            <p:cNvSpPr/>
            <p:nvPr/>
          </p:nvSpPr>
          <p:spPr>
            <a:xfrm>
              <a:off x="4278404"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4.1</a:t>
              </a:r>
            </a:p>
          </p:txBody>
        </p:sp>
        <p:sp>
          <p:nvSpPr>
            <p:cNvPr id="175" name="tx175"/>
            <p:cNvSpPr/>
            <p:nvPr/>
          </p:nvSpPr>
          <p:spPr>
            <a:xfrm>
              <a:off x="7427852"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0.2</a:t>
              </a:r>
            </a:p>
          </p:txBody>
        </p:sp>
        <p:sp>
          <p:nvSpPr>
            <p:cNvPr id="176" name="tx176"/>
            <p:cNvSpPr/>
            <p:nvPr/>
          </p:nvSpPr>
          <p:spPr>
            <a:xfrm>
              <a:off x="4299324"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4.2</a:t>
              </a:r>
            </a:p>
          </p:txBody>
        </p:sp>
        <p:sp>
          <p:nvSpPr>
            <p:cNvPr id="177" name="tx177"/>
            <p:cNvSpPr/>
            <p:nvPr/>
          </p:nvSpPr>
          <p:spPr>
            <a:xfrm>
              <a:off x="7435260"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0.2</a:t>
              </a:r>
            </a:p>
          </p:txBody>
        </p:sp>
        <p:sp>
          <p:nvSpPr>
            <p:cNvPr id="178" name="tx178"/>
            <p:cNvSpPr/>
            <p:nvPr/>
          </p:nvSpPr>
          <p:spPr>
            <a:xfrm>
              <a:off x="8115240"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4.5</a:t>
              </a:r>
            </a:p>
          </p:txBody>
        </p:sp>
        <p:sp>
          <p:nvSpPr>
            <p:cNvPr id="179" name="tx179"/>
            <p:cNvSpPr/>
            <p:nvPr/>
          </p:nvSpPr>
          <p:spPr>
            <a:xfrm>
              <a:off x="7896439"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4.3</a:t>
              </a:r>
            </a:p>
          </p:txBody>
        </p:sp>
        <p:sp>
          <p:nvSpPr>
            <p:cNvPr id="180" name="tx180"/>
            <p:cNvSpPr/>
            <p:nvPr/>
          </p:nvSpPr>
          <p:spPr>
            <a:xfrm>
              <a:off x="7868061"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4.3</a:t>
              </a:r>
            </a:p>
          </p:txBody>
        </p:sp>
        <p:sp>
          <p:nvSpPr>
            <p:cNvPr id="181" name="tx181"/>
            <p:cNvSpPr/>
            <p:nvPr/>
          </p:nvSpPr>
          <p:spPr>
            <a:xfrm>
              <a:off x="655312"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2" name="tx182"/>
            <p:cNvSpPr/>
            <p:nvPr/>
          </p:nvSpPr>
          <p:spPr>
            <a:xfrm>
              <a:off x="655312"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3" name="tx183"/>
            <p:cNvSpPr/>
            <p:nvPr/>
          </p:nvSpPr>
          <p:spPr>
            <a:xfrm>
              <a:off x="655312"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4" name="tx184"/>
            <p:cNvSpPr/>
            <p:nvPr/>
          </p:nvSpPr>
          <p:spPr>
            <a:xfrm>
              <a:off x="1253976"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5" name="tx185"/>
            <p:cNvSpPr/>
            <p:nvPr/>
          </p:nvSpPr>
          <p:spPr>
            <a:xfrm>
              <a:off x="2702320"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86" name="tx186"/>
            <p:cNvSpPr/>
            <p:nvPr/>
          </p:nvSpPr>
          <p:spPr>
            <a:xfrm>
              <a:off x="4150663"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87" name="tx187"/>
            <p:cNvSpPr/>
            <p:nvPr/>
          </p:nvSpPr>
          <p:spPr>
            <a:xfrm>
              <a:off x="5599007"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88" name="tx188"/>
            <p:cNvSpPr/>
            <p:nvPr/>
          </p:nvSpPr>
          <p:spPr>
            <a:xfrm>
              <a:off x="7047351"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89" name="tx189"/>
            <p:cNvSpPr/>
            <p:nvPr/>
          </p:nvSpPr>
          <p:spPr>
            <a:xfrm>
              <a:off x="389767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90" name="tx190"/>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1" name="tx191"/>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92" name="tx192"/>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(96%) was higher than in 2019 (93%).
The number of children vaccinated with DTP3 was roughly the same in 2019 and 2025, at approximately 4.2 million.
The number of surviving infants decreased approximately 4% from 4.5 million in 2019 to 4.3 million in 2025.
In 2025, 12,000 same children were vaccinated than in 2019.
In 2025, there were 163,000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96%: 4.2 million children received three doses of DTP-containing vaccine, but 165,000 remain un- or under-vaccinated.</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935614" y="3780184"/>
              <a:ext cx="261494" cy="629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 name="rc5"/>
            <p:cNvSpPr/>
            <p:nvPr/>
          </p:nvSpPr>
          <p:spPr>
            <a:xfrm>
              <a:off x="2197109" y="3780184"/>
              <a:ext cx="261494" cy="629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 name="rc6"/>
            <p:cNvSpPr/>
            <p:nvPr/>
          </p:nvSpPr>
          <p:spPr>
            <a:xfrm>
              <a:off x="2458603" y="3780184"/>
              <a:ext cx="261494" cy="629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 name="rc7"/>
            <p:cNvSpPr/>
            <p:nvPr/>
          </p:nvSpPr>
          <p:spPr>
            <a:xfrm>
              <a:off x="2720098" y="3780184"/>
              <a:ext cx="261494" cy="6297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 name="rc8"/>
            <p:cNvSpPr/>
            <p:nvPr/>
          </p:nvSpPr>
          <p:spPr>
            <a:xfrm>
              <a:off x="2981592" y="3780184"/>
              <a:ext cx="261494" cy="629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 name="rc9"/>
            <p:cNvSpPr/>
            <p:nvPr/>
          </p:nvSpPr>
          <p:spPr>
            <a:xfrm>
              <a:off x="3243086" y="3780184"/>
              <a:ext cx="261494" cy="6297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 name="rc10"/>
            <p:cNvSpPr/>
            <p:nvPr/>
          </p:nvSpPr>
          <p:spPr>
            <a:xfrm>
              <a:off x="3504581" y="3780184"/>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766075" y="3780184"/>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 name="rc12"/>
            <p:cNvSpPr/>
            <p:nvPr/>
          </p:nvSpPr>
          <p:spPr>
            <a:xfrm>
              <a:off x="4027569" y="3780184"/>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 name="rc13"/>
            <p:cNvSpPr/>
            <p:nvPr/>
          </p:nvSpPr>
          <p:spPr>
            <a:xfrm>
              <a:off x="4289064" y="3780184"/>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 name="rc14"/>
            <p:cNvSpPr/>
            <p:nvPr/>
          </p:nvSpPr>
          <p:spPr>
            <a:xfrm>
              <a:off x="4550558" y="3780184"/>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812052" y="3780184"/>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5073547" y="3780184"/>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5335041" y="3780184"/>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596535" y="3780184"/>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858030" y="3780184"/>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6119524" y="3780184"/>
              <a:ext cx="261494" cy="629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 name="rc21"/>
            <p:cNvSpPr/>
            <p:nvPr/>
          </p:nvSpPr>
          <p:spPr>
            <a:xfrm>
              <a:off x="6381019" y="3780184"/>
              <a:ext cx="261494" cy="629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 name="rc22"/>
            <p:cNvSpPr/>
            <p:nvPr/>
          </p:nvSpPr>
          <p:spPr>
            <a:xfrm>
              <a:off x="6642513" y="3780184"/>
              <a:ext cx="261494" cy="629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 name="rc23"/>
            <p:cNvSpPr/>
            <p:nvPr/>
          </p:nvSpPr>
          <p:spPr>
            <a:xfrm>
              <a:off x="6904007" y="3780184"/>
              <a:ext cx="261494" cy="6297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 name="rc24"/>
            <p:cNvSpPr/>
            <p:nvPr/>
          </p:nvSpPr>
          <p:spPr>
            <a:xfrm>
              <a:off x="7165502" y="3780184"/>
              <a:ext cx="261494" cy="629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 name="rc25"/>
            <p:cNvSpPr/>
            <p:nvPr/>
          </p:nvSpPr>
          <p:spPr>
            <a:xfrm>
              <a:off x="7426996" y="3780184"/>
              <a:ext cx="261494" cy="629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688490" y="3780184"/>
              <a:ext cx="261494" cy="6297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 name="rc27"/>
            <p:cNvSpPr/>
            <p:nvPr/>
          </p:nvSpPr>
          <p:spPr>
            <a:xfrm>
              <a:off x="7949985" y="3780184"/>
              <a:ext cx="261494" cy="629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 name="rc28"/>
            <p:cNvSpPr/>
            <p:nvPr/>
          </p:nvSpPr>
          <p:spPr>
            <a:xfrm>
              <a:off x="8211479" y="3780184"/>
              <a:ext cx="261494" cy="629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 name="rc29"/>
            <p:cNvSpPr/>
            <p:nvPr/>
          </p:nvSpPr>
          <p:spPr>
            <a:xfrm>
              <a:off x="8472973" y="3780184"/>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 name="rc30"/>
            <p:cNvSpPr/>
            <p:nvPr/>
          </p:nvSpPr>
          <p:spPr>
            <a:xfrm>
              <a:off x="1935614" y="1261377"/>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2197109" y="1261377"/>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2458603" y="1261377"/>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 name="rc33"/>
            <p:cNvSpPr/>
            <p:nvPr/>
          </p:nvSpPr>
          <p:spPr>
            <a:xfrm>
              <a:off x="2720098" y="1261377"/>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981592" y="1261377"/>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 name="rc35"/>
            <p:cNvSpPr/>
            <p:nvPr/>
          </p:nvSpPr>
          <p:spPr>
            <a:xfrm>
              <a:off x="3243086" y="1261377"/>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3504581" y="1261377"/>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766075" y="1261377"/>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4027569" y="1261377"/>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4289064" y="1261377"/>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550558" y="1261377"/>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812052" y="1261377"/>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5073547" y="1261377"/>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 name="rc43"/>
            <p:cNvSpPr/>
            <p:nvPr/>
          </p:nvSpPr>
          <p:spPr>
            <a:xfrm>
              <a:off x="5335041" y="1261377"/>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596535" y="1261377"/>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 name="rc45"/>
            <p:cNvSpPr/>
            <p:nvPr/>
          </p:nvSpPr>
          <p:spPr>
            <a:xfrm>
              <a:off x="5858030" y="1261377"/>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 name="rc46"/>
            <p:cNvSpPr/>
            <p:nvPr/>
          </p:nvSpPr>
          <p:spPr>
            <a:xfrm>
              <a:off x="6119524" y="1261377"/>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381019" y="1261377"/>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642513" y="1261377"/>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904007" y="1261377"/>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165502" y="1261377"/>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 name="rc51"/>
            <p:cNvSpPr/>
            <p:nvPr/>
          </p:nvSpPr>
          <p:spPr>
            <a:xfrm>
              <a:off x="7426996" y="1261377"/>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7688490" y="1261377"/>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7949985" y="1261377"/>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211479" y="1261377"/>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472973" y="1261377"/>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1935614" y="4409886"/>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 name="rc57"/>
            <p:cNvSpPr/>
            <p:nvPr/>
          </p:nvSpPr>
          <p:spPr>
            <a:xfrm>
              <a:off x="2197109" y="4409886"/>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8" name="rc58"/>
            <p:cNvSpPr/>
            <p:nvPr/>
          </p:nvSpPr>
          <p:spPr>
            <a:xfrm>
              <a:off x="2458603" y="4409886"/>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9" name="rc59"/>
            <p:cNvSpPr/>
            <p:nvPr/>
          </p:nvSpPr>
          <p:spPr>
            <a:xfrm>
              <a:off x="2720098" y="4409886"/>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981592" y="4409886"/>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3243086"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3504581"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766075"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4027569"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4289064"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550558"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 name="rc67"/>
            <p:cNvSpPr/>
            <p:nvPr/>
          </p:nvSpPr>
          <p:spPr>
            <a:xfrm>
              <a:off x="4812052"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 name="rc68"/>
            <p:cNvSpPr/>
            <p:nvPr/>
          </p:nvSpPr>
          <p:spPr>
            <a:xfrm>
              <a:off x="5073547"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5335041" y="4409886"/>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 name="rc70"/>
            <p:cNvSpPr/>
            <p:nvPr/>
          </p:nvSpPr>
          <p:spPr>
            <a:xfrm>
              <a:off x="5596535" y="4409886"/>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858030" y="4409886"/>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6119524" y="4409886"/>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6381019" y="4409886"/>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642513" y="4409886"/>
              <a:ext cx="261494" cy="629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5" name="rc75"/>
            <p:cNvSpPr/>
            <p:nvPr/>
          </p:nvSpPr>
          <p:spPr>
            <a:xfrm>
              <a:off x="6904007" y="4409886"/>
              <a:ext cx="261494" cy="629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6" name="rc76"/>
            <p:cNvSpPr/>
            <p:nvPr/>
          </p:nvSpPr>
          <p:spPr>
            <a:xfrm>
              <a:off x="7165502" y="4409886"/>
              <a:ext cx="261494" cy="629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7" name="rc77"/>
            <p:cNvSpPr/>
            <p:nvPr/>
          </p:nvSpPr>
          <p:spPr>
            <a:xfrm>
              <a:off x="7426996" y="4409886"/>
              <a:ext cx="261494" cy="629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8" name="rc78"/>
            <p:cNvSpPr/>
            <p:nvPr/>
          </p:nvSpPr>
          <p:spPr>
            <a:xfrm>
              <a:off x="7688490" y="4409886"/>
              <a:ext cx="261494" cy="629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9" name="rc79"/>
            <p:cNvSpPr/>
            <p:nvPr/>
          </p:nvSpPr>
          <p:spPr>
            <a:xfrm>
              <a:off x="7949985" y="4409886"/>
              <a:ext cx="261494" cy="629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0" name="rc80"/>
            <p:cNvSpPr/>
            <p:nvPr/>
          </p:nvSpPr>
          <p:spPr>
            <a:xfrm>
              <a:off x="8211479" y="4409886"/>
              <a:ext cx="261494" cy="629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1" name="rc81"/>
            <p:cNvSpPr/>
            <p:nvPr/>
          </p:nvSpPr>
          <p:spPr>
            <a:xfrm>
              <a:off x="8472973" y="4409886"/>
              <a:ext cx="261494" cy="629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 name="rc82"/>
            <p:cNvSpPr/>
            <p:nvPr/>
          </p:nvSpPr>
          <p:spPr>
            <a:xfrm>
              <a:off x="1935614" y="5039587"/>
              <a:ext cx="261494" cy="6297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3" name="rc83"/>
            <p:cNvSpPr/>
            <p:nvPr/>
          </p:nvSpPr>
          <p:spPr>
            <a:xfrm>
              <a:off x="2197109" y="5039587"/>
              <a:ext cx="261494" cy="6297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4" name="rc84"/>
            <p:cNvSpPr/>
            <p:nvPr/>
          </p:nvSpPr>
          <p:spPr>
            <a:xfrm>
              <a:off x="2458603" y="5039587"/>
              <a:ext cx="261494" cy="629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5" name="rc85"/>
            <p:cNvSpPr/>
            <p:nvPr/>
          </p:nvSpPr>
          <p:spPr>
            <a:xfrm>
              <a:off x="2720098" y="5039587"/>
              <a:ext cx="261494" cy="6297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6" name="rc86"/>
            <p:cNvSpPr/>
            <p:nvPr/>
          </p:nvSpPr>
          <p:spPr>
            <a:xfrm>
              <a:off x="2981592" y="5039587"/>
              <a:ext cx="261494" cy="6297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7" name="rc87"/>
            <p:cNvSpPr/>
            <p:nvPr/>
          </p:nvSpPr>
          <p:spPr>
            <a:xfrm>
              <a:off x="3243086" y="5039587"/>
              <a:ext cx="261494" cy="6297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8" name="rc88"/>
            <p:cNvSpPr/>
            <p:nvPr/>
          </p:nvSpPr>
          <p:spPr>
            <a:xfrm>
              <a:off x="3504581" y="5039587"/>
              <a:ext cx="261494" cy="6297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9" name="rc89"/>
            <p:cNvSpPr/>
            <p:nvPr/>
          </p:nvSpPr>
          <p:spPr>
            <a:xfrm>
              <a:off x="3766075" y="5039587"/>
              <a:ext cx="261494" cy="6297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0" name="rc90"/>
            <p:cNvSpPr/>
            <p:nvPr/>
          </p:nvSpPr>
          <p:spPr>
            <a:xfrm>
              <a:off x="4027569" y="5039587"/>
              <a:ext cx="261494" cy="6297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1" name="rc91"/>
            <p:cNvSpPr/>
            <p:nvPr/>
          </p:nvSpPr>
          <p:spPr>
            <a:xfrm>
              <a:off x="4289064" y="5039587"/>
              <a:ext cx="261494" cy="6297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2" name="rc92"/>
            <p:cNvSpPr/>
            <p:nvPr/>
          </p:nvSpPr>
          <p:spPr>
            <a:xfrm>
              <a:off x="4550558" y="5039587"/>
              <a:ext cx="261494" cy="6297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3" name="rc93"/>
            <p:cNvSpPr/>
            <p:nvPr/>
          </p:nvSpPr>
          <p:spPr>
            <a:xfrm>
              <a:off x="4812052" y="5039587"/>
              <a:ext cx="261494" cy="6297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4" name="rc94"/>
            <p:cNvSpPr/>
            <p:nvPr/>
          </p:nvSpPr>
          <p:spPr>
            <a:xfrm>
              <a:off x="5073547" y="5039587"/>
              <a:ext cx="261494" cy="6297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5" name="rc95"/>
            <p:cNvSpPr/>
            <p:nvPr/>
          </p:nvSpPr>
          <p:spPr>
            <a:xfrm>
              <a:off x="5335041" y="5039587"/>
              <a:ext cx="261494" cy="6297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6" name="rc96"/>
            <p:cNvSpPr/>
            <p:nvPr/>
          </p:nvSpPr>
          <p:spPr>
            <a:xfrm>
              <a:off x="5596535" y="5039587"/>
              <a:ext cx="261494" cy="629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7" name="rc97"/>
            <p:cNvSpPr/>
            <p:nvPr/>
          </p:nvSpPr>
          <p:spPr>
            <a:xfrm>
              <a:off x="5858030" y="5039587"/>
              <a:ext cx="261494" cy="629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8" name="rc98"/>
            <p:cNvSpPr/>
            <p:nvPr/>
          </p:nvSpPr>
          <p:spPr>
            <a:xfrm>
              <a:off x="6119524" y="5039587"/>
              <a:ext cx="261494" cy="6297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9" name="rc99"/>
            <p:cNvSpPr/>
            <p:nvPr/>
          </p:nvSpPr>
          <p:spPr>
            <a:xfrm>
              <a:off x="6381019" y="5039587"/>
              <a:ext cx="261494" cy="6297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0" name="rc100"/>
            <p:cNvSpPr/>
            <p:nvPr/>
          </p:nvSpPr>
          <p:spPr>
            <a:xfrm>
              <a:off x="6642513" y="5039587"/>
              <a:ext cx="261494" cy="6297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1" name="rc101"/>
            <p:cNvSpPr/>
            <p:nvPr/>
          </p:nvSpPr>
          <p:spPr>
            <a:xfrm>
              <a:off x="6904007" y="5039587"/>
              <a:ext cx="261494" cy="6297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2" name="rc102"/>
            <p:cNvSpPr/>
            <p:nvPr/>
          </p:nvSpPr>
          <p:spPr>
            <a:xfrm>
              <a:off x="7165502" y="5039587"/>
              <a:ext cx="261494" cy="629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3" name="rc103"/>
            <p:cNvSpPr/>
            <p:nvPr/>
          </p:nvSpPr>
          <p:spPr>
            <a:xfrm>
              <a:off x="7426996" y="5039587"/>
              <a:ext cx="261494" cy="6297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4" name="rc104"/>
            <p:cNvSpPr/>
            <p:nvPr/>
          </p:nvSpPr>
          <p:spPr>
            <a:xfrm>
              <a:off x="7688490" y="5039587"/>
              <a:ext cx="261494" cy="6297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5" name="rc105"/>
            <p:cNvSpPr/>
            <p:nvPr/>
          </p:nvSpPr>
          <p:spPr>
            <a:xfrm>
              <a:off x="7949985" y="5039587"/>
              <a:ext cx="261494" cy="629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8211479" y="5039587"/>
              <a:ext cx="261494" cy="629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7" name="rc107"/>
            <p:cNvSpPr/>
            <p:nvPr/>
          </p:nvSpPr>
          <p:spPr>
            <a:xfrm>
              <a:off x="8472973" y="5039587"/>
              <a:ext cx="261494" cy="6297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8" name="rc108"/>
            <p:cNvSpPr/>
            <p:nvPr/>
          </p:nvSpPr>
          <p:spPr>
            <a:xfrm>
              <a:off x="1935614" y="3150482"/>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2197109" y="3150482"/>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0" name="rc110"/>
            <p:cNvSpPr/>
            <p:nvPr/>
          </p:nvSpPr>
          <p:spPr>
            <a:xfrm>
              <a:off x="2458603" y="3150482"/>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1" name="rc111"/>
            <p:cNvSpPr/>
            <p:nvPr/>
          </p:nvSpPr>
          <p:spPr>
            <a:xfrm>
              <a:off x="2720098" y="3150482"/>
              <a:ext cx="261494" cy="629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2" name="rc112"/>
            <p:cNvSpPr/>
            <p:nvPr/>
          </p:nvSpPr>
          <p:spPr>
            <a:xfrm>
              <a:off x="2981592" y="3150482"/>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3" name="rc113"/>
            <p:cNvSpPr/>
            <p:nvPr/>
          </p:nvSpPr>
          <p:spPr>
            <a:xfrm>
              <a:off x="3243086" y="3150482"/>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3504581" y="3150482"/>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5" name="rc115"/>
            <p:cNvSpPr/>
            <p:nvPr/>
          </p:nvSpPr>
          <p:spPr>
            <a:xfrm>
              <a:off x="3766075" y="3150482"/>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4027569"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4289064"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550558"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812052"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5073547"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335041"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596535"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858030"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119524"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381019"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642513"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904007"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65502"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26996"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688490" y="3150482"/>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49985" y="3150482"/>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2" name="rc132"/>
            <p:cNvSpPr/>
            <p:nvPr/>
          </p:nvSpPr>
          <p:spPr>
            <a:xfrm>
              <a:off x="8211479" y="3150482"/>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3" name="rc133"/>
            <p:cNvSpPr/>
            <p:nvPr/>
          </p:nvSpPr>
          <p:spPr>
            <a:xfrm>
              <a:off x="8472973" y="3150482"/>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4" name="rc134"/>
            <p:cNvSpPr/>
            <p:nvPr/>
          </p:nvSpPr>
          <p:spPr>
            <a:xfrm>
              <a:off x="1935614" y="1891079"/>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5" name="rc135"/>
            <p:cNvSpPr/>
            <p:nvPr/>
          </p:nvSpPr>
          <p:spPr>
            <a:xfrm>
              <a:off x="2197109" y="1891079"/>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6" name="rc136"/>
            <p:cNvSpPr/>
            <p:nvPr/>
          </p:nvSpPr>
          <p:spPr>
            <a:xfrm>
              <a:off x="2458603" y="1891079"/>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2720098" y="1891079"/>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2981592" y="1891079"/>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9" name="rc139"/>
            <p:cNvSpPr/>
            <p:nvPr/>
          </p:nvSpPr>
          <p:spPr>
            <a:xfrm>
              <a:off x="3243086" y="1891079"/>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3504581" y="1891079"/>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3766075" y="1891079"/>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4027569" y="1891079"/>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4289064" y="1891079"/>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4550558" y="1891079"/>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5" name="rc145"/>
            <p:cNvSpPr/>
            <p:nvPr/>
          </p:nvSpPr>
          <p:spPr>
            <a:xfrm>
              <a:off x="4812052" y="1891079"/>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5073547" y="1891079"/>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7" name="rc147"/>
            <p:cNvSpPr/>
            <p:nvPr/>
          </p:nvSpPr>
          <p:spPr>
            <a:xfrm>
              <a:off x="5335041" y="1891079"/>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8" name="rc148"/>
            <p:cNvSpPr/>
            <p:nvPr/>
          </p:nvSpPr>
          <p:spPr>
            <a:xfrm>
              <a:off x="5596535" y="1891079"/>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9" name="rc149"/>
            <p:cNvSpPr/>
            <p:nvPr/>
          </p:nvSpPr>
          <p:spPr>
            <a:xfrm>
              <a:off x="5858030" y="1891079"/>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0" name="rc150"/>
            <p:cNvSpPr/>
            <p:nvPr/>
          </p:nvSpPr>
          <p:spPr>
            <a:xfrm>
              <a:off x="6119524" y="1891079"/>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6381019" y="1891079"/>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2" name="rc152"/>
            <p:cNvSpPr/>
            <p:nvPr/>
          </p:nvSpPr>
          <p:spPr>
            <a:xfrm>
              <a:off x="6642513" y="1891079"/>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3" name="rc153"/>
            <p:cNvSpPr/>
            <p:nvPr/>
          </p:nvSpPr>
          <p:spPr>
            <a:xfrm>
              <a:off x="6904007" y="1891079"/>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4" name="rc154"/>
            <p:cNvSpPr/>
            <p:nvPr/>
          </p:nvSpPr>
          <p:spPr>
            <a:xfrm>
              <a:off x="7165502" y="1891079"/>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26996" y="1891079"/>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6" name="rc156"/>
            <p:cNvSpPr/>
            <p:nvPr/>
          </p:nvSpPr>
          <p:spPr>
            <a:xfrm>
              <a:off x="7688490" y="1891079"/>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49985" y="1891079"/>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8" name="rc158"/>
            <p:cNvSpPr/>
            <p:nvPr/>
          </p:nvSpPr>
          <p:spPr>
            <a:xfrm>
              <a:off x="8211479" y="1891079"/>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72973" y="1891079"/>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0" name="rc160"/>
            <p:cNvSpPr/>
            <p:nvPr/>
          </p:nvSpPr>
          <p:spPr>
            <a:xfrm>
              <a:off x="1935614" y="2520781"/>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1" name="rc161"/>
            <p:cNvSpPr/>
            <p:nvPr/>
          </p:nvSpPr>
          <p:spPr>
            <a:xfrm>
              <a:off x="2197109" y="2520781"/>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2" name="rc162"/>
            <p:cNvSpPr/>
            <p:nvPr/>
          </p:nvSpPr>
          <p:spPr>
            <a:xfrm>
              <a:off x="2458603" y="2520781"/>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3" name="rc163"/>
            <p:cNvSpPr/>
            <p:nvPr/>
          </p:nvSpPr>
          <p:spPr>
            <a:xfrm>
              <a:off x="2720098" y="2520781"/>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4" name="rc164"/>
            <p:cNvSpPr/>
            <p:nvPr/>
          </p:nvSpPr>
          <p:spPr>
            <a:xfrm>
              <a:off x="2981592" y="2520781"/>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5" name="rc165"/>
            <p:cNvSpPr/>
            <p:nvPr/>
          </p:nvSpPr>
          <p:spPr>
            <a:xfrm>
              <a:off x="3243086" y="2520781"/>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6" name="rc166"/>
            <p:cNvSpPr/>
            <p:nvPr/>
          </p:nvSpPr>
          <p:spPr>
            <a:xfrm>
              <a:off x="3504581" y="2520781"/>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7" name="rc167"/>
            <p:cNvSpPr/>
            <p:nvPr/>
          </p:nvSpPr>
          <p:spPr>
            <a:xfrm>
              <a:off x="3766075" y="2520781"/>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4027569" y="2520781"/>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9" name="rc169"/>
            <p:cNvSpPr/>
            <p:nvPr/>
          </p:nvSpPr>
          <p:spPr>
            <a:xfrm>
              <a:off x="4289064" y="2520781"/>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4550558" y="2520781"/>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1" name="rc171"/>
            <p:cNvSpPr/>
            <p:nvPr/>
          </p:nvSpPr>
          <p:spPr>
            <a:xfrm>
              <a:off x="4812052" y="2520781"/>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5073547" y="2520781"/>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3" name="rc173"/>
            <p:cNvSpPr/>
            <p:nvPr/>
          </p:nvSpPr>
          <p:spPr>
            <a:xfrm>
              <a:off x="5335041" y="2520781"/>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5596535" y="2520781"/>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5" name="rc175"/>
            <p:cNvSpPr/>
            <p:nvPr/>
          </p:nvSpPr>
          <p:spPr>
            <a:xfrm>
              <a:off x="5858030" y="2520781"/>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6" name="rc176"/>
            <p:cNvSpPr/>
            <p:nvPr/>
          </p:nvSpPr>
          <p:spPr>
            <a:xfrm>
              <a:off x="6119524" y="2520781"/>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7" name="rc177"/>
            <p:cNvSpPr/>
            <p:nvPr/>
          </p:nvSpPr>
          <p:spPr>
            <a:xfrm>
              <a:off x="6381019" y="2520781"/>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8" name="rc178"/>
            <p:cNvSpPr/>
            <p:nvPr/>
          </p:nvSpPr>
          <p:spPr>
            <a:xfrm>
              <a:off x="6642513" y="2520781"/>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9" name="rc179"/>
            <p:cNvSpPr/>
            <p:nvPr/>
          </p:nvSpPr>
          <p:spPr>
            <a:xfrm>
              <a:off x="6904007" y="2520781"/>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0" name="rc180"/>
            <p:cNvSpPr/>
            <p:nvPr/>
          </p:nvSpPr>
          <p:spPr>
            <a:xfrm>
              <a:off x="7165502" y="2520781"/>
              <a:ext cx="261494" cy="629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1" name="rc181"/>
            <p:cNvSpPr/>
            <p:nvPr/>
          </p:nvSpPr>
          <p:spPr>
            <a:xfrm>
              <a:off x="7426996" y="2520781"/>
              <a:ext cx="261494" cy="629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2" name="rc182"/>
            <p:cNvSpPr/>
            <p:nvPr/>
          </p:nvSpPr>
          <p:spPr>
            <a:xfrm>
              <a:off x="7688490" y="2520781"/>
              <a:ext cx="261494" cy="629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7949985" y="2520781"/>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4" name="rc184"/>
            <p:cNvSpPr/>
            <p:nvPr/>
          </p:nvSpPr>
          <p:spPr>
            <a:xfrm>
              <a:off x="8211479" y="2520781"/>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5" name="rc185"/>
            <p:cNvSpPr/>
            <p:nvPr/>
          </p:nvSpPr>
          <p:spPr>
            <a:xfrm>
              <a:off x="8472973" y="2520781"/>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6" name="tx186"/>
            <p:cNvSpPr/>
            <p:nvPr/>
          </p:nvSpPr>
          <p:spPr>
            <a:xfrm>
              <a:off x="2006103"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87" name="tx187"/>
            <p:cNvSpPr/>
            <p:nvPr/>
          </p:nvSpPr>
          <p:spPr>
            <a:xfrm>
              <a:off x="2267597"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88" name="tx188"/>
            <p:cNvSpPr/>
            <p:nvPr/>
          </p:nvSpPr>
          <p:spPr>
            <a:xfrm>
              <a:off x="2529091"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89" name="tx189"/>
            <p:cNvSpPr/>
            <p:nvPr/>
          </p:nvSpPr>
          <p:spPr>
            <a:xfrm>
              <a:off x="2790586"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90" name="tx190"/>
            <p:cNvSpPr/>
            <p:nvPr/>
          </p:nvSpPr>
          <p:spPr>
            <a:xfrm>
              <a:off x="3052080"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91" name="tx191"/>
            <p:cNvSpPr/>
            <p:nvPr/>
          </p:nvSpPr>
          <p:spPr>
            <a:xfrm>
              <a:off x="3313574"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92" name="tx192"/>
            <p:cNvSpPr/>
            <p:nvPr/>
          </p:nvSpPr>
          <p:spPr>
            <a:xfrm>
              <a:off x="3575069"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93" name="tx193"/>
            <p:cNvSpPr/>
            <p:nvPr/>
          </p:nvSpPr>
          <p:spPr>
            <a:xfrm>
              <a:off x="3836563"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94" name="tx194"/>
            <p:cNvSpPr/>
            <p:nvPr/>
          </p:nvSpPr>
          <p:spPr>
            <a:xfrm>
              <a:off x="4098058"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95" name="tx195"/>
            <p:cNvSpPr/>
            <p:nvPr/>
          </p:nvSpPr>
          <p:spPr>
            <a:xfrm>
              <a:off x="4359552"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96" name="tx196"/>
            <p:cNvSpPr/>
            <p:nvPr/>
          </p:nvSpPr>
          <p:spPr>
            <a:xfrm>
              <a:off x="4621046"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97" name="tx197"/>
            <p:cNvSpPr/>
            <p:nvPr/>
          </p:nvSpPr>
          <p:spPr>
            <a:xfrm>
              <a:off x="4882541"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98" name="tx198"/>
            <p:cNvSpPr/>
            <p:nvPr/>
          </p:nvSpPr>
          <p:spPr>
            <a:xfrm>
              <a:off x="5144035"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99" name="tx199"/>
            <p:cNvSpPr/>
            <p:nvPr/>
          </p:nvSpPr>
          <p:spPr>
            <a:xfrm>
              <a:off x="5405529"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0" name="tx200"/>
            <p:cNvSpPr/>
            <p:nvPr/>
          </p:nvSpPr>
          <p:spPr>
            <a:xfrm>
              <a:off x="5667024"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1" name="tx201"/>
            <p:cNvSpPr/>
            <p:nvPr/>
          </p:nvSpPr>
          <p:spPr>
            <a:xfrm>
              <a:off x="5928518"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2" name="tx202"/>
            <p:cNvSpPr/>
            <p:nvPr/>
          </p:nvSpPr>
          <p:spPr>
            <a:xfrm>
              <a:off x="6190012"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03" name="tx203"/>
            <p:cNvSpPr/>
            <p:nvPr/>
          </p:nvSpPr>
          <p:spPr>
            <a:xfrm>
              <a:off x="6451507"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04" name="tx204"/>
            <p:cNvSpPr/>
            <p:nvPr/>
          </p:nvSpPr>
          <p:spPr>
            <a:xfrm>
              <a:off x="6713001"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05" name="tx205"/>
            <p:cNvSpPr/>
            <p:nvPr/>
          </p:nvSpPr>
          <p:spPr>
            <a:xfrm>
              <a:off x="6974495"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06" name="tx206"/>
            <p:cNvSpPr/>
            <p:nvPr/>
          </p:nvSpPr>
          <p:spPr>
            <a:xfrm>
              <a:off x="7235990"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07" name="tx207"/>
            <p:cNvSpPr/>
            <p:nvPr/>
          </p:nvSpPr>
          <p:spPr>
            <a:xfrm>
              <a:off x="7497484"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08" name="tx208"/>
            <p:cNvSpPr/>
            <p:nvPr/>
          </p:nvSpPr>
          <p:spPr>
            <a:xfrm>
              <a:off x="7758979"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09" name="tx209"/>
            <p:cNvSpPr/>
            <p:nvPr/>
          </p:nvSpPr>
          <p:spPr>
            <a:xfrm>
              <a:off x="8020473"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10" name="tx210"/>
            <p:cNvSpPr/>
            <p:nvPr/>
          </p:nvSpPr>
          <p:spPr>
            <a:xfrm>
              <a:off x="8281967"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11" name="tx211"/>
            <p:cNvSpPr/>
            <p:nvPr/>
          </p:nvSpPr>
          <p:spPr>
            <a:xfrm>
              <a:off x="8543462"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12" name="tx212"/>
            <p:cNvSpPr/>
            <p:nvPr/>
          </p:nvSpPr>
          <p:spPr>
            <a:xfrm>
              <a:off x="2006103"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3" name="tx213"/>
            <p:cNvSpPr/>
            <p:nvPr/>
          </p:nvSpPr>
          <p:spPr>
            <a:xfrm>
              <a:off x="2267597"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4" name="tx214"/>
            <p:cNvSpPr/>
            <p:nvPr/>
          </p:nvSpPr>
          <p:spPr>
            <a:xfrm>
              <a:off x="2529091"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5" name="tx215"/>
            <p:cNvSpPr/>
            <p:nvPr/>
          </p:nvSpPr>
          <p:spPr>
            <a:xfrm>
              <a:off x="2790586"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6" name="tx216"/>
            <p:cNvSpPr/>
            <p:nvPr/>
          </p:nvSpPr>
          <p:spPr>
            <a:xfrm>
              <a:off x="3052080"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7" name="tx217"/>
            <p:cNvSpPr/>
            <p:nvPr/>
          </p:nvSpPr>
          <p:spPr>
            <a:xfrm>
              <a:off x="3313574"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8" name="tx218"/>
            <p:cNvSpPr/>
            <p:nvPr/>
          </p:nvSpPr>
          <p:spPr>
            <a:xfrm>
              <a:off x="3575069"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9" name="tx219"/>
            <p:cNvSpPr/>
            <p:nvPr/>
          </p:nvSpPr>
          <p:spPr>
            <a:xfrm>
              <a:off x="3836563"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20" name="tx220"/>
            <p:cNvSpPr/>
            <p:nvPr/>
          </p:nvSpPr>
          <p:spPr>
            <a:xfrm>
              <a:off x="4098058"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1" name="tx221"/>
            <p:cNvSpPr/>
            <p:nvPr/>
          </p:nvSpPr>
          <p:spPr>
            <a:xfrm>
              <a:off x="4359552"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2" name="tx222"/>
            <p:cNvSpPr/>
            <p:nvPr/>
          </p:nvSpPr>
          <p:spPr>
            <a:xfrm>
              <a:off x="4621046"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3" name="tx223"/>
            <p:cNvSpPr/>
            <p:nvPr/>
          </p:nvSpPr>
          <p:spPr>
            <a:xfrm>
              <a:off x="4882541"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4" name="tx224"/>
            <p:cNvSpPr/>
            <p:nvPr/>
          </p:nvSpPr>
          <p:spPr>
            <a:xfrm>
              <a:off x="5144035"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25" name="tx225"/>
            <p:cNvSpPr/>
            <p:nvPr/>
          </p:nvSpPr>
          <p:spPr>
            <a:xfrm>
              <a:off x="5405529"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6" name="tx226"/>
            <p:cNvSpPr/>
            <p:nvPr/>
          </p:nvSpPr>
          <p:spPr>
            <a:xfrm>
              <a:off x="5667024"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27" name="tx227"/>
            <p:cNvSpPr/>
            <p:nvPr/>
          </p:nvSpPr>
          <p:spPr>
            <a:xfrm>
              <a:off x="5928518"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28" name="tx228"/>
            <p:cNvSpPr/>
            <p:nvPr/>
          </p:nvSpPr>
          <p:spPr>
            <a:xfrm>
              <a:off x="6190012"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9" name="tx229"/>
            <p:cNvSpPr/>
            <p:nvPr/>
          </p:nvSpPr>
          <p:spPr>
            <a:xfrm>
              <a:off x="6451507"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30" name="tx230"/>
            <p:cNvSpPr/>
            <p:nvPr/>
          </p:nvSpPr>
          <p:spPr>
            <a:xfrm>
              <a:off x="6713001"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1" name="tx231"/>
            <p:cNvSpPr/>
            <p:nvPr/>
          </p:nvSpPr>
          <p:spPr>
            <a:xfrm>
              <a:off x="6974495"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2" name="tx232"/>
            <p:cNvSpPr/>
            <p:nvPr/>
          </p:nvSpPr>
          <p:spPr>
            <a:xfrm>
              <a:off x="7235990"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33" name="tx233"/>
            <p:cNvSpPr/>
            <p:nvPr/>
          </p:nvSpPr>
          <p:spPr>
            <a:xfrm>
              <a:off x="7497484"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34" name="tx234"/>
            <p:cNvSpPr/>
            <p:nvPr/>
          </p:nvSpPr>
          <p:spPr>
            <a:xfrm>
              <a:off x="7758979"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35" name="tx235"/>
            <p:cNvSpPr/>
            <p:nvPr/>
          </p:nvSpPr>
          <p:spPr>
            <a:xfrm>
              <a:off x="8020473"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36" name="tx236"/>
            <p:cNvSpPr/>
            <p:nvPr/>
          </p:nvSpPr>
          <p:spPr>
            <a:xfrm>
              <a:off x="8281967"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37" name="tx237"/>
            <p:cNvSpPr/>
            <p:nvPr/>
          </p:nvSpPr>
          <p:spPr>
            <a:xfrm>
              <a:off x="8543462"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38" name="tx238"/>
            <p:cNvSpPr/>
            <p:nvPr/>
          </p:nvSpPr>
          <p:spPr>
            <a:xfrm>
              <a:off x="200610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39" name="tx239"/>
            <p:cNvSpPr/>
            <p:nvPr/>
          </p:nvSpPr>
          <p:spPr>
            <a:xfrm>
              <a:off x="226759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0" name="tx240"/>
            <p:cNvSpPr/>
            <p:nvPr/>
          </p:nvSpPr>
          <p:spPr>
            <a:xfrm>
              <a:off x="252909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1" name="tx241"/>
            <p:cNvSpPr/>
            <p:nvPr/>
          </p:nvSpPr>
          <p:spPr>
            <a:xfrm>
              <a:off x="279058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42" name="tx242"/>
            <p:cNvSpPr/>
            <p:nvPr/>
          </p:nvSpPr>
          <p:spPr>
            <a:xfrm>
              <a:off x="305208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43" name="tx243"/>
            <p:cNvSpPr/>
            <p:nvPr/>
          </p:nvSpPr>
          <p:spPr>
            <a:xfrm>
              <a:off x="331357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4" name="tx244"/>
            <p:cNvSpPr/>
            <p:nvPr/>
          </p:nvSpPr>
          <p:spPr>
            <a:xfrm>
              <a:off x="357506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5" name="tx245"/>
            <p:cNvSpPr/>
            <p:nvPr/>
          </p:nvSpPr>
          <p:spPr>
            <a:xfrm>
              <a:off x="383656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6" name="tx246"/>
            <p:cNvSpPr/>
            <p:nvPr/>
          </p:nvSpPr>
          <p:spPr>
            <a:xfrm>
              <a:off x="409805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7" name="tx247"/>
            <p:cNvSpPr/>
            <p:nvPr/>
          </p:nvSpPr>
          <p:spPr>
            <a:xfrm>
              <a:off x="435955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8" name="tx248"/>
            <p:cNvSpPr/>
            <p:nvPr/>
          </p:nvSpPr>
          <p:spPr>
            <a:xfrm>
              <a:off x="462104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9" name="tx249"/>
            <p:cNvSpPr/>
            <p:nvPr/>
          </p:nvSpPr>
          <p:spPr>
            <a:xfrm>
              <a:off x="488254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0" name="tx250"/>
            <p:cNvSpPr/>
            <p:nvPr/>
          </p:nvSpPr>
          <p:spPr>
            <a:xfrm>
              <a:off x="514403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1" name="tx251"/>
            <p:cNvSpPr/>
            <p:nvPr/>
          </p:nvSpPr>
          <p:spPr>
            <a:xfrm>
              <a:off x="540552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2" name="tx252"/>
            <p:cNvSpPr/>
            <p:nvPr/>
          </p:nvSpPr>
          <p:spPr>
            <a:xfrm>
              <a:off x="566702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3" name="tx253"/>
            <p:cNvSpPr/>
            <p:nvPr/>
          </p:nvSpPr>
          <p:spPr>
            <a:xfrm>
              <a:off x="592851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54" name="tx254"/>
            <p:cNvSpPr/>
            <p:nvPr/>
          </p:nvSpPr>
          <p:spPr>
            <a:xfrm>
              <a:off x="619001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55" name="tx255"/>
            <p:cNvSpPr/>
            <p:nvPr/>
          </p:nvSpPr>
          <p:spPr>
            <a:xfrm>
              <a:off x="645150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56" name="tx256"/>
            <p:cNvSpPr/>
            <p:nvPr/>
          </p:nvSpPr>
          <p:spPr>
            <a:xfrm>
              <a:off x="671300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7" name="tx257"/>
            <p:cNvSpPr/>
            <p:nvPr/>
          </p:nvSpPr>
          <p:spPr>
            <a:xfrm>
              <a:off x="697449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8" name="tx258"/>
            <p:cNvSpPr/>
            <p:nvPr/>
          </p:nvSpPr>
          <p:spPr>
            <a:xfrm>
              <a:off x="723599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9" name="tx259"/>
            <p:cNvSpPr/>
            <p:nvPr/>
          </p:nvSpPr>
          <p:spPr>
            <a:xfrm>
              <a:off x="749748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60" name="tx260"/>
            <p:cNvSpPr/>
            <p:nvPr/>
          </p:nvSpPr>
          <p:spPr>
            <a:xfrm>
              <a:off x="775897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61" name="tx261"/>
            <p:cNvSpPr/>
            <p:nvPr/>
          </p:nvSpPr>
          <p:spPr>
            <a:xfrm>
              <a:off x="802047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62" name="tx262"/>
            <p:cNvSpPr/>
            <p:nvPr/>
          </p:nvSpPr>
          <p:spPr>
            <a:xfrm>
              <a:off x="828196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63" name="tx263"/>
            <p:cNvSpPr/>
            <p:nvPr/>
          </p:nvSpPr>
          <p:spPr>
            <a:xfrm>
              <a:off x="854346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64" name="tx264"/>
            <p:cNvSpPr/>
            <p:nvPr/>
          </p:nvSpPr>
          <p:spPr>
            <a:xfrm>
              <a:off x="2267597"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65" name="tx265"/>
            <p:cNvSpPr/>
            <p:nvPr/>
          </p:nvSpPr>
          <p:spPr>
            <a:xfrm>
              <a:off x="2529091"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66" name="tx266"/>
            <p:cNvSpPr/>
            <p:nvPr/>
          </p:nvSpPr>
          <p:spPr>
            <a:xfrm>
              <a:off x="2790586"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67" name="tx267"/>
            <p:cNvSpPr/>
            <p:nvPr/>
          </p:nvSpPr>
          <p:spPr>
            <a:xfrm>
              <a:off x="3052080"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68" name="tx268"/>
            <p:cNvSpPr/>
            <p:nvPr/>
          </p:nvSpPr>
          <p:spPr>
            <a:xfrm>
              <a:off x="3313574"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69" name="tx269"/>
            <p:cNvSpPr/>
            <p:nvPr/>
          </p:nvSpPr>
          <p:spPr>
            <a:xfrm>
              <a:off x="3575069"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70" name="tx270"/>
            <p:cNvSpPr/>
            <p:nvPr/>
          </p:nvSpPr>
          <p:spPr>
            <a:xfrm>
              <a:off x="3836563"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71" name="tx271"/>
            <p:cNvSpPr/>
            <p:nvPr/>
          </p:nvSpPr>
          <p:spPr>
            <a:xfrm>
              <a:off x="4098058"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72" name="tx272"/>
            <p:cNvSpPr/>
            <p:nvPr/>
          </p:nvSpPr>
          <p:spPr>
            <a:xfrm>
              <a:off x="4359552"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73" name="tx273"/>
            <p:cNvSpPr/>
            <p:nvPr/>
          </p:nvSpPr>
          <p:spPr>
            <a:xfrm>
              <a:off x="4621046"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74" name="tx274"/>
            <p:cNvSpPr/>
            <p:nvPr/>
          </p:nvSpPr>
          <p:spPr>
            <a:xfrm>
              <a:off x="4882541"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75" name="tx275"/>
            <p:cNvSpPr/>
            <p:nvPr/>
          </p:nvSpPr>
          <p:spPr>
            <a:xfrm>
              <a:off x="5144035"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76" name="tx276"/>
            <p:cNvSpPr/>
            <p:nvPr/>
          </p:nvSpPr>
          <p:spPr>
            <a:xfrm>
              <a:off x="5405529"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77" name="tx277"/>
            <p:cNvSpPr/>
            <p:nvPr/>
          </p:nvSpPr>
          <p:spPr>
            <a:xfrm>
              <a:off x="5667024"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78" name="tx278"/>
            <p:cNvSpPr/>
            <p:nvPr/>
          </p:nvSpPr>
          <p:spPr>
            <a:xfrm>
              <a:off x="5928518"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79" name="tx279"/>
            <p:cNvSpPr/>
            <p:nvPr/>
          </p:nvSpPr>
          <p:spPr>
            <a:xfrm>
              <a:off x="6190012"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80" name="tx280"/>
            <p:cNvSpPr/>
            <p:nvPr/>
          </p:nvSpPr>
          <p:spPr>
            <a:xfrm>
              <a:off x="6451507"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81" name="tx281"/>
            <p:cNvSpPr/>
            <p:nvPr/>
          </p:nvSpPr>
          <p:spPr>
            <a:xfrm>
              <a:off x="6713001"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82" name="tx282"/>
            <p:cNvSpPr/>
            <p:nvPr/>
          </p:nvSpPr>
          <p:spPr>
            <a:xfrm>
              <a:off x="6974495"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83" name="tx283"/>
            <p:cNvSpPr/>
            <p:nvPr/>
          </p:nvSpPr>
          <p:spPr>
            <a:xfrm>
              <a:off x="7235990"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84" name="tx284"/>
            <p:cNvSpPr/>
            <p:nvPr/>
          </p:nvSpPr>
          <p:spPr>
            <a:xfrm>
              <a:off x="7497484"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85" name="tx285"/>
            <p:cNvSpPr/>
            <p:nvPr/>
          </p:nvSpPr>
          <p:spPr>
            <a:xfrm>
              <a:off x="7758979"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86" name="tx286"/>
            <p:cNvSpPr/>
            <p:nvPr/>
          </p:nvSpPr>
          <p:spPr>
            <a:xfrm>
              <a:off x="8020473"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87" name="tx287"/>
            <p:cNvSpPr/>
            <p:nvPr/>
          </p:nvSpPr>
          <p:spPr>
            <a:xfrm>
              <a:off x="8281967"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88" name="tx288"/>
            <p:cNvSpPr/>
            <p:nvPr/>
          </p:nvSpPr>
          <p:spPr>
            <a:xfrm>
              <a:off x="8543462"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89" name="tx289"/>
            <p:cNvSpPr/>
            <p:nvPr/>
          </p:nvSpPr>
          <p:spPr>
            <a:xfrm>
              <a:off x="200610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0" name="tx290"/>
            <p:cNvSpPr/>
            <p:nvPr/>
          </p:nvSpPr>
          <p:spPr>
            <a:xfrm>
              <a:off x="226759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91" name="tx291"/>
            <p:cNvSpPr/>
            <p:nvPr/>
          </p:nvSpPr>
          <p:spPr>
            <a:xfrm>
              <a:off x="252909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2" name="tx292"/>
            <p:cNvSpPr/>
            <p:nvPr/>
          </p:nvSpPr>
          <p:spPr>
            <a:xfrm>
              <a:off x="279058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93" name="tx293"/>
            <p:cNvSpPr/>
            <p:nvPr/>
          </p:nvSpPr>
          <p:spPr>
            <a:xfrm>
              <a:off x="305208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4" name="tx294"/>
            <p:cNvSpPr/>
            <p:nvPr/>
          </p:nvSpPr>
          <p:spPr>
            <a:xfrm>
              <a:off x="331357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95" name="tx295"/>
            <p:cNvSpPr/>
            <p:nvPr/>
          </p:nvSpPr>
          <p:spPr>
            <a:xfrm>
              <a:off x="357506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6" name="tx296"/>
            <p:cNvSpPr/>
            <p:nvPr/>
          </p:nvSpPr>
          <p:spPr>
            <a:xfrm>
              <a:off x="383656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7" name="tx297"/>
            <p:cNvSpPr/>
            <p:nvPr/>
          </p:nvSpPr>
          <p:spPr>
            <a:xfrm>
              <a:off x="409805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8" name="tx298"/>
            <p:cNvSpPr/>
            <p:nvPr/>
          </p:nvSpPr>
          <p:spPr>
            <a:xfrm>
              <a:off x="435955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9" name="tx299"/>
            <p:cNvSpPr/>
            <p:nvPr/>
          </p:nvSpPr>
          <p:spPr>
            <a:xfrm>
              <a:off x="462104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0" name="tx300"/>
            <p:cNvSpPr/>
            <p:nvPr/>
          </p:nvSpPr>
          <p:spPr>
            <a:xfrm>
              <a:off x="488254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1" name="tx301"/>
            <p:cNvSpPr/>
            <p:nvPr/>
          </p:nvSpPr>
          <p:spPr>
            <a:xfrm>
              <a:off x="514403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2" name="tx302"/>
            <p:cNvSpPr/>
            <p:nvPr/>
          </p:nvSpPr>
          <p:spPr>
            <a:xfrm>
              <a:off x="540552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3" name="tx303"/>
            <p:cNvSpPr/>
            <p:nvPr/>
          </p:nvSpPr>
          <p:spPr>
            <a:xfrm>
              <a:off x="566702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4" name="tx304"/>
            <p:cNvSpPr/>
            <p:nvPr/>
          </p:nvSpPr>
          <p:spPr>
            <a:xfrm>
              <a:off x="592851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5" name="tx305"/>
            <p:cNvSpPr/>
            <p:nvPr/>
          </p:nvSpPr>
          <p:spPr>
            <a:xfrm>
              <a:off x="619001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6" name="tx306"/>
            <p:cNvSpPr/>
            <p:nvPr/>
          </p:nvSpPr>
          <p:spPr>
            <a:xfrm>
              <a:off x="645150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7" name="tx307"/>
            <p:cNvSpPr/>
            <p:nvPr/>
          </p:nvSpPr>
          <p:spPr>
            <a:xfrm>
              <a:off x="671300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8" name="tx308"/>
            <p:cNvSpPr/>
            <p:nvPr/>
          </p:nvSpPr>
          <p:spPr>
            <a:xfrm>
              <a:off x="697449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9" name="tx309"/>
            <p:cNvSpPr/>
            <p:nvPr/>
          </p:nvSpPr>
          <p:spPr>
            <a:xfrm>
              <a:off x="723599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0" name="tx310"/>
            <p:cNvSpPr/>
            <p:nvPr/>
          </p:nvSpPr>
          <p:spPr>
            <a:xfrm>
              <a:off x="749748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1" name="tx311"/>
            <p:cNvSpPr/>
            <p:nvPr/>
          </p:nvSpPr>
          <p:spPr>
            <a:xfrm>
              <a:off x="775897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2" name="tx312"/>
            <p:cNvSpPr/>
            <p:nvPr/>
          </p:nvSpPr>
          <p:spPr>
            <a:xfrm>
              <a:off x="802047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3" name="tx313"/>
            <p:cNvSpPr/>
            <p:nvPr/>
          </p:nvSpPr>
          <p:spPr>
            <a:xfrm>
              <a:off x="828196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4" name="tx314"/>
            <p:cNvSpPr/>
            <p:nvPr/>
          </p:nvSpPr>
          <p:spPr>
            <a:xfrm>
              <a:off x="854346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5" name="tx315"/>
            <p:cNvSpPr/>
            <p:nvPr/>
          </p:nvSpPr>
          <p:spPr>
            <a:xfrm>
              <a:off x="200610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6" name="tx316"/>
            <p:cNvSpPr/>
            <p:nvPr/>
          </p:nvSpPr>
          <p:spPr>
            <a:xfrm>
              <a:off x="226759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7" name="tx317"/>
            <p:cNvSpPr/>
            <p:nvPr/>
          </p:nvSpPr>
          <p:spPr>
            <a:xfrm>
              <a:off x="252909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8" name="tx318"/>
            <p:cNvSpPr/>
            <p:nvPr/>
          </p:nvSpPr>
          <p:spPr>
            <a:xfrm>
              <a:off x="279058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9" name="tx319"/>
            <p:cNvSpPr/>
            <p:nvPr/>
          </p:nvSpPr>
          <p:spPr>
            <a:xfrm>
              <a:off x="305208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0" name="tx320"/>
            <p:cNvSpPr/>
            <p:nvPr/>
          </p:nvSpPr>
          <p:spPr>
            <a:xfrm>
              <a:off x="331357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1" name="tx321"/>
            <p:cNvSpPr/>
            <p:nvPr/>
          </p:nvSpPr>
          <p:spPr>
            <a:xfrm>
              <a:off x="357506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2" name="tx322"/>
            <p:cNvSpPr/>
            <p:nvPr/>
          </p:nvSpPr>
          <p:spPr>
            <a:xfrm>
              <a:off x="383656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3" name="tx323"/>
            <p:cNvSpPr/>
            <p:nvPr/>
          </p:nvSpPr>
          <p:spPr>
            <a:xfrm>
              <a:off x="409805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4" name="tx324"/>
            <p:cNvSpPr/>
            <p:nvPr/>
          </p:nvSpPr>
          <p:spPr>
            <a:xfrm>
              <a:off x="435955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5" name="tx325"/>
            <p:cNvSpPr/>
            <p:nvPr/>
          </p:nvSpPr>
          <p:spPr>
            <a:xfrm>
              <a:off x="462104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6" name="tx326"/>
            <p:cNvSpPr/>
            <p:nvPr/>
          </p:nvSpPr>
          <p:spPr>
            <a:xfrm>
              <a:off x="488254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7" name="tx327"/>
            <p:cNvSpPr/>
            <p:nvPr/>
          </p:nvSpPr>
          <p:spPr>
            <a:xfrm>
              <a:off x="514403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8" name="tx328"/>
            <p:cNvSpPr/>
            <p:nvPr/>
          </p:nvSpPr>
          <p:spPr>
            <a:xfrm>
              <a:off x="540552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9" name="tx329"/>
            <p:cNvSpPr/>
            <p:nvPr/>
          </p:nvSpPr>
          <p:spPr>
            <a:xfrm>
              <a:off x="566702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0" name="tx330"/>
            <p:cNvSpPr/>
            <p:nvPr/>
          </p:nvSpPr>
          <p:spPr>
            <a:xfrm>
              <a:off x="592851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1" name="tx331"/>
            <p:cNvSpPr/>
            <p:nvPr/>
          </p:nvSpPr>
          <p:spPr>
            <a:xfrm>
              <a:off x="619001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2" name="tx332"/>
            <p:cNvSpPr/>
            <p:nvPr/>
          </p:nvSpPr>
          <p:spPr>
            <a:xfrm>
              <a:off x="645150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3" name="tx333"/>
            <p:cNvSpPr/>
            <p:nvPr/>
          </p:nvSpPr>
          <p:spPr>
            <a:xfrm>
              <a:off x="671300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4" name="tx334"/>
            <p:cNvSpPr/>
            <p:nvPr/>
          </p:nvSpPr>
          <p:spPr>
            <a:xfrm>
              <a:off x="697449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5" name="tx335"/>
            <p:cNvSpPr/>
            <p:nvPr/>
          </p:nvSpPr>
          <p:spPr>
            <a:xfrm>
              <a:off x="723599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6" name="tx336"/>
            <p:cNvSpPr/>
            <p:nvPr/>
          </p:nvSpPr>
          <p:spPr>
            <a:xfrm>
              <a:off x="749748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7" name="tx337"/>
            <p:cNvSpPr/>
            <p:nvPr/>
          </p:nvSpPr>
          <p:spPr>
            <a:xfrm>
              <a:off x="775897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8" name="tx338"/>
            <p:cNvSpPr/>
            <p:nvPr/>
          </p:nvSpPr>
          <p:spPr>
            <a:xfrm>
              <a:off x="802047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9" name="tx339"/>
            <p:cNvSpPr/>
            <p:nvPr/>
          </p:nvSpPr>
          <p:spPr>
            <a:xfrm>
              <a:off x="828196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0" name="tx340"/>
            <p:cNvSpPr/>
            <p:nvPr/>
          </p:nvSpPr>
          <p:spPr>
            <a:xfrm>
              <a:off x="854346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1" name="tx341"/>
            <p:cNvSpPr/>
            <p:nvPr/>
          </p:nvSpPr>
          <p:spPr>
            <a:xfrm>
              <a:off x="2006103"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2" name="tx342"/>
            <p:cNvSpPr/>
            <p:nvPr/>
          </p:nvSpPr>
          <p:spPr>
            <a:xfrm>
              <a:off x="2267597"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3" name="tx343"/>
            <p:cNvSpPr/>
            <p:nvPr/>
          </p:nvSpPr>
          <p:spPr>
            <a:xfrm>
              <a:off x="2529091"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4" name="tx344"/>
            <p:cNvSpPr/>
            <p:nvPr/>
          </p:nvSpPr>
          <p:spPr>
            <a:xfrm>
              <a:off x="2790586"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5" name="tx345"/>
            <p:cNvSpPr/>
            <p:nvPr/>
          </p:nvSpPr>
          <p:spPr>
            <a:xfrm>
              <a:off x="3052080"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6" name="tx346"/>
            <p:cNvSpPr/>
            <p:nvPr/>
          </p:nvSpPr>
          <p:spPr>
            <a:xfrm>
              <a:off x="3313574"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7" name="tx347"/>
            <p:cNvSpPr/>
            <p:nvPr/>
          </p:nvSpPr>
          <p:spPr>
            <a:xfrm>
              <a:off x="3575069"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8" name="tx348"/>
            <p:cNvSpPr/>
            <p:nvPr/>
          </p:nvSpPr>
          <p:spPr>
            <a:xfrm>
              <a:off x="3836563"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9" name="tx349"/>
            <p:cNvSpPr/>
            <p:nvPr/>
          </p:nvSpPr>
          <p:spPr>
            <a:xfrm>
              <a:off x="4098058"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0" name="tx350"/>
            <p:cNvSpPr/>
            <p:nvPr/>
          </p:nvSpPr>
          <p:spPr>
            <a:xfrm>
              <a:off x="4359552"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1" name="tx351"/>
            <p:cNvSpPr/>
            <p:nvPr/>
          </p:nvSpPr>
          <p:spPr>
            <a:xfrm>
              <a:off x="4621046"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2" name="tx352"/>
            <p:cNvSpPr/>
            <p:nvPr/>
          </p:nvSpPr>
          <p:spPr>
            <a:xfrm>
              <a:off x="4882541"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3" name="tx353"/>
            <p:cNvSpPr/>
            <p:nvPr/>
          </p:nvSpPr>
          <p:spPr>
            <a:xfrm>
              <a:off x="5144035"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4" name="tx354"/>
            <p:cNvSpPr/>
            <p:nvPr/>
          </p:nvSpPr>
          <p:spPr>
            <a:xfrm>
              <a:off x="5405529"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5" name="tx355"/>
            <p:cNvSpPr/>
            <p:nvPr/>
          </p:nvSpPr>
          <p:spPr>
            <a:xfrm>
              <a:off x="5667024"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6" name="tx356"/>
            <p:cNvSpPr/>
            <p:nvPr/>
          </p:nvSpPr>
          <p:spPr>
            <a:xfrm>
              <a:off x="5928518"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7" name="tx357"/>
            <p:cNvSpPr/>
            <p:nvPr/>
          </p:nvSpPr>
          <p:spPr>
            <a:xfrm>
              <a:off x="6190012"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8" name="tx358"/>
            <p:cNvSpPr/>
            <p:nvPr/>
          </p:nvSpPr>
          <p:spPr>
            <a:xfrm>
              <a:off x="6451507"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9" name="tx359"/>
            <p:cNvSpPr/>
            <p:nvPr/>
          </p:nvSpPr>
          <p:spPr>
            <a:xfrm>
              <a:off x="6713001"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60" name="tx360"/>
            <p:cNvSpPr/>
            <p:nvPr/>
          </p:nvSpPr>
          <p:spPr>
            <a:xfrm>
              <a:off x="6974495"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1" name="tx361"/>
            <p:cNvSpPr/>
            <p:nvPr/>
          </p:nvSpPr>
          <p:spPr>
            <a:xfrm>
              <a:off x="7235990"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2" name="tx362"/>
            <p:cNvSpPr/>
            <p:nvPr/>
          </p:nvSpPr>
          <p:spPr>
            <a:xfrm>
              <a:off x="7497484"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3" name="tx363"/>
            <p:cNvSpPr/>
            <p:nvPr/>
          </p:nvSpPr>
          <p:spPr>
            <a:xfrm>
              <a:off x="7758979"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4" name="tx364"/>
            <p:cNvSpPr/>
            <p:nvPr/>
          </p:nvSpPr>
          <p:spPr>
            <a:xfrm>
              <a:off x="8020473"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65" name="tx365"/>
            <p:cNvSpPr/>
            <p:nvPr/>
          </p:nvSpPr>
          <p:spPr>
            <a:xfrm>
              <a:off x="8281967"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6" name="tx366"/>
            <p:cNvSpPr/>
            <p:nvPr/>
          </p:nvSpPr>
          <p:spPr>
            <a:xfrm>
              <a:off x="8543462"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67" name="tx367"/>
            <p:cNvSpPr/>
            <p:nvPr/>
          </p:nvSpPr>
          <p:spPr>
            <a:xfrm>
              <a:off x="2006103"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368" name="rc368"/>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69" name="rc369"/>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70" name="rc370"/>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71" name="rc371"/>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72" name="rc372"/>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73" name="rc373"/>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74" name="rc374"/>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75" name="rc375"/>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76" name="rc376"/>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77" name="rc377"/>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78" name="rc378"/>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79" name="rc379"/>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80" name="rc380"/>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81" name="rc381"/>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82" name="rc382"/>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83" name="rc383"/>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84" name="rc384"/>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85" name="rc385"/>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86" name="rc386"/>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87" name="rc387"/>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88" name="rc388"/>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89" name="rc389"/>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90" name="rc390"/>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91" name="rc391"/>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92" name="rc392"/>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93" name="rc393"/>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94" name="rc394"/>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95" name="rc395"/>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96" name="rc396"/>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97" name="rc397"/>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98" name="rc398"/>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399" name="rc399"/>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00" name="rc400"/>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01" name="rc401"/>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02" name="rc402"/>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03" name="rc403"/>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04" name="rc404"/>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05" name="rc405"/>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06" name="rc406"/>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07" name="rc407"/>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08" name="rc408"/>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09" name="rc409"/>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10" name="rc410"/>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11" name="rc411"/>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12" name="rc412"/>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13" name="rc413"/>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14" name="rc414"/>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15" name="rc415"/>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16" name="rc416"/>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17" name="rc417"/>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18" name="rc418"/>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19" name="rc419"/>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20" name="rc420"/>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21" name="rc421"/>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22" name="rc422"/>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23" name="rc423"/>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24" name="rc424"/>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25" name="rc425"/>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26" name="rc426"/>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27" name="rc427"/>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28" name="rc428"/>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29" name="rc429"/>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30" name="rc430"/>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31" name="rc431"/>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32" name="rc432"/>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33" name="rc433"/>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34" name="rc434"/>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35" name="rc435"/>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36" name="rc436"/>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37" name="rc437"/>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38" name="rc438"/>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39" name="rc439"/>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40" name="rc440"/>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41" name="rc441"/>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42" name="rc442"/>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43" name="rc443"/>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44" name="rc444"/>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45" name="rc445"/>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46" name="rc446"/>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47" name="rc447"/>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48" name="rc448"/>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49" name="rc449"/>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50" name="rc450"/>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51" name="rc451"/>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52" name="rc452"/>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53" name="rc453"/>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54" name="rc454"/>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55" name="rc455"/>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56" name="rc456"/>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57" name="rc457"/>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58" name="rc458"/>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59" name="rc459"/>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60" name="rc460"/>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61" name="rc461"/>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62" name="rc462"/>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63" name="rc463"/>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64" name="rc464"/>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65" name="rc465"/>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66" name="rc466"/>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67" name="rc467"/>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68" name="rc468"/>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69" name="rc469"/>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70" name="rc470"/>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71" name="rc471"/>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72" name="rc472"/>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73" name="rc473"/>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74" name="rc474"/>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75" name="rc475"/>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76" name="rc476"/>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77" name="rc477"/>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78" name="rc478"/>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79" name="rc479"/>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80" name="rc480"/>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81" name="rc481"/>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82" name="rc482"/>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83" name="rc483"/>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84" name="rc484"/>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85" name="rc485"/>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86" name="rc486"/>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87" name="rc487"/>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88" name="rc488"/>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89" name="rc489"/>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90" name="rc490"/>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91" name="rc491"/>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92" name="rc492"/>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93" name="rc493"/>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94" name="rc494"/>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95" name="rc495"/>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96" name="rc496"/>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97" name="rc497"/>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98" name="rc498"/>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499" name="rc499"/>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00" name="rc500"/>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01" name="rc501"/>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02" name="rc502"/>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03" name="rc503"/>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04" name="rc504"/>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05" name="rc505"/>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06" name="rc506"/>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07" name="rc507"/>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08" name="rc508"/>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09" name="rc509"/>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10" name="rc510"/>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11" name="rc511"/>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12" name="rc512"/>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13" name="rc513"/>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14" name="rc514"/>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15" name="rc515"/>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16" name="rc516"/>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17" name="rc517"/>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18" name="rc518"/>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19" name="rc519"/>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20" name="rc520"/>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21" name="rc521"/>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22" name="rc522"/>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23" name="rc523"/>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24" name="rc524"/>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25" name="rc525"/>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26" name="rc526"/>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27" name="rc527"/>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28" name="rc528"/>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29" name="rc529"/>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30" name="rc530"/>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31" name="rc531"/>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32" name="rc532"/>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33" name="rc533"/>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34" name="rc534"/>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35" name="rc535"/>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36" name="rc536"/>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37" name="rc537"/>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38" name="rc538"/>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39" name="rc539"/>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40" name="rc540"/>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41" name="rc541"/>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42" name="rc542"/>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43" name="rc543"/>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44" name="rc544"/>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45" name="rc545"/>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46" name="rc546"/>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47" name="rc547"/>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48" name="rc548"/>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49" name="rc549"/>
            <p:cNvSpPr/>
            <p:nvPr/>
          </p:nvSpPr>
          <p:spPr>
            <a:xfrm>
              <a:off x="1935614" y="2520781"/>
              <a:ext cx="6798853" cy="629701"/>
            </a:xfrm>
            <a:prstGeom prst="rect">
              <a:avLst/>
            </a:prstGeom>
            <a:noFill/>
            <a:ln w="27101" cap="flat">
              <a:solidFill>
                <a:srgbClr val="000000">
                  <a:alpha val="100000"/>
                </a:srgbClr>
              </a:solidFill>
              <a:prstDash val="solid"/>
              <a:miter/>
            </a:ln>
          </p:spPr>
          <p:txBody>
            <a:bodyPr/>
            <a:lstStyle/>
            <a:p/>
          </p:txBody>
        </p:sp>
        <p:sp>
          <p:nvSpPr>
            <p:cNvPr id="550" name="tx550"/>
            <p:cNvSpPr/>
            <p:nvPr/>
          </p:nvSpPr>
          <p:spPr>
            <a:xfrm rot="-2700000">
              <a:off x="19854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51" name="tx551"/>
            <p:cNvSpPr/>
            <p:nvPr/>
          </p:nvSpPr>
          <p:spPr>
            <a:xfrm rot="-2700000">
              <a:off x="22469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552" name="tx552"/>
            <p:cNvSpPr/>
            <p:nvPr/>
          </p:nvSpPr>
          <p:spPr>
            <a:xfrm rot="-2700000">
              <a:off x="250845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553" name="tx553"/>
            <p:cNvSpPr/>
            <p:nvPr/>
          </p:nvSpPr>
          <p:spPr>
            <a:xfrm rot="-2700000">
              <a:off x="276994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554" name="tx554"/>
            <p:cNvSpPr/>
            <p:nvPr/>
          </p:nvSpPr>
          <p:spPr>
            <a:xfrm rot="-2700000">
              <a:off x="30314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555" name="tx555"/>
            <p:cNvSpPr/>
            <p:nvPr/>
          </p:nvSpPr>
          <p:spPr>
            <a:xfrm rot="-2700000">
              <a:off x="32929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56" name="tx556"/>
            <p:cNvSpPr/>
            <p:nvPr/>
          </p:nvSpPr>
          <p:spPr>
            <a:xfrm rot="-2700000">
              <a:off x="35544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557" name="tx557"/>
            <p:cNvSpPr/>
            <p:nvPr/>
          </p:nvSpPr>
          <p:spPr>
            <a:xfrm rot="-2700000">
              <a:off x="381592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558" name="tx558"/>
            <p:cNvSpPr/>
            <p:nvPr/>
          </p:nvSpPr>
          <p:spPr>
            <a:xfrm rot="-2700000">
              <a:off x="40774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559" name="tx559"/>
            <p:cNvSpPr/>
            <p:nvPr/>
          </p:nvSpPr>
          <p:spPr>
            <a:xfrm rot="-2700000">
              <a:off x="433891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560" name="tx560"/>
            <p:cNvSpPr/>
            <p:nvPr/>
          </p:nvSpPr>
          <p:spPr>
            <a:xfrm rot="-2700000">
              <a:off x="46004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61" name="tx561"/>
            <p:cNvSpPr/>
            <p:nvPr/>
          </p:nvSpPr>
          <p:spPr>
            <a:xfrm rot="-2700000">
              <a:off x="4863415"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562" name="tx562"/>
            <p:cNvSpPr/>
            <p:nvPr/>
          </p:nvSpPr>
          <p:spPr>
            <a:xfrm rot="-2700000">
              <a:off x="51233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563" name="tx563"/>
            <p:cNvSpPr/>
            <p:nvPr/>
          </p:nvSpPr>
          <p:spPr>
            <a:xfrm rot="-2700000">
              <a:off x="538489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564" name="tx564"/>
            <p:cNvSpPr/>
            <p:nvPr/>
          </p:nvSpPr>
          <p:spPr>
            <a:xfrm rot="-2700000">
              <a:off x="564638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565" name="tx565"/>
            <p:cNvSpPr/>
            <p:nvPr/>
          </p:nvSpPr>
          <p:spPr>
            <a:xfrm rot="-2700000">
              <a:off x="59078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66" name="tx566"/>
            <p:cNvSpPr/>
            <p:nvPr/>
          </p:nvSpPr>
          <p:spPr>
            <a:xfrm rot="-2700000">
              <a:off x="616937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567" name="tx567"/>
            <p:cNvSpPr/>
            <p:nvPr/>
          </p:nvSpPr>
          <p:spPr>
            <a:xfrm rot="-2700000">
              <a:off x="64308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568" name="tx568"/>
            <p:cNvSpPr/>
            <p:nvPr/>
          </p:nvSpPr>
          <p:spPr>
            <a:xfrm rot="-2700000">
              <a:off x="66923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569" name="tx569"/>
            <p:cNvSpPr/>
            <p:nvPr/>
          </p:nvSpPr>
          <p:spPr>
            <a:xfrm rot="-2700000">
              <a:off x="695385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70" name="tx570"/>
            <p:cNvSpPr/>
            <p:nvPr/>
          </p:nvSpPr>
          <p:spPr>
            <a:xfrm rot="-2700000">
              <a:off x="72153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71" name="tx571"/>
            <p:cNvSpPr/>
            <p:nvPr/>
          </p:nvSpPr>
          <p:spPr>
            <a:xfrm rot="-2700000">
              <a:off x="74768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572" name="tx572"/>
            <p:cNvSpPr/>
            <p:nvPr/>
          </p:nvSpPr>
          <p:spPr>
            <a:xfrm rot="-2700000">
              <a:off x="77383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573" name="tx573"/>
            <p:cNvSpPr/>
            <p:nvPr/>
          </p:nvSpPr>
          <p:spPr>
            <a:xfrm rot="-2700000">
              <a:off x="799983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574" name="tx574"/>
            <p:cNvSpPr/>
            <p:nvPr/>
          </p:nvSpPr>
          <p:spPr>
            <a:xfrm rot="-2700000">
              <a:off x="82613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75" name="tx575"/>
            <p:cNvSpPr/>
            <p:nvPr/>
          </p:nvSpPr>
          <p:spPr>
            <a:xfrm rot="-2700000">
              <a:off x="852282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76" name="tx576"/>
            <p:cNvSpPr/>
            <p:nvPr/>
          </p:nvSpPr>
          <p:spPr>
            <a:xfrm>
              <a:off x="880617" y="5289699"/>
              <a:ext cx="652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Mauritania</a:t>
              </a:r>
            </a:p>
          </p:txBody>
        </p:sp>
        <p:sp>
          <p:nvSpPr>
            <p:cNvPr id="577" name="tx577"/>
            <p:cNvSpPr/>
            <p:nvPr/>
          </p:nvSpPr>
          <p:spPr>
            <a:xfrm>
              <a:off x="1199011" y="4659997"/>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Libya</a:t>
              </a:r>
            </a:p>
          </p:txBody>
        </p:sp>
        <p:sp>
          <p:nvSpPr>
            <p:cNvPr id="578" name="tx578"/>
            <p:cNvSpPr/>
            <p:nvPr/>
          </p:nvSpPr>
          <p:spPr>
            <a:xfrm>
              <a:off x="1098153" y="4030295"/>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Algeria</a:t>
              </a:r>
            </a:p>
          </p:txBody>
        </p:sp>
        <p:sp>
          <p:nvSpPr>
            <p:cNvPr id="579" name="tx579"/>
            <p:cNvSpPr/>
            <p:nvPr/>
          </p:nvSpPr>
          <p:spPr>
            <a:xfrm>
              <a:off x="997203" y="3400594"/>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Morocco</a:t>
              </a:r>
            </a:p>
          </p:txBody>
        </p:sp>
        <p:sp>
          <p:nvSpPr>
            <p:cNvPr id="580" name="tx580"/>
            <p:cNvSpPr/>
            <p:nvPr/>
          </p:nvSpPr>
          <p:spPr>
            <a:xfrm>
              <a:off x="508182" y="2770892"/>
              <a:ext cx="589879"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Northern</a:t>
              </a:r>
            </a:p>
          </p:txBody>
        </p:sp>
        <p:sp>
          <p:nvSpPr>
            <p:cNvPr id="581" name="tx581"/>
            <p:cNvSpPr/>
            <p:nvPr/>
          </p:nvSpPr>
          <p:spPr>
            <a:xfrm>
              <a:off x="1136924" y="2770892"/>
              <a:ext cx="39611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Africa</a:t>
              </a:r>
            </a:p>
          </p:txBody>
        </p:sp>
        <p:sp>
          <p:nvSpPr>
            <p:cNvPr id="582" name="tx582"/>
            <p:cNvSpPr/>
            <p:nvPr/>
          </p:nvSpPr>
          <p:spPr>
            <a:xfrm>
              <a:off x="1087912" y="2141190"/>
              <a:ext cx="4451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Tunisia</a:t>
              </a:r>
            </a:p>
          </p:txBody>
        </p:sp>
        <p:sp>
          <p:nvSpPr>
            <p:cNvPr id="583" name="tx583"/>
            <p:cNvSpPr/>
            <p:nvPr/>
          </p:nvSpPr>
          <p:spPr>
            <a:xfrm>
              <a:off x="1175694" y="1511489"/>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Egypt</a:t>
              </a:r>
            </a:p>
          </p:txBody>
        </p:sp>
        <p:sp>
          <p:nvSpPr>
            <p:cNvPr id="584" name="tx584"/>
            <p:cNvSpPr/>
            <p:nvPr/>
          </p:nvSpPr>
          <p:spPr>
            <a:xfrm>
              <a:off x="3429245"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585" name="pic585"/>
            <p:cNvPicPr/>
            <p:nvPr/>
          </p:nvPicPr>
          <p:blipFill>
            <a:blip r:embed="rId2" cstate="print"/>
            <a:stretch>
              <a:fillRect/>
            </a:stretch>
          </p:blipFill>
          <p:spPr>
            <a:xfrm>
              <a:off x="5080837" y="5941026"/>
              <a:ext cx="2160000" cy="219455"/>
            </a:xfrm>
            <a:prstGeom prst="rect">
              <a:avLst/>
            </a:prstGeom>
          </p:spPr>
        </p:pic>
        <p:sp>
          <p:nvSpPr>
            <p:cNvPr id="586" name="pl586"/>
            <p:cNvSpPr/>
            <p:nvPr/>
          </p:nvSpPr>
          <p:spPr>
            <a:xfrm>
              <a:off x="508443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7" name="pl587"/>
            <p:cNvSpPr/>
            <p:nvPr/>
          </p:nvSpPr>
          <p:spPr>
            <a:xfrm>
              <a:off x="637611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8" name="pl588"/>
            <p:cNvSpPr/>
            <p:nvPr/>
          </p:nvSpPr>
          <p:spPr>
            <a:xfrm>
              <a:off x="659139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9" name="pl589"/>
            <p:cNvSpPr/>
            <p:nvPr/>
          </p:nvSpPr>
          <p:spPr>
            <a:xfrm>
              <a:off x="680667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0" name="pl590"/>
            <p:cNvSpPr/>
            <p:nvPr/>
          </p:nvSpPr>
          <p:spPr>
            <a:xfrm>
              <a:off x="702195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1" name="pl591"/>
            <p:cNvSpPr/>
            <p:nvPr/>
          </p:nvSpPr>
          <p:spPr>
            <a:xfrm>
              <a:off x="723723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2" name="pl592"/>
            <p:cNvSpPr/>
            <p:nvPr/>
          </p:nvSpPr>
          <p:spPr>
            <a:xfrm>
              <a:off x="508443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3" name="pl593"/>
            <p:cNvSpPr/>
            <p:nvPr/>
          </p:nvSpPr>
          <p:spPr>
            <a:xfrm>
              <a:off x="637611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4" name="pl594"/>
            <p:cNvSpPr/>
            <p:nvPr/>
          </p:nvSpPr>
          <p:spPr>
            <a:xfrm>
              <a:off x="659139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5" name="pl595"/>
            <p:cNvSpPr/>
            <p:nvPr/>
          </p:nvSpPr>
          <p:spPr>
            <a:xfrm>
              <a:off x="680667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6" name="pl596"/>
            <p:cNvSpPr/>
            <p:nvPr/>
          </p:nvSpPr>
          <p:spPr>
            <a:xfrm>
              <a:off x="702195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7" name="pl597"/>
            <p:cNvSpPr/>
            <p:nvPr/>
          </p:nvSpPr>
          <p:spPr>
            <a:xfrm>
              <a:off x="723723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8" name="tx598"/>
            <p:cNvSpPr/>
            <p:nvPr/>
          </p:nvSpPr>
          <p:spPr>
            <a:xfrm>
              <a:off x="5053348"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599" name="tx599"/>
            <p:cNvSpPr/>
            <p:nvPr/>
          </p:nvSpPr>
          <p:spPr>
            <a:xfrm>
              <a:off x="631393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600" name="tx600"/>
            <p:cNvSpPr/>
            <p:nvPr/>
          </p:nvSpPr>
          <p:spPr>
            <a:xfrm>
              <a:off x="652921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601" name="tx601"/>
            <p:cNvSpPr/>
            <p:nvPr/>
          </p:nvSpPr>
          <p:spPr>
            <a:xfrm>
              <a:off x="674449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602" name="tx602"/>
            <p:cNvSpPr/>
            <p:nvPr/>
          </p:nvSpPr>
          <p:spPr>
            <a:xfrm>
              <a:off x="695977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603" name="tx603"/>
            <p:cNvSpPr/>
            <p:nvPr/>
          </p:nvSpPr>
          <p:spPr>
            <a:xfrm>
              <a:off x="7143969"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604" name="tx604"/>
            <p:cNvSpPr/>
            <p:nvPr/>
          </p:nvSpPr>
          <p:spPr>
            <a:xfrm>
              <a:off x="1595672" y="435349"/>
              <a:ext cx="412211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Northern Africa, 2000-2025</a:t>
              </a:r>
            </a:p>
          </p:txBody>
        </p:sp>
        <p:sp>
          <p:nvSpPr>
            <p:cNvPr id="605" name="tx60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06" name="tx606"/>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6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7107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40541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03974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67408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3084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4275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9539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58824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2225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85691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9125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12558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2856916"/>
              <a:ext cx="3434315" cy="1133557"/>
            </a:xfrm>
            <a:custGeom>
              <a:avLst/>
              <a:pathLst>
                <a:path w="3434315" h="1133557">
                  <a:moveTo>
                    <a:pt x="0" y="1096991"/>
                  </a:moveTo>
                  <a:lnTo>
                    <a:pt x="137372" y="1133557"/>
                  </a:lnTo>
                  <a:lnTo>
                    <a:pt x="274745" y="950725"/>
                  </a:lnTo>
                  <a:lnTo>
                    <a:pt x="412117" y="804460"/>
                  </a:lnTo>
                  <a:lnTo>
                    <a:pt x="549490" y="511929"/>
                  </a:lnTo>
                  <a:lnTo>
                    <a:pt x="686863" y="329097"/>
                  </a:lnTo>
                  <a:lnTo>
                    <a:pt x="824235" y="182831"/>
                  </a:lnTo>
                  <a:lnTo>
                    <a:pt x="961608" y="146265"/>
                  </a:lnTo>
                  <a:lnTo>
                    <a:pt x="1098981" y="146265"/>
                  </a:lnTo>
                  <a:lnTo>
                    <a:pt x="1236353" y="73132"/>
                  </a:lnTo>
                  <a:lnTo>
                    <a:pt x="1373726" y="219398"/>
                  </a:lnTo>
                  <a:lnTo>
                    <a:pt x="1511098" y="36566"/>
                  </a:lnTo>
                  <a:lnTo>
                    <a:pt x="1648471" y="0"/>
                  </a:lnTo>
                  <a:lnTo>
                    <a:pt x="1785844" y="36566"/>
                  </a:lnTo>
                  <a:lnTo>
                    <a:pt x="1923216" y="0"/>
                  </a:lnTo>
                  <a:lnTo>
                    <a:pt x="2060589" y="36566"/>
                  </a:lnTo>
                  <a:lnTo>
                    <a:pt x="2197962" y="36566"/>
                  </a:lnTo>
                  <a:lnTo>
                    <a:pt x="2335334" y="73132"/>
                  </a:lnTo>
                  <a:lnTo>
                    <a:pt x="2472707" y="73132"/>
                  </a:lnTo>
                  <a:lnTo>
                    <a:pt x="2610079" y="0"/>
                  </a:lnTo>
                  <a:lnTo>
                    <a:pt x="2747452" y="36566"/>
                  </a:lnTo>
                  <a:lnTo>
                    <a:pt x="2884825" y="109699"/>
                  </a:lnTo>
                  <a:lnTo>
                    <a:pt x="3022197" y="109699"/>
                  </a:lnTo>
                  <a:lnTo>
                    <a:pt x="3159570" y="182831"/>
                  </a:lnTo>
                  <a:lnTo>
                    <a:pt x="3296943" y="73132"/>
                  </a:lnTo>
                  <a:lnTo>
                    <a:pt x="3434315" y="0"/>
                  </a:lnTo>
                </a:path>
              </a:pathLst>
            </a:custGeom>
            <a:ln w="27101" cap="flat">
              <a:solidFill>
                <a:srgbClr val="0058AB">
                  <a:alpha val="69803"/>
                </a:srgbClr>
              </a:solidFill>
              <a:prstDash val="solid"/>
              <a:round/>
            </a:ln>
          </p:spPr>
          <p:txBody>
            <a:bodyPr/>
            <a:lstStyle/>
            <a:p/>
          </p:txBody>
        </p:sp>
        <p:sp>
          <p:nvSpPr>
            <p:cNvPr id="25" name="pl25"/>
            <p:cNvSpPr/>
            <p:nvPr/>
          </p:nvSpPr>
          <p:spPr>
            <a:xfrm>
              <a:off x="1083054" y="2418120"/>
              <a:ext cx="3434315" cy="987291"/>
            </a:xfrm>
            <a:custGeom>
              <a:avLst/>
              <a:pathLst>
                <a:path w="3434315" h="987291">
                  <a:moveTo>
                    <a:pt x="0" y="987291"/>
                  </a:moveTo>
                  <a:lnTo>
                    <a:pt x="137372" y="877592"/>
                  </a:lnTo>
                  <a:lnTo>
                    <a:pt x="274745" y="804460"/>
                  </a:lnTo>
                  <a:lnTo>
                    <a:pt x="412117" y="731327"/>
                  </a:lnTo>
                  <a:lnTo>
                    <a:pt x="549490" y="658194"/>
                  </a:lnTo>
                  <a:lnTo>
                    <a:pt x="686863" y="548495"/>
                  </a:lnTo>
                  <a:lnTo>
                    <a:pt x="824235" y="511929"/>
                  </a:lnTo>
                  <a:lnTo>
                    <a:pt x="961608" y="402230"/>
                  </a:lnTo>
                  <a:lnTo>
                    <a:pt x="1098981" y="365663"/>
                  </a:lnTo>
                  <a:lnTo>
                    <a:pt x="1236353" y="292530"/>
                  </a:lnTo>
                  <a:lnTo>
                    <a:pt x="1373726" y="182831"/>
                  </a:lnTo>
                  <a:lnTo>
                    <a:pt x="1511098" y="109699"/>
                  </a:lnTo>
                  <a:lnTo>
                    <a:pt x="1648471" y="182831"/>
                  </a:lnTo>
                  <a:lnTo>
                    <a:pt x="1785844" y="219398"/>
                  </a:lnTo>
                  <a:lnTo>
                    <a:pt x="1923216" y="146265"/>
                  </a:lnTo>
                  <a:lnTo>
                    <a:pt x="2060589" y="146265"/>
                  </a:lnTo>
                  <a:lnTo>
                    <a:pt x="2197962" y="109699"/>
                  </a:lnTo>
                  <a:lnTo>
                    <a:pt x="2335334" y="146265"/>
                  </a:lnTo>
                  <a:lnTo>
                    <a:pt x="2472707" y="36566"/>
                  </a:lnTo>
                  <a:lnTo>
                    <a:pt x="2610079" y="0"/>
                  </a:lnTo>
                  <a:lnTo>
                    <a:pt x="2747452" y="36566"/>
                  </a:lnTo>
                  <a:lnTo>
                    <a:pt x="2884825" y="146265"/>
                  </a:lnTo>
                  <a:lnTo>
                    <a:pt x="3022197" y="73132"/>
                  </a:lnTo>
                  <a:lnTo>
                    <a:pt x="3159570" y="182831"/>
                  </a:lnTo>
                  <a:lnTo>
                    <a:pt x="3296943" y="219398"/>
                  </a:lnTo>
                  <a:lnTo>
                    <a:pt x="3434315" y="36566"/>
                  </a:lnTo>
                </a:path>
              </a:pathLst>
            </a:custGeom>
            <a:ln w="27101" cap="flat">
              <a:solidFill>
                <a:srgbClr val="1CABE2">
                  <a:alpha val="69803"/>
                </a:srgbClr>
              </a:solidFill>
              <a:prstDash val="solid"/>
              <a:round/>
            </a:ln>
          </p:spPr>
          <p:txBody>
            <a:bodyPr/>
            <a:lstStyle/>
            <a:p/>
          </p:txBody>
        </p:sp>
        <p:sp>
          <p:nvSpPr>
            <p:cNvPr id="26" name="pl26"/>
            <p:cNvSpPr/>
            <p:nvPr/>
          </p:nvSpPr>
          <p:spPr>
            <a:xfrm>
              <a:off x="1083054" y="1906191"/>
              <a:ext cx="3434315" cy="146265"/>
            </a:xfrm>
            <a:custGeom>
              <a:avLst/>
              <a:pathLst>
                <a:path w="3434315" h="146265">
                  <a:moveTo>
                    <a:pt x="0" y="73132"/>
                  </a:moveTo>
                  <a:lnTo>
                    <a:pt x="137372" y="0"/>
                  </a:lnTo>
                  <a:lnTo>
                    <a:pt x="274745" y="73132"/>
                  </a:lnTo>
                  <a:lnTo>
                    <a:pt x="412117" y="73132"/>
                  </a:lnTo>
                  <a:lnTo>
                    <a:pt x="549490" y="73132"/>
                  </a:lnTo>
                  <a:lnTo>
                    <a:pt x="686863" y="36566"/>
                  </a:lnTo>
                  <a:lnTo>
                    <a:pt x="824235" y="0"/>
                  </a:lnTo>
                  <a:lnTo>
                    <a:pt x="961608" y="0"/>
                  </a:lnTo>
                  <a:lnTo>
                    <a:pt x="1098981" y="0"/>
                  </a:lnTo>
                  <a:lnTo>
                    <a:pt x="1236353" y="0"/>
                  </a:lnTo>
                  <a:lnTo>
                    <a:pt x="1373726" y="0"/>
                  </a:lnTo>
                  <a:lnTo>
                    <a:pt x="1511098" y="0"/>
                  </a:lnTo>
                  <a:lnTo>
                    <a:pt x="1648471" y="73132"/>
                  </a:lnTo>
                  <a:lnTo>
                    <a:pt x="1785844" y="0"/>
                  </a:lnTo>
                  <a:lnTo>
                    <a:pt x="1923216" y="36566"/>
                  </a:lnTo>
                  <a:lnTo>
                    <a:pt x="2060589" y="73132"/>
                  </a:lnTo>
                  <a:lnTo>
                    <a:pt x="2197962" y="73132"/>
                  </a:lnTo>
                  <a:lnTo>
                    <a:pt x="2335334" y="73132"/>
                  </a:lnTo>
                  <a:lnTo>
                    <a:pt x="2472707" y="73132"/>
                  </a:lnTo>
                  <a:lnTo>
                    <a:pt x="2610079" y="109699"/>
                  </a:lnTo>
                  <a:lnTo>
                    <a:pt x="2747452" y="146265"/>
                  </a:lnTo>
                  <a:lnTo>
                    <a:pt x="2884825" y="146265"/>
                  </a:lnTo>
                  <a:lnTo>
                    <a:pt x="3022197" y="146265"/>
                  </a:lnTo>
                  <a:lnTo>
                    <a:pt x="3159570" y="73132"/>
                  </a:lnTo>
                  <a:lnTo>
                    <a:pt x="3296943" y="36566"/>
                  </a:lnTo>
                  <a:lnTo>
                    <a:pt x="3434315" y="0"/>
                  </a:lnTo>
                </a:path>
              </a:pathLst>
            </a:custGeom>
            <a:ln w="27101" cap="flat">
              <a:solidFill>
                <a:srgbClr val="00833D">
                  <a:alpha val="69803"/>
                </a:srgbClr>
              </a:solidFill>
              <a:prstDash val="solid"/>
              <a:round/>
            </a:ln>
          </p:spPr>
          <p:txBody>
            <a:bodyPr/>
            <a:lstStyle/>
            <a:p/>
          </p:txBody>
        </p:sp>
        <p:sp>
          <p:nvSpPr>
            <p:cNvPr id="27" name="pl27"/>
            <p:cNvSpPr/>
            <p:nvPr/>
          </p:nvSpPr>
          <p:spPr>
            <a:xfrm>
              <a:off x="1083054" y="2418120"/>
              <a:ext cx="3434315" cy="511929"/>
            </a:xfrm>
            <a:custGeom>
              <a:avLst/>
              <a:pathLst>
                <a:path w="3434315" h="511929">
                  <a:moveTo>
                    <a:pt x="0" y="511929"/>
                  </a:moveTo>
                  <a:lnTo>
                    <a:pt x="137372" y="402230"/>
                  </a:lnTo>
                  <a:lnTo>
                    <a:pt x="274745" y="475362"/>
                  </a:lnTo>
                  <a:lnTo>
                    <a:pt x="412117" y="365663"/>
                  </a:lnTo>
                  <a:lnTo>
                    <a:pt x="549490" y="329097"/>
                  </a:lnTo>
                  <a:lnTo>
                    <a:pt x="686863" y="255964"/>
                  </a:lnTo>
                  <a:lnTo>
                    <a:pt x="824235" y="219398"/>
                  </a:lnTo>
                  <a:lnTo>
                    <a:pt x="961608" y="292530"/>
                  </a:lnTo>
                  <a:lnTo>
                    <a:pt x="1098981" y="255964"/>
                  </a:lnTo>
                  <a:lnTo>
                    <a:pt x="1236353" y="255964"/>
                  </a:lnTo>
                  <a:lnTo>
                    <a:pt x="1373726" y="255964"/>
                  </a:lnTo>
                  <a:lnTo>
                    <a:pt x="1511098" y="219398"/>
                  </a:lnTo>
                  <a:lnTo>
                    <a:pt x="1648471" y="219398"/>
                  </a:lnTo>
                  <a:lnTo>
                    <a:pt x="1785844" y="146265"/>
                  </a:lnTo>
                  <a:lnTo>
                    <a:pt x="1923216" y="73132"/>
                  </a:lnTo>
                  <a:lnTo>
                    <a:pt x="2060589" y="73132"/>
                  </a:lnTo>
                  <a:lnTo>
                    <a:pt x="2197962" y="73132"/>
                  </a:lnTo>
                  <a:lnTo>
                    <a:pt x="2335334" y="73132"/>
                  </a:lnTo>
                  <a:lnTo>
                    <a:pt x="2472707" y="0"/>
                  </a:lnTo>
                  <a:lnTo>
                    <a:pt x="2610079" y="0"/>
                  </a:lnTo>
                  <a:lnTo>
                    <a:pt x="2747452" y="219398"/>
                  </a:lnTo>
                  <a:lnTo>
                    <a:pt x="2884825" y="329097"/>
                  </a:lnTo>
                  <a:lnTo>
                    <a:pt x="3022197" y="402230"/>
                  </a:lnTo>
                  <a:lnTo>
                    <a:pt x="3159570" y="219398"/>
                  </a:lnTo>
                  <a:lnTo>
                    <a:pt x="3296943" y="255964"/>
                  </a:lnTo>
                  <a:lnTo>
                    <a:pt x="3434315" y="365663"/>
                  </a:lnTo>
                </a:path>
              </a:pathLst>
            </a:custGeom>
            <a:ln w="27101" cap="flat">
              <a:solidFill>
                <a:srgbClr val="80BD41">
                  <a:alpha val="69803"/>
                </a:srgbClr>
              </a:solidFill>
              <a:prstDash val="solid"/>
              <a:round/>
            </a:ln>
          </p:spPr>
          <p:txBody>
            <a:bodyPr/>
            <a:lstStyle/>
            <a:p/>
          </p:txBody>
        </p:sp>
        <p:sp>
          <p:nvSpPr>
            <p:cNvPr id="28" name="pl28"/>
            <p:cNvSpPr/>
            <p:nvPr/>
          </p:nvSpPr>
          <p:spPr>
            <a:xfrm>
              <a:off x="1083054" y="2710651"/>
              <a:ext cx="3434315" cy="1170123"/>
            </a:xfrm>
            <a:custGeom>
              <a:avLst/>
              <a:pathLst>
                <a:path w="3434315" h="1170123">
                  <a:moveTo>
                    <a:pt x="0" y="1170123"/>
                  </a:moveTo>
                  <a:lnTo>
                    <a:pt x="137372" y="1170123"/>
                  </a:lnTo>
                  <a:lnTo>
                    <a:pt x="274745" y="1170123"/>
                  </a:lnTo>
                  <a:lnTo>
                    <a:pt x="412117" y="1023858"/>
                  </a:lnTo>
                  <a:lnTo>
                    <a:pt x="549490" y="914159"/>
                  </a:lnTo>
                  <a:lnTo>
                    <a:pt x="686863" y="767893"/>
                  </a:lnTo>
                  <a:lnTo>
                    <a:pt x="824235" y="658194"/>
                  </a:lnTo>
                  <a:lnTo>
                    <a:pt x="961608" y="548495"/>
                  </a:lnTo>
                  <a:lnTo>
                    <a:pt x="1098981" y="329097"/>
                  </a:lnTo>
                  <a:lnTo>
                    <a:pt x="1236353" y="109699"/>
                  </a:lnTo>
                  <a:lnTo>
                    <a:pt x="1373726" y="255964"/>
                  </a:lnTo>
                  <a:lnTo>
                    <a:pt x="1511098" y="438796"/>
                  </a:lnTo>
                  <a:lnTo>
                    <a:pt x="1648471" y="511929"/>
                  </a:lnTo>
                  <a:lnTo>
                    <a:pt x="1785844" y="511929"/>
                  </a:lnTo>
                  <a:lnTo>
                    <a:pt x="1923216" y="511929"/>
                  </a:lnTo>
                  <a:lnTo>
                    <a:pt x="2060589" y="511929"/>
                  </a:lnTo>
                  <a:lnTo>
                    <a:pt x="2197962" y="255964"/>
                  </a:lnTo>
                  <a:lnTo>
                    <a:pt x="2335334" y="182831"/>
                  </a:lnTo>
                  <a:lnTo>
                    <a:pt x="2472707" y="109699"/>
                  </a:lnTo>
                  <a:lnTo>
                    <a:pt x="2610079" y="0"/>
                  </a:lnTo>
                  <a:lnTo>
                    <a:pt x="2747452" y="146265"/>
                  </a:lnTo>
                  <a:lnTo>
                    <a:pt x="2884825" y="329097"/>
                  </a:lnTo>
                  <a:lnTo>
                    <a:pt x="3022197" y="219398"/>
                  </a:lnTo>
                  <a:lnTo>
                    <a:pt x="3159570" y="73132"/>
                  </a:lnTo>
                  <a:lnTo>
                    <a:pt x="3296943" y="36566"/>
                  </a:lnTo>
                  <a:lnTo>
                    <a:pt x="3434315" y="36566"/>
                  </a:lnTo>
                </a:path>
              </a:pathLst>
            </a:custGeom>
            <a:ln w="27101" cap="flat">
              <a:solidFill>
                <a:srgbClr val="6A1E74">
                  <a:alpha val="69803"/>
                </a:srgbClr>
              </a:solidFill>
              <a:prstDash val="solid"/>
              <a:round/>
            </a:ln>
          </p:spPr>
          <p:txBody>
            <a:bodyPr/>
            <a:lstStyle/>
            <a:p/>
          </p:txBody>
        </p:sp>
        <p:sp>
          <p:nvSpPr>
            <p:cNvPr id="29" name="pl29"/>
            <p:cNvSpPr/>
            <p:nvPr/>
          </p:nvSpPr>
          <p:spPr>
            <a:xfrm>
              <a:off x="1083054" y="1906191"/>
              <a:ext cx="3434315" cy="146265"/>
            </a:xfrm>
            <a:custGeom>
              <a:avLst/>
              <a:pathLst>
                <a:path w="3434315" h="146265">
                  <a:moveTo>
                    <a:pt x="0" y="73132"/>
                  </a:moveTo>
                  <a:lnTo>
                    <a:pt x="137372" y="0"/>
                  </a:lnTo>
                  <a:lnTo>
                    <a:pt x="274745" y="73132"/>
                  </a:lnTo>
                  <a:lnTo>
                    <a:pt x="412117" y="73132"/>
                  </a:lnTo>
                  <a:lnTo>
                    <a:pt x="549490" y="73132"/>
                  </a:lnTo>
                  <a:lnTo>
                    <a:pt x="686863" y="36566"/>
                  </a:lnTo>
                  <a:lnTo>
                    <a:pt x="824235" y="0"/>
                  </a:lnTo>
                  <a:lnTo>
                    <a:pt x="961608" y="0"/>
                  </a:lnTo>
                  <a:lnTo>
                    <a:pt x="1098981" y="0"/>
                  </a:lnTo>
                  <a:lnTo>
                    <a:pt x="1236353" y="0"/>
                  </a:lnTo>
                  <a:lnTo>
                    <a:pt x="1373726" y="0"/>
                  </a:lnTo>
                  <a:lnTo>
                    <a:pt x="1511098" y="0"/>
                  </a:lnTo>
                  <a:lnTo>
                    <a:pt x="1648471" y="73132"/>
                  </a:lnTo>
                  <a:lnTo>
                    <a:pt x="1785844" y="0"/>
                  </a:lnTo>
                  <a:lnTo>
                    <a:pt x="1923216" y="36566"/>
                  </a:lnTo>
                  <a:lnTo>
                    <a:pt x="2060589" y="73132"/>
                  </a:lnTo>
                  <a:lnTo>
                    <a:pt x="2197962" y="73132"/>
                  </a:lnTo>
                  <a:lnTo>
                    <a:pt x="2335334" y="73132"/>
                  </a:lnTo>
                  <a:lnTo>
                    <a:pt x="2472707" y="73132"/>
                  </a:lnTo>
                  <a:lnTo>
                    <a:pt x="2610079" y="109699"/>
                  </a:lnTo>
                  <a:lnTo>
                    <a:pt x="2747452" y="146265"/>
                  </a:lnTo>
                  <a:lnTo>
                    <a:pt x="2884825" y="146265"/>
                  </a:lnTo>
                  <a:lnTo>
                    <a:pt x="3022197" y="146265"/>
                  </a:lnTo>
                  <a:lnTo>
                    <a:pt x="3159570" y="73132"/>
                  </a:lnTo>
                  <a:lnTo>
                    <a:pt x="3296943" y="36566"/>
                  </a:lnTo>
                  <a:lnTo>
                    <a:pt x="3434315" y="0"/>
                  </a:lnTo>
                </a:path>
              </a:pathLst>
            </a:custGeom>
            <a:ln w="65043" cap="flat">
              <a:solidFill>
                <a:srgbClr val="000000">
                  <a:alpha val="100000"/>
                </a:srgbClr>
              </a:solidFill>
              <a:prstDash val="solid"/>
              <a:round/>
            </a:ln>
          </p:spPr>
          <p:txBody>
            <a:bodyPr/>
            <a:lstStyle/>
            <a:p/>
          </p:txBody>
        </p:sp>
        <p:sp>
          <p:nvSpPr>
            <p:cNvPr id="30" name="pl30"/>
            <p:cNvSpPr/>
            <p:nvPr/>
          </p:nvSpPr>
          <p:spPr>
            <a:xfrm>
              <a:off x="1083054" y="1906191"/>
              <a:ext cx="3434315" cy="146265"/>
            </a:xfrm>
            <a:custGeom>
              <a:avLst/>
              <a:pathLst>
                <a:path w="3434315" h="146265">
                  <a:moveTo>
                    <a:pt x="0" y="73132"/>
                  </a:moveTo>
                  <a:lnTo>
                    <a:pt x="137372" y="0"/>
                  </a:lnTo>
                  <a:lnTo>
                    <a:pt x="274745" y="73132"/>
                  </a:lnTo>
                  <a:lnTo>
                    <a:pt x="412117" y="73132"/>
                  </a:lnTo>
                  <a:lnTo>
                    <a:pt x="549490" y="73132"/>
                  </a:lnTo>
                  <a:lnTo>
                    <a:pt x="686863" y="36566"/>
                  </a:lnTo>
                  <a:lnTo>
                    <a:pt x="824235" y="0"/>
                  </a:lnTo>
                  <a:lnTo>
                    <a:pt x="961608" y="0"/>
                  </a:lnTo>
                  <a:lnTo>
                    <a:pt x="1098981" y="0"/>
                  </a:lnTo>
                  <a:lnTo>
                    <a:pt x="1236353" y="0"/>
                  </a:lnTo>
                  <a:lnTo>
                    <a:pt x="1373726" y="0"/>
                  </a:lnTo>
                  <a:lnTo>
                    <a:pt x="1511098" y="0"/>
                  </a:lnTo>
                  <a:lnTo>
                    <a:pt x="1648471" y="73132"/>
                  </a:lnTo>
                  <a:lnTo>
                    <a:pt x="1785844" y="0"/>
                  </a:lnTo>
                  <a:lnTo>
                    <a:pt x="1923216" y="36566"/>
                  </a:lnTo>
                  <a:lnTo>
                    <a:pt x="2060589" y="73132"/>
                  </a:lnTo>
                  <a:lnTo>
                    <a:pt x="2197962" y="73132"/>
                  </a:lnTo>
                  <a:lnTo>
                    <a:pt x="2335334" y="73132"/>
                  </a:lnTo>
                  <a:lnTo>
                    <a:pt x="2472707" y="73132"/>
                  </a:lnTo>
                  <a:lnTo>
                    <a:pt x="2610079" y="109699"/>
                  </a:lnTo>
                  <a:lnTo>
                    <a:pt x="2747452" y="146265"/>
                  </a:lnTo>
                  <a:lnTo>
                    <a:pt x="2884825" y="146265"/>
                  </a:lnTo>
                  <a:lnTo>
                    <a:pt x="3022197" y="146265"/>
                  </a:lnTo>
                  <a:lnTo>
                    <a:pt x="3159570" y="73132"/>
                  </a:lnTo>
                  <a:lnTo>
                    <a:pt x="3296943" y="36566"/>
                  </a:lnTo>
                  <a:lnTo>
                    <a:pt x="3434315" y="0"/>
                  </a:lnTo>
                </a:path>
              </a:pathLst>
            </a:custGeom>
            <a:ln w="40651" cap="flat">
              <a:solidFill>
                <a:srgbClr val="00833D">
                  <a:alpha val="100000"/>
                </a:srgbClr>
              </a:solidFill>
              <a:prstDash val="solid"/>
              <a:round/>
            </a:ln>
          </p:spPr>
          <p:txBody>
            <a:bodyPr/>
            <a:lstStyle/>
            <a:p/>
          </p:txBody>
        </p:sp>
        <p:sp>
          <p:nvSpPr>
            <p:cNvPr id="31" name="tx31"/>
            <p:cNvSpPr/>
            <p:nvPr/>
          </p:nvSpPr>
          <p:spPr>
            <a:xfrm>
              <a:off x="1022795" y="18085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 name="tx32"/>
            <p:cNvSpPr/>
            <p:nvPr/>
          </p:nvSpPr>
          <p:spPr>
            <a:xfrm>
              <a:off x="1709658" y="1771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 name="tx33"/>
            <p:cNvSpPr/>
            <p:nvPr/>
          </p:nvSpPr>
          <p:spPr>
            <a:xfrm>
              <a:off x="2396521" y="1735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 name="tx34"/>
            <p:cNvSpPr/>
            <p:nvPr/>
          </p:nvSpPr>
          <p:spPr>
            <a:xfrm>
              <a:off x="3083384" y="18085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 name="tx35"/>
            <p:cNvSpPr/>
            <p:nvPr/>
          </p:nvSpPr>
          <p:spPr>
            <a:xfrm>
              <a:off x="3632875" y="18450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 name="tx36"/>
            <p:cNvSpPr/>
            <p:nvPr/>
          </p:nvSpPr>
          <p:spPr>
            <a:xfrm>
              <a:off x="4457110" y="1735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7" name="tx37"/>
            <p:cNvSpPr/>
            <p:nvPr/>
          </p:nvSpPr>
          <p:spPr>
            <a:xfrm>
              <a:off x="707342" y="39084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8" name="tx38"/>
            <p:cNvSpPr/>
            <p:nvPr/>
          </p:nvSpPr>
          <p:spPr>
            <a:xfrm>
              <a:off x="707342" y="354275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9" name="tx39"/>
            <p:cNvSpPr/>
            <p:nvPr/>
          </p:nvSpPr>
          <p:spPr>
            <a:xfrm>
              <a:off x="707342" y="31770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0" name="tx40"/>
            <p:cNvSpPr/>
            <p:nvPr/>
          </p:nvSpPr>
          <p:spPr>
            <a:xfrm>
              <a:off x="707342" y="281142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1" name="tx41"/>
            <p:cNvSpPr/>
            <p:nvPr/>
          </p:nvSpPr>
          <p:spPr>
            <a:xfrm>
              <a:off x="707342" y="244576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2" name="tx42"/>
            <p:cNvSpPr/>
            <p:nvPr/>
          </p:nvSpPr>
          <p:spPr>
            <a:xfrm>
              <a:off x="707342" y="208009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3" name="tx43"/>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4" name="tx44"/>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5" name="tx45"/>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6" name="tx46"/>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7" name="tx47"/>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8" name="tx48"/>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9" name="tx49"/>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0" name="tx50"/>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1" name="pl51"/>
            <p:cNvSpPr/>
            <p:nvPr/>
          </p:nvSpPr>
          <p:spPr>
            <a:xfrm>
              <a:off x="1034817"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2" name="pl52"/>
            <p:cNvSpPr/>
            <p:nvPr/>
          </p:nvSpPr>
          <p:spPr>
            <a:xfrm>
              <a:off x="2184407"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3" name="pl53"/>
            <p:cNvSpPr/>
            <p:nvPr/>
          </p:nvSpPr>
          <p:spPr>
            <a:xfrm>
              <a:off x="2184407" y="4946500"/>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54" name="pl54"/>
            <p:cNvSpPr/>
            <p:nvPr/>
          </p:nvSpPr>
          <p:spPr>
            <a:xfrm>
              <a:off x="3390507"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5" name="pl55"/>
            <p:cNvSpPr/>
            <p:nvPr/>
          </p:nvSpPr>
          <p:spPr>
            <a:xfrm>
              <a:off x="4617913"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6" name="tx56"/>
            <p:cNvSpPr/>
            <p:nvPr/>
          </p:nvSpPr>
          <p:spPr>
            <a:xfrm>
              <a:off x="180582"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57" name="tx57"/>
            <p:cNvSpPr/>
            <p:nvPr/>
          </p:nvSpPr>
          <p:spPr>
            <a:xfrm>
              <a:off x="1301917"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8" name="tx58"/>
            <p:cNvSpPr/>
            <p:nvPr/>
          </p:nvSpPr>
          <p:spPr>
            <a:xfrm>
              <a:off x="2451507"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9" name="tx59"/>
            <p:cNvSpPr/>
            <p:nvPr/>
          </p:nvSpPr>
          <p:spPr>
            <a:xfrm>
              <a:off x="3657607"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60" name="tx60"/>
            <p:cNvSpPr/>
            <p:nvPr/>
          </p:nvSpPr>
          <p:spPr>
            <a:xfrm>
              <a:off x="4885012"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61" name="tx61"/>
            <p:cNvSpPr/>
            <p:nvPr/>
          </p:nvSpPr>
          <p:spPr>
            <a:xfrm>
              <a:off x="1313306" y="1437626"/>
              <a:ext cx="297381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Northern Africa, 2000-2025</a:t>
              </a:r>
            </a:p>
          </p:txBody>
        </p:sp>
        <p:sp>
          <p:nvSpPr>
            <p:cNvPr id="62" name="pl62"/>
            <p:cNvSpPr/>
            <p:nvPr/>
          </p:nvSpPr>
          <p:spPr>
            <a:xfrm>
              <a:off x="5227074" y="354436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3" name="pl63"/>
            <p:cNvSpPr/>
            <p:nvPr/>
          </p:nvSpPr>
          <p:spPr>
            <a:xfrm>
              <a:off x="5227074" y="29070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22697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38630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6" name="pl66"/>
            <p:cNvSpPr/>
            <p:nvPr/>
          </p:nvSpPr>
          <p:spPr>
            <a:xfrm>
              <a:off x="5227074" y="32257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7" name="pl67"/>
            <p:cNvSpPr/>
            <p:nvPr/>
          </p:nvSpPr>
          <p:spPr>
            <a:xfrm>
              <a:off x="5227074" y="258841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195111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398790" y="1951115"/>
              <a:ext cx="3434315" cy="1975628"/>
            </a:xfrm>
            <a:custGeom>
              <a:avLst/>
              <a:pathLst>
                <a:path w="3434315" h="1975628">
                  <a:moveTo>
                    <a:pt x="0" y="1911898"/>
                  </a:moveTo>
                  <a:lnTo>
                    <a:pt x="137372" y="1975628"/>
                  </a:lnTo>
                  <a:lnTo>
                    <a:pt x="274745" y="1656978"/>
                  </a:lnTo>
                  <a:lnTo>
                    <a:pt x="412117" y="1402059"/>
                  </a:lnTo>
                  <a:lnTo>
                    <a:pt x="549490" y="892219"/>
                  </a:lnTo>
                  <a:lnTo>
                    <a:pt x="686863" y="573569"/>
                  </a:lnTo>
                  <a:lnTo>
                    <a:pt x="824235" y="318649"/>
                  </a:lnTo>
                  <a:lnTo>
                    <a:pt x="961608" y="254919"/>
                  </a:lnTo>
                  <a:lnTo>
                    <a:pt x="1098981" y="254919"/>
                  </a:lnTo>
                  <a:lnTo>
                    <a:pt x="1236353" y="127459"/>
                  </a:lnTo>
                  <a:lnTo>
                    <a:pt x="1373726" y="382379"/>
                  </a:lnTo>
                  <a:lnTo>
                    <a:pt x="1511098" y="63729"/>
                  </a:lnTo>
                  <a:lnTo>
                    <a:pt x="1648471" y="0"/>
                  </a:lnTo>
                  <a:lnTo>
                    <a:pt x="1785844" y="63729"/>
                  </a:lnTo>
                  <a:lnTo>
                    <a:pt x="1923216" y="0"/>
                  </a:lnTo>
                  <a:lnTo>
                    <a:pt x="2060589" y="63729"/>
                  </a:lnTo>
                  <a:lnTo>
                    <a:pt x="2197962" y="63729"/>
                  </a:lnTo>
                  <a:lnTo>
                    <a:pt x="2335334" y="127459"/>
                  </a:lnTo>
                  <a:lnTo>
                    <a:pt x="2472707" y="127459"/>
                  </a:lnTo>
                  <a:lnTo>
                    <a:pt x="2610079" y="0"/>
                  </a:lnTo>
                  <a:lnTo>
                    <a:pt x="2747452" y="63729"/>
                  </a:lnTo>
                  <a:lnTo>
                    <a:pt x="2884825" y="191189"/>
                  </a:lnTo>
                  <a:lnTo>
                    <a:pt x="3022197" y="191189"/>
                  </a:lnTo>
                  <a:lnTo>
                    <a:pt x="3159570" y="318649"/>
                  </a:lnTo>
                  <a:lnTo>
                    <a:pt x="3296943" y="127459"/>
                  </a:lnTo>
                  <a:lnTo>
                    <a:pt x="3434315" y="0"/>
                  </a:lnTo>
                </a:path>
              </a:pathLst>
            </a:custGeom>
            <a:ln w="27101" cap="flat">
              <a:solidFill>
                <a:srgbClr val="0058AB">
                  <a:alpha val="69803"/>
                </a:srgbClr>
              </a:solidFill>
              <a:prstDash val="solid"/>
              <a:round/>
            </a:ln>
          </p:spPr>
          <p:txBody>
            <a:bodyPr/>
            <a:lstStyle/>
            <a:p/>
          </p:txBody>
        </p:sp>
        <p:sp>
          <p:nvSpPr>
            <p:cNvPr id="76" name="pl76"/>
            <p:cNvSpPr/>
            <p:nvPr/>
          </p:nvSpPr>
          <p:spPr>
            <a:xfrm>
              <a:off x="5398790" y="1951115"/>
              <a:ext cx="3434315" cy="1720708"/>
            </a:xfrm>
            <a:custGeom>
              <a:avLst/>
              <a:pathLst>
                <a:path w="3434315" h="1720708">
                  <a:moveTo>
                    <a:pt x="0" y="1720708"/>
                  </a:moveTo>
                  <a:lnTo>
                    <a:pt x="137372" y="1529518"/>
                  </a:lnTo>
                  <a:lnTo>
                    <a:pt x="274745" y="1402059"/>
                  </a:lnTo>
                  <a:lnTo>
                    <a:pt x="412117" y="1274599"/>
                  </a:lnTo>
                  <a:lnTo>
                    <a:pt x="549490" y="1147139"/>
                  </a:lnTo>
                  <a:lnTo>
                    <a:pt x="686863" y="955949"/>
                  </a:lnTo>
                  <a:lnTo>
                    <a:pt x="824235" y="892219"/>
                  </a:lnTo>
                  <a:lnTo>
                    <a:pt x="961608" y="701029"/>
                  </a:lnTo>
                  <a:lnTo>
                    <a:pt x="1098981" y="637299"/>
                  </a:lnTo>
                  <a:lnTo>
                    <a:pt x="1236353" y="509839"/>
                  </a:lnTo>
                  <a:lnTo>
                    <a:pt x="1373726" y="318649"/>
                  </a:lnTo>
                  <a:lnTo>
                    <a:pt x="1511098" y="191189"/>
                  </a:lnTo>
                  <a:lnTo>
                    <a:pt x="1648471" y="318649"/>
                  </a:lnTo>
                  <a:lnTo>
                    <a:pt x="1785844" y="382379"/>
                  </a:lnTo>
                  <a:lnTo>
                    <a:pt x="1923216" y="254919"/>
                  </a:lnTo>
                  <a:lnTo>
                    <a:pt x="2060589" y="254919"/>
                  </a:lnTo>
                  <a:lnTo>
                    <a:pt x="2197962" y="191189"/>
                  </a:lnTo>
                  <a:lnTo>
                    <a:pt x="2335334" y="254919"/>
                  </a:lnTo>
                  <a:lnTo>
                    <a:pt x="2472707" y="63729"/>
                  </a:lnTo>
                  <a:lnTo>
                    <a:pt x="2610079" y="0"/>
                  </a:lnTo>
                  <a:lnTo>
                    <a:pt x="2747452" y="63729"/>
                  </a:lnTo>
                  <a:lnTo>
                    <a:pt x="2884825" y="254919"/>
                  </a:lnTo>
                  <a:lnTo>
                    <a:pt x="3022197" y="127459"/>
                  </a:lnTo>
                  <a:lnTo>
                    <a:pt x="3159570" y="318649"/>
                  </a:lnTo>
                  <a:lnTo>
                    <a:pt x="3296943" y="382379"/>
                  </a:lnTo>
                  <a:lnTo>
                    <a:pt x="3434315" y="63729"/>
                  </a:lnTo>
                </a:path>
              </a:pathLst>
            </a:custGeom>
            <a:ln w="27101" cap="flat">
              <a:solidFill>
                <a:srgbClr val="1CABE2">
                  <a:alpha val="69803"/>
                </a:srgbClr>
              </a:solidFill>
              <a:prstDash val="solid"/>
              <a:round/>
            </a:ln>
          </p:spPr>
          <p:txBody>
            <a:bodyPr/>
            <a:lstStyle/>
            <a:p/>
          </p:txBody>
        </p:sp>
        <p:sp>
          <p:nvSpPr>
            <p:cNvPr id="77" name="pl77"/>
            <p:cNvSpPr/>
            <p:nvPr/>
          </p:nvSpPr>
          <p:spPr>
            <a:xfrm>
              <a:off x="5398790" y="1759925"/>
              <a:ext cx="3434315" cy="254919"/>
            </a:xfrm>
            <a:custGeom>
              <a:avLst/>
              <a:pathLst>
                <a:path w="3434315" h="254919">
                  <a:moveTo>
                    <a:pt x="0" y="127459"/>
                  </a:moveTo>
                  <a:lnTo>
                    <a:pt x="137372" y="0"/>
                  </a:lnTo>
                  <a:lnTo>
                    <a:pt x="274745" y="127459"/>
                  </a:lnTo>
                  <a:lnTo>
                    <a:pt x="412117" y="127459"/>
                  </a:lnTo>
                  <a:lnTo>
                    <a:pt x="549490" y="127459"/>
                  </a:lnTo>
                  <a:lnTo>
                    <a:pt x="686863" y="63729"/>
                  </a:lnTo>
                  <a:lnTo>
                    <a:pt x="824235" y="0"/>
                  </a:lnTo>
                  <a:lnTo>
                    <a:pt x="961608" y="0"/>
                  </a:lnTo>
                  <a:lnTo>
                    <a:pt x="1098981" y="0"/>
                  </a:lnTo>
                  <a:lnTo>
                    <a:pt x="1236353" y="0"/>
                  </a:lnTo>
                  <a:lnTo>
                    <a:pt x="1373726" y="0"/>
                  </a:lnTo>
                  <a:lnTo>
                    <a:pt x="1511098" y="0"/>
                  </a:lnTo>
                  <a:lnTo>
                    <a:pt x="1648471" y="127459"/>
                  </a:lnTo>
                  <a:lnTo>
                    <a:pt x="1785844" y="0"/>
                  </a:lnTo>
                  <a:lnTo>
                    <a:pt x="1923216" y="63729"/>
                  </a:lnTo>
                  <a:lnTo>
                    <a:pt x="2060589" y="127459"/>
                  </a:lnTo>
                  <a:lnTo>
                    <a:pt x="2197962" y="127459"/>
                  </a:lnTo>
                  <a:lnTo>
                    <a:pt x="2335334" y="127459"/>
                  </a:lnTo>
                  <a:lnTo>
                    <a:pt x="2472707" y="127459"/>
                  </a:lnTo>
                  <a:lnTo>
                    <a:pt x="2610079" y="191189"/>
                  </a:lnTo>
                  <a:lnTo>
                    <a:pt x="2747452" y="254919"/>
                  </a:lnTo>
                  <a:lnTo>
                    <a:pt x="2884825" y="254919"/>
                  </a:lnTo>
                  <a:lnTo>
                    <a:pt x="3022197" y="254919"/>
                  </a:lnTo>
                  <a:lnTo>
                    <a:pt x="3159570" y="127459"/>
                  </a:lnTo>
                  <a:lnTo>
                    <a:pt x="3296943" y="63729"/>
                  </a:lnTo>
                  <a:lnTo>
                    <a:pt x="3434315" y="0"/>
                  </a:lnTo>
                </a:path>
              </a:pathLst>
            </a:custGeom>
            <a:ln w="27101" cap="flat">
              <a:solidFill>
                <a:srgbClr val="00833D">
                  <a:alpha val="69803"/>
                </a:srgbClr>
              </a:solidFill>
              <a:prstDash val="solid"/>
              <a:round/>
            </a:ln>
          </p:spPr>
          <p:txBody>
            <a:bodyPr/>
            <a:lstStyle/>
            <a:p/>
          </p:txBody>
        </p:sp>
        <p:sp>
          <p:nvSpPr>
            <p:cNvPr id="78" name="pl78"/>
            <p:cNvSpPr/>
            <p:nvPr/>
          </p:nvSpPr>
          <p:spPr>
            <a:xfrm>
              <a:off x="5398790" y="1951115"/>
              <a:ext cx="3434315" cy="892219"/>
            </a:xfrm>
            <a:custGeom>
              <a:avLst/>
              <a:pathLst>
                <a:path w="3434315" h="892219">
                  <a:moveTo>
                    <a:pt x="0" y="892219"/>
                  </a:moveTo>
                  <a:lnTo>
                    <a:pt x="137372" y="701029"/>
                  </a:lnTo>
                  <a:lnTo>
                    <a:pt x="274745" y="828489"/>
                  </a:lnTo>
                  <a:lnTo>
                    <a:pt x="412117" y="637299"/>
                  </a:lnTo>
                  <a:lnTo>
                    <a:pt x="549490" y="573569"/>
                  </a:lnTo>
                  <a:lnTo>
                    <a:pt x="686863" y="446109"/>
                  </a:lnTo>
                  <a:lnTo>
                    <a:pt x="824235" y="382379"/>
                  </a:lnTo>
                  <a:lnTo>
                    <a:pt x="961608" y="509839"/>
                  </a:lnTo>
                  <a:lnTo>
                    <a:pt x="1098981" y="446109"/>
                  </a:lnTo>
                  <a:lnTo>
                    <a:pt x="1236353" y="446109"/>
                  </a:lnTo>
                  <a:lnTo>
                    <a:pt x="1373726" y="446109"/>
                  </a:lnTo>
                  <a:lnTo>
                    <a:pt x="1511098" y="382379"/>
                  </a:lnTo>
                  <a:lnTo>
                    <a:pt x="1648471" y="382379"/>
                  </a:lnTo>
                  <a:lnTo>
                    <a:pt x="1785844" y="254919"/>
                  </a:lnTo>
                  <a:lnTo>
                    <a:pt x="1923216" y="127459"/>
                  </a:lnTo>
                  <a:lnTo>
                    <a:pt x="2060589" y="127459"/>
                  </a:lnTo>
                  <a:lnTo>
                    <a:pt x="2197962" y="127459"/>
                  </a:lnTo>
                  <a:lnTo>
                    <a:pt x="2335334" y="127459"/>
                  </a:lnTo>
                  <a:lnTo>
                    <a:pt x="2472707" y="0"/>
                  </a:lnTo>
                  <a:lnTo>
                    <a:pt x="2610079" y="0"/>
                  </a:lnTo>
                  <a:lnTo>
                    <a:pt x="2747452" y="382379"/>
                  </a:lnTo>
                  <a:lnTo>
                    <a:pt x="2884825" y="573569"/>
                  </a:lnTo>
                  <a:lnTo>
                    <a:pt x="3022197" y="701029"/>
                  </a:lnTo>
                  <a:lnTo>
                    <a:pt x="3159570" y="382379"/>
                  </a:lnTo>
                  <a:lnTo>
                    <a:pt x="3296943" y="446109"/>
                  </a:lnTo>
                  <a:lnTo>
                    <a:pt x="3434315" y="637299"/>
                  </a:lnTo>
                </a:path>
              </a:pathLst>
            </a:custGeom>
            <a:ln w="27101" cap="flat">
              <a:solidFill>
                <a:srgbClr val="80BD41">
                  <a:alpha val="69803"/>
                </a:srgbClr>
              </a:solidFill>
              <a:prstDash val="solid"/>
              <a:round/>
            </a:ln>
          </p:spPr>
          <p:txBody>
            <a:bodyPr/>
            <a:lstStyle/>
            <a:p/>
          </p:txBody>
        </p:sp>
        <p:sp>
          <p:nvSpPr>
            <p:cNvPr id="79" name="pl79"/>
            <p:cNvSpPr/>
            <p:nvPr/>
          </p:nvSpPr>
          <p:spPr>
            <a:xfrm>
              <a:off x="5398790" y="1951115"/>
              <a:ext cx="3434315" cy="2039358"/>
            </a:xfrm>
            <a:custGeom>
              <a:avLst/>
              <a:pathLst>
                <a:path w="3434315" h="2039358">
                  <a:moveTo>
                    <a:pt x="0" y="2039358"/>
                  </a:moveTo>
                  <a:lnTo>
                    <a:pt x="137372" y="2039358"/>
                  </a:lnTo>
                  <a:lnTo>
                    <a:pt x="274745" y="2039358"/>
                  </a:lnTo>
                  <a:lnTo>
                    <a:pt x="412117" y="1784438"/>
                  </a:lnTo>
                  <a:lnTo>
                    <a:pt x="549490" y="1593248"/>
                  </a:lnTo>
                  <a:lnTo>
                    <a:pt x="686863" y="1338329"/>
                  </a:lnTo>
                  <a:lnTo>
                    <a:pt x="824235" y="1147139"/>
                  </a:lnTo>
                  <a:lnTo>
                    <a:pt x="961608" y="955949"/>
                  </a:lnTo>
                  <a:lnTo>
                    <a:pt x="1098981" y="573569"/>
                  </a:lnTo>
                  <a:lnTo>
                    <a:pt x="1236353" y="191189"/>
                  </a:lnTo>
                  <a:lnTo>
                    <a:pt x="1373726" y="446109"/>
                  </a:lnTo>
                  <a:lnTo>
                    <a:pt x="1511098" y="764759"/>
                  </a:lnTo>
                  <a:lnTo>
                    <a:pt x="1648471" y="892219"/>
                  </a:lnTo>
                  <a:lnTo>
                    <a:pt x="1785844" y="892219"/>
                  </a:lnTo>
                  <a:lnTo>
                    <a:pt x="1923216" y="892219"/>
                  </a:lnTo>
                  <a:lnTo>
                    <a:pt x="2060589" y="892219"/>
                  </a:lnTo>
                  <a:lnTo>
                    <a:pt x="2197962" y="446109"/>
                  </a:lnTo>
                  <a:lnTo>
                    <a:pt x="2335334" y="318649"/>
                  </a:lnTo>
                  <a:lnTo>
                    <a:pt x="2472707" y="191189"/>
                  </a:lnTo>
                  <a:lnTo>
                    <a:pt x="2610079" y="0"/>
                  </a:lnTo>
                  <a:lnTo>
                    <a:pt x="2747452" y="254919"/>
                  </a:lnTo>
                  <a:lnTo>
                    <a:pt x="2884825" y="573569"/>
                  </a:lnTo>
                  <a:lnTo>
                    <a:pt x="3022197" y="382379"/>
                  </a:lnTo>
                  <a:lnTo>
                    <a:pt x="3159570" y="127459"/>
                  </a:lnTo>
                  <a:lnTo>
                    <a:pt x="3296943" y="63729"/>
                  </a:lnTo>
                  <a:lnTo>
                    <a:pt x="3434315" y="63729"/>
                  </a:lnTo>
                </a:path>
              </a:pathLst>
            </a:custGeom>
            <a:ln w="27101" cap="flat">
              <a:solidFill>
                <a:srgbClr val="6A1E74">
                  <a:alpha val="69803"/>
                </a:srgbClr>
              </a:solidFill>
              <a:prstDash val="solid"/>
              <a:round/>
            </a:ln>
          </p:spPr>
          <p:txBody>
            <a:bodyPr/>
            <a:lstStyle/>
            <a:p/>
          </p:txBody>
        </p:sp>
        <p:sp>
          <p:nvSpPr>
            <p:cNvPr id="80" name="pl80"/>
            <p:cNvSpPr/>
            <p:nvPr/>
          </p:nvSpPr>
          <p:spPr>
            <a:xfrm>
              <a:off x="5398790" y="1951115"/>
              <a:ext cx="3434315" cy="0"/>
            </a:xfrm>
            <a:custGeom>
              <a:avLst/>
              <a:pathLst>
                <a:path w="3434315" h="0">
                  <a:moveTo>
                    <a:pt x="0" y="0"/>
                  </a:moveTo>
                  <a:lnTo>
                    <a:pt x="0" y="0"/>
                  </a:lnTo>
                  <a:lnTo>
                    <a:pt x="0" y="0"/>
                  </a:lnTo>
                  <a:lnTo>
                    <a:pt x="0" y="0"/>
                  </a:lnTo>
                  <a:lnTo>
                    <a:pt x="0"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1" name="pl81"/>
            <p:cNvSpPr/>
            <p:nvPr/>
          </p:nvSpPr>
          <p:spPr>
            <a:xfrm>
              <a:off x="5398790" y="1759925"/>
              <a:ext cx="3434315" cy="254919"/>
            </a:xfrm>
            <a:custGeom>
              <a:avLst/>
              <a:pathLst>
                <a:path w="3434315" h="254919">
                  <a:moveTo>
                    <a:pt x="0" y="127459"/>
                  </a:moveTo>
                  <a:lnTo>
                    <a:pt x="137372" y="0"/>
                  </a:lnTo>
                  <a:lnTo>
                    <a:pt x="274745" y="127459"/>
                  </a:lnTo>
                  <a:lnTo>
                    <a:pt x="412117" y="127459"/>
                  </a:lnTo>
                  <a:lnTo>
                    <a:pt x="549490" y="127459"/>
                  </a:lnTo>
                  <a:lnTo>
                    <a:pt x="686863" y="63729"/>
                  </a:lnTo>
                  <a:lnTo>
                    <a:pt x="824235" y="0"/>
                  </a:lnTo>
                  <a:lnTo>
                    <a:pt x="961608" y="0"/>
                  </a:lnTo>
                  <a:lnTo>
                    <a:pt x="1098981" y="0"/>
                  </a:lnTo>
                  <a:lnTo>
                    <a:pt x="1236353" y="0"/>
                  </a:lnTo>
                  <a:lnTo>
                    <a:pt x="1373726" y="0"/>
                  </a:lnTo>
                  <a:lnTo>
                    <a:pt x="1511098" y="0"/>
                  </a:lnTo>
                  <a:lnTo>
                    <a:pt x="1648471" y="127459"/>
                  </a:lnTo>
                  <a:lnTo>
                    <a:pt x="1785844" y="0"/>
                  </a:lnTo>
                  <a:lnTo>
                    <a:pt x="1923216" y="63729"/>
                  </a:lnTo>
                  <a:lnTo>
                    <a:pt x="2060589" y="127459"/>
                  </a:lnTo>
                  <a:lnTo>
                    <a:pt x="2197962" y="127459"/>
                  </a:lnTo>
                  <a:lnTo>
                    <a:pt x="2335334" y="127459"/>
                  </a:lnTo>
                  <a:lnTo>
                    <a:pt x="2472707" y="127459"/>
                  </a:lnTo>
                  <a:lnTo>
                    <a:pt x="2610079" y="191189"/>
                  </a:lnTo>
                  <a:lnTo>
                    <a:pt x="2747452" y="254919"/>
                  </a:lnTo>
                  <a:lnTo>
                    <a:pt x="2884825" y="254919"/>
                  </a:lnTo>
                  <a:lnTo>
                    <a:pt x="3022197" y="254919"/>
                  </a:lnTo>
                  <a:lnTo>
                    <a:pt x="3159570" y="127459"/>
                  </a:lnTo>
                  <a:lnTo>
                    <a:pt x="3296943" y="63729"/>
                  </a:lnTo>
                  <a:lnTo>
                    <a:pt x="3434315" y="0"/>
                  </a:lnTo>
                </a:path>
              </a:pathLst>
            </a:custGeom>
            <a:ln w="65043" cap="flat">
              <a:solidFill>
                <a:srgbClr val="000000">
                  <a:alpha val="100000"/>
                </a:srgbClr>
              </a:solidFill>
              <a:prstDash val="solid"/>
              <a:round/>
            </a:ln>
          </p:spPr>
          <p:txBody>
            <a:bodyPr/>
            <a:lstStyle/>
            <a:p/>
          </p:txBody>
        </p:sp>
        <p:sp>
          <p:nvSpPr>
            <p:cNvPr id="82" name="pl82"/>
            <p:cNvSpPr/>
            <p:nvPr/>
          </p:nvSpPr>
          <p:spPr>
            <a:xfrm>
              <a:off x="5398790" y="1759925"/>
              <a:ext cx="3434315" cy="254919"/>
            </a:xfrm>
            <a:custGeom>
              <a:avLst/>
              <a:pathLst>
                <a:path w="3434315" h="254919">
                  <a:moveTo>
                    <a:pt x="0" y="127459"/>
                  </a:moveTo>
                  <a:lnTo>
                    <a:pt x="137372" y="0"/>
                  </a:lnTo>
                  <a:lnTo>
                    <a:pt x="274745" y="127459"/>
                  </a:lnTo>
                  <a:lnTo>
                    <a:pt x="412117" y="127459"/>
                  </a:lnTo>
                  <a:lnTo>
                    <a:pt x="549490" y="127459"/>
                  </a:lnTo>
                  <a:lnTo>
                    <a:pt x="686863" y="63729"/>
                  </a:lnTo>
                  <a:lnTo>
                    <a:pt x="824235" y="0"/>
                  </a:lnTo>
                  <a:lnTo>
                    <a:pt x="961608" y="0"/>
                  </a:lnTo>
                  <a:lnTo>
                    <a:pt x="1098981" y="0"/>
                  </a:lnTo>
                  <a:lnTo>
                    <a:pt x="1236353" y="0"/>
                  </a:lnTo>
                  <a:lnTo>
                    <a:pt x="1373726" y="0"/>
                  </a:lnTo>
                  <a:lnTo>
                    <a:pt x="1511098" y="0"/>
                  </a:lnTo>
                  <a:lnTo>
                    <a:pt x="1648471" y="127459"/>
                  </a:lnTo>
                  <a:lnTo>
                    <a:pt x="1785844" y="0"/>
                  </a:lnTo>
                  <a:lnTo>
                    <a:pt x="1923216" y="63729"/>
                  </a:lnTo>
                  <a:lnTo>
                    <a:pt x="2060589" y="127459"/>
                  </a:lnTo>
                  <a:lnTo>
                    <a:pt x="2197962" y="127459"/>
                  </a:lnTo>
                  <a:lnTo>
                    <a:pt x="2335334" y="127459"/>
                  </a:lnTo>
                  <a:lnTo>
                    <a:pt x="2472707" y="127459"/>
                  </a:lnTo>
                  <a:lnTo>
                    <a:pt x="2610079" y="191189"/>
                  </a:lnTo>
                  <a:lnTo>
                    <a:pt x="2747452" y="254919"/>
                  </a:lnTo>
                  <a:lnTo>
                    <a:pt x="2884825" y="254919"/>
                  </a:lnTo>
                  <a:lnTo>
                    <a:pt x="3022197" y="254919"/>
                  </a:lnTo>
                  <a:lnTo>
                    <a:pt x="3159570" y="127459"/>
                  </a:lnTo>
                  <a:lnTo>
                    <a:pt x="3296943" y="63729"/>
                  </a:lnTo>
                  <a:lnTo>
                    <a:pt x="3434315" y="0"/>
                  </a:lnTo>
                </a:path>
              </a:pathLst>
            </a:custGeom>
            <a:ln w="40651" cap="flat">
              <a:solidFill>
                <a:srgbClr val="00833D">
                  <a:alpha val="100000"/>
                </a:srgbClr>
              </a:solidFill>
              <a:prstDash val="solid"/>
              <a:round/>
            </a:ln>
          </p:spPr>
          <p:txBody>
            <a:bodyPr/>
            <a:lstStyle/>
            <a:p/>
          </p:txBody>
        </p:sp>
        <p:sp>
          <p:nvSpPr>
            <p:cNvPr id="83" name="tx83"/>
            <p:cNvSpPr/>
            <p:nvPr/>
          </p:nvSpPr>
          <p:spPr>
            <a:xfrm>
              <a:off x="5368661" y="1708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4" name="tx84"/>
            <p:cNvSpPr/>
            <p:nvPr/>
          </p:nvSpPr>
          <p:spPr>
            <a:xfrm>
              <a:off x="6055524" y="16451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5" name="tx85"/>
            <p:cNvSpPr/>
            <p:nvPr/>
          </p:nvSpPr>
          <p:spPr>
            <a:xfrm>
              <a:off x="6742387" y="1581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6" name="tx86"/>
            <p:cNvSpPr/>
            <p:nvPr/>
          </p:nvSpPr>
          <p:spPr>
            <a:xfrm>
              <a:off x="7429250" y="1708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7" name="tx87"/>
            <p:cNvSpPr/>
            <p:nvPr/>
          </p:nvSpPr>
          <p:spPr>
            <a:xfrm>
              <a:off x="7978740" y="17725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8" name="tx88"/>
            <p:cNvSpPr/>
            <p:nvPr/>
          </p:nvSpPr>
          <p:spPr>
            <a:xfrm>
              <a:off x="8802976" y="1581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9" name="tx89"/>
            <p:cNvSpPr/>
            <p:nvPr/>
          </p:nvSpPr>
          <p:spPr>
            <a:xfrm>
              <a:off x="4980741" y="381752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90" name="tx90"/>
            <p:cNvSpPr/>
            <p:nvPr/>
          </p:nvSpPr>
          <p:spPr>
            <a:xfrm>
              <a:off x="4980741" y="318022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1" name="tx91"/>
            <p:cNvSpPr/>
            <p:nvPr/>
          </p:nvSpPr>
          <p:spPr>
            <a:xfrm>
              <a:off x="4980741" y="254292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2" name="tx92"/>
            <p:cNvSpPr/>
            <p:nvPr/>
          </p:nvSpPr>
          <p:spPr>
            <a:xfrm>
              <a:off x="5093761" y="190562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3" name="tx93"/>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4" name="tx94"/>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5" name="tx95"/>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6" name="tx96"/>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7" name="tx97"/>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8" name="tx98"/>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9" name="tx99"/>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0" name="pl100"/>
            <p:cNvSpPr/>
            <p:nvPr/>
          </p:nvSpPr>
          <p:spPr>
            <a:xfrm>
              <a:off x="4229218"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pl101"/>
            <p:cNvSpPr/>
            <p:nvPr/>
          </p:nvSpPr>
          <p:spPr>
            <a:xfrm>
              <a:off x="5350553"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2" name="pl102"/>
            <p:cNvSpPr/>
            <p:nvPr/>
          </p:nvSpPr>
          <p:spPr>
            <a:xfrm>
              <a:off x="6500144"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3" name="pl103"/>
            <p:cNvSpPr/>
            <p:nvPr/>
          </p:nvSpPr>
          <p:spPr>
            <a:xfrm>
              <a:off x="6500144" y="4946500"/>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104" name="pl104"/>
            <p:cNvSpPr/>
            <p:nvPr/>
          </p:nvSpPr>
          <p:spPr>
            <a:xfrm>
              <a:off x="7706244"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5" name="pl105"/>
            <p:cNvSpPr/>
            <p:nvPr/>
          </p:nvSpPr>
          <p:spPr>
            <a:xfrm>
              <a:off x="8933649"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6" name="tx106"/>
            <p:cNvSpPr/>
            <p:nvPr/>
          </p:nvSpPr>
          <p:spPr>
            <a:xfrm>
              <a:off x="4496318"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07" name="tx107"/>
            <p:cNvSpPr/>
            <p:nvPr/>
          </p:nvSpPr>
          <p:spPr>
            <a:xfrm>
              <a:off x="5617653"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08" name="tx108"/>
            <p:cNvSpPr/>
            <p:nvPr/>
          </p:nvSpPr>
          <p:spPr>
            <a:xfrm>
              <a:off x="6767243"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09" name="tx109"/>
            <p:cNvSpPr/>
            <p:nvPr/>
          </p:nvSpPr>
          <p:spPr>
            <a:xfrm>
              <a:off x="7973343"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10" name="tx110"/>
            <p:cNvSpPr/>
            <p:nvPr/>
          </p:nvSpPr>
          <p:spPr>
            <a:xfrm>
              <a:off x="9200748"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11" name="tx111"/>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12" name="pl112"/>
            <p:cNvSpPr/>
            <p:nvPr/>
          </p:nvSpPr>
          <p:spPr>
            <a:xfrm>
              <a:off x="2447114"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478289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7118678"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6" name="pl116"/>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7" name="pl117"/>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615005"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950787"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286569"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2" name="rc122"/>
            <p:cNvSpPr/>
            <p:nvPr/>
          </p:nvSpPr>
          <p:spPr>
            <a:xfrm>
              <a:off x="1279224" y="5782468"/>
              <a:ext cx="7357712" cy="111527"/>
            </a:xfrm>
            <a:prstGeom prst="rect">
              <a:avLst/>
            </a:prstGeom>
            <a:solidFill>
              <a:srgbClr val="00833D">
                <a:alpha val="80000"/>
              </a:srgbClr>
            </a:solidFill>
          </p:spPr>
          <p:txBody>
            <a:bodyPr/>
            <a:lstStyle/>
            <a:p/>
          </p:txBody>
        </p:sp>
        <p:sp>
          <p:nvSpPr>
            <p:cNvPr id="123" name="rc123"/>
            <p:cNvSpPr/>
            <p:nvPr/>
          </p:nvSpPr>
          <p:spPr>
            <a:xfrm>
              <a:off x="1279224" y="5643059"/>
              <a:ext cx="4955641" cy="111527"/>
            </a:xfrm>
            <a:prstGeom prst="rect">
              <a:avLst/>
            </a:prstGeom>
            <a:solidFill>
              <a:srgbClr val="00833D">
                <a:alpha val="80000"/>
              </a:srgbClr>
            </a:solidFill>
          </p:spPr>
          <p:txBody>
            <a:bodyPr/>
            <a:lstStyle/>
            <a:p/>
          </p:txBody>
        </p:sp>
        <p:sp>
          <p:nvSpPr>
            <p:cNvPr id="124" name="rc124"/>
            <p:cNvSpPr/>
            <p:nvPr/>
          </p:nvSpPr>
          <p:spPr>
            <a:xfrm>
              <a:off x="1279224" y="5503650"/>
              <a:ext cx="3845000" cy="111527"/>
            </a:xfrm>
            <a:prstGeom prst="rect">
              <a:avLst/>
            </a:prstGeom>
            <a:solidFill>
              <a:srgbClr val="00833D">
                <a:alpha val="80000"/>
              </a:srgbClr>
            </a:solidFill>
          </p:spPr>
          <p:txBody>
            <a:bodyPr/>
            <a:lstStyle/>
            <a:p/>
          </p:txBody>
        </p:sp>
        <p:sp>
          <p:nvSpPr>
            <p:cNvPr id="125" name="tx125"/>
            <p:cNvSpPr/>
            <p:nvPr/>
          </p:nvSpPr>
          <p:spPr>
            <a:xfrm>
              <a:off x="7957820" y="5786523"/>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315,000</a:t>
              </a:r>
            </a:p>
          </p:txBody>
        </p:sp>
        <p:sp>
          <p:nvSpPr>
            <p:cNvPr id="126" name="tx126"/>
            <p:cNvSpPr/>
            <p:nvPr/>
          </p:nvSpPr>
          <p:spPr>
            <a:xfrm>
              <a:off x="5555749" y="5647113"/>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212,000</a:t>
              </a:r>
            </a:p>
          </p:txBody>
        </p:sp>
        <p:sp>
          <p:nvSpPr>
            <p:cNvPr id="127" name="tx127"/>
            <p:cNvSpPr/>
            <p:nvPr/>
          </p:nvSpPr>
          <p:spPr>
            <a:xfrm>
              <a:off x="4445108" y="5507704"/>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165,000</a:t>
              </a:r>
            </a:p>
          </p:txBody>
        </p:sp>
        <p:sp>
          <p:nvSpPr>
            <p:cNvPr id="128" name="tx128"/>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9" name="tx129"/>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0" name="tx130"/>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1" name="tx131"/>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2" name="tx132"/>
            <p:cNvSpPr/>
            <p:nvPr/>
          </p:nvSpPr>
          <p:spPr>
            <a:xfrm>
              <a:off x="3155611"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100,000</a:t>
              </a:r>
            </a:p>
          </p:txBody>
        </p:sp>
        <p:sp>
          <p:nvSpPr>
            <p:cNvPr id="133" name="tx133"/>
            <p:cNvSpPr/>
            <p:nvPr/>
          </p:nvSpPr>
          <p:spPr>
            <a:xfrm>
              <a:off x="5491392"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200,000</a:t>
              </a:r>
            </a:p>
          </p:txBody>
        </p:sp>
        <p:sp>
          <p:nvSpPr>
            <p:cNvPr id="134" name="tx134"/>
            <p:cNvSpPr/>
            <p:nvPr/>
          </p:nvSpPr>
          <p:spPr>
            <a:xfrm>
              <a:off x="7827174"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300,000</a:t>
              </a:r>
            </a:p>
          </p:txBody>
        </p:sp>
        <p:sp>
          <p:nvSpPr>
            <p:cNvPr id="135" name="tx135"/>
            <p:cNvSpPr/>
            <p:nvPr/>
          </p:nvSpPr>
          <p:spPr>
            <a:xfrm>
              <a:off x="911338" y="5264995"/>
              <a:ext cx="41090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Northern Africa</a:t>
              </a:r>
            </a:p>
          </p:txBody>
        </p:sp>
        <p:sp>
          <p:nvSpPr>
            <p:cNvPr id="136" name="tx13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7" name="tx137"/>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8" name="tx138"/>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Northern Africa ranked number 1 out of 5 AU regions, with DTP3 coverage of 96%.
DTP3 coverage (96%) was 3 percentage points higher than in 2019 (93%).
This equates to 165,000 undervaccinated children in 2025 compared to 315,000 undervaccinated children in 2019.</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all regions and exceeded pre-pandemic levels in over half of regions, but progress is uneven and gaps in undervaccinated children persist.</a:t>
            </a:r>
          </a:p>
        </p:txBody>
      </p:sp>
      <p:grpSp xmlns:pic="http://schemas.openxmlformats.org/drawingml/2006/picture">
        <p:nvGrpSpPr>
          <p:cNvPr id="141" name=""/>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3450168"/>
              <a:ext cx="3466444" cy="281526"/>
            </a:xfrm>
            <a:custGeom>
              <a:avLst/>
              <a:pathLst>
                <a:path w="3466444" h="281526">
                  <a:moveTo>
                    <a:pt x="0" y="112610"/>
                  </a:moveTo>
                  <a:lnTo>
                    <a:pt x="495206" y="0"/>
                  </a:lnTo>
                  <a:lnTo>
                    <a:pt x="990412" y="56305"/>
                  </a:lnTo>
                  <a:lnTo>
                    <a:pt x="1485619" y="168915"/>
                  </a:lnTo>
                  <a:lnTo>
                    <a:pt x="1980825" y="168915"/>
                  </a:lnTo>
                  <a:lnTo>
                    <a:pt x="2476031" y="281526"/>
                  </a:lnTo>
                  <a:lnTo>
                    <a:pt x="2971238" y="112610"/>
                  </a:lnTo>
                  <a:lnTo>
                    <a:pt x="3466444" y="0"/>
                  </a:lnTo>
                </a:path>
              </a:pathLst>
            </a:custGeom>
            <a:ln w="27101" cap="flat">
              <a:solidFill>
                <a:srgbClr val="0058AB">
                  <a:alpha val="69803"/>
                </a:srgbClr>
              </a:solidFill>
              <a:prstDash val="solid"/>
              <a:round/>
            </a:ln>
          </p:spPr>
          <p:txBody>
            <a:bodyPr/>
            <a:lstStyle/>
            <a:p/>
          </p:txBody>
        </p:sp>
        <p:sp>
          <p:nvSpPr>
            <p:cNvPr id="19" name="pl19"/>
            <p:cNvSpPr/>
            <p:nvPr/>
          </p:nvSpPr>
          <p:spPr>
            <a:xfrm>
              <a:off x="1084660" y="2774504"/>
              <a:ext cx="3466444" cy="337831"/>
            </a:xfrm>
            <a:custGeom>
              <a:avLst/>
              <a:pathLst>
                <a:path w="3466444" h="337831">
                  <a:moveTo>
                    <a:pt x="0" y="56305"/>
                  </a:moveTo>
                  <a:lnTo>
                    <a:pt x="495206" y="0"/>
                  </a:lnTo>
                  <a:lnTo>
                    <a:pt x="990412" y="56305"/>
                  </a:lnTo>
                  <a:lnTo>
                    <a:pt x="1485619" y="225221"/>
                  </a:lnTo>
                  <a:lnTo>
                    <a:pt x="1980825" y="112610"/>
                  </a:lnTo>
                  <a:lnTo>
                    <a:pt x="2476031" y="281526"/>
                  </a:lnTo>
                  <a:lnTo>
                    <a:pt x="2971238" y="337831"/>
                  </a:lnTo>
                  <a:lnTo>
                    <a:pt x="3466444" y="56305"/>
                  </a:lnTo>
                </a:path>
              </a:pathLst>
            </a:custGeom>
            <a:ln w="27101" cap="flat">
              <a:solidFill>
                <a:srgbClr val="1CABE2">
                  <a:alpha val="69803"/>
                </a:srgbClr>
              </a:solidFill>
              <a:prstDash val="solid"/>
              <a:round/>
            </a:ln>
          </p:spPr>
          <p:txBody>
            <a:bodyPr/>
            <a:lstStyle/>
            <a:p/>
          </p:txBody>
        </p:sp>
        <p:sp>
          <p:nvSpPr>
            <p:cNvPr id="20" name="pl20"/>
            <p:cNvSpPr/>
            <p:nvPr/>
          </p:nvSpPr>
          <p:spPr>
            <a:xfrm>
              <a:off x="1084660" y="1986230"/>
              <a:ext cx="3466444" cy="225221"/>
            </a:xfrm>
            <a:custGeom>
              <a:avLst/>
              <a:pathLst>
                <a:path w="3466444" h="225221">
                  <a:moveTo>
                    <a:pt x="0" y="112610"/>
                  </a:moveTo>
                  <a:lnTo>
                    <a:pt x="495206" y="168915"/>
                  </a:lnTo>
                  <a:lnTo>
                    <a:pt x="990412" y="225221"/>
                  </a:lnTo>
                  <a:lnTo>
                    <a:pt x="1485619" y="225221"/>
                  </a:lnTo>
                  <a:lnTo>
                    <a:pt x="1980825" y="225221"/>
                  </a:lnTo>
                  <a:lnTo>
                    <a:pt x="2476031" y="112610"/>
                  </a:lnTo>
                  <a:lnTo>
                    <a:pt x="2971238" y="56305"/>
                  </a:lnTo>
                  <a:lnTo>
                    <a:pt x="3466444" y="0"/>
                  </a:lnTo>
                </a:path>
              </a:pathLst>
            </a:custGeom>
            <a:ln w="27101" cap="flat">
              <a:solidFill>
                <a:srgbClr val="00833D">
                  <a:alpha val="69803"/>
                </a:srgbClr>
              </a:solidFill>
              <a:prstDash val="solid"/>
              <a:round/>
            </a:ln>
          </p:spPr>
          <p:txBody>
            <a:bodyPr/>
            <a:lstStyle/>
            <a:p/>
          </p:txBody>
        </p:sp>
        <p:sp>
          <p:nvSpPr>
            <p:cNvPr id="21" name="pl21"/>
            <p:cNvSpPr/>
            <p:nvPr/>
          </p:nvSpPr>
          <p:spPr>
            <a:xfrm>
              <a:off x="1084660" y="2774504"/>
              <a:ext cx="3466444" cy="619358"/>
            </a:xfrm>
            <a:custGeom>
              <a:avLst/>
              <a:pathLst>
                <a:path w="3466444" h="619358">
                  <a:moveTo>
                    <a:pt x="0" y="0"/>
                  </a:moveTo>
                  <a:lnTo>
                    <a:pt x="495206" y="0"/>
                  </a:lnTo>
                  <a:lnTo>
                    <a:pt x="990412" y="337831"/>
                  </a:lnTo>
                  <a:lnTo>
                    <a:pt x="1485619" y="506747"/>
                  </a:lnTo>
                  <a:lnTo>
                    <a:pt x="1980825" y="619358"/>
                  </a:lnTo>
                  <a:lnTo>
                    <a:pt x="2476031" y="337831"/>
                  </a:lnTo>
                  <a:lnTo>
                    <a:pt x="2971238" y="394137"/>
                  </a:lnTo>
                  <a:lnTo>
                    <a:pt x="3466444" y="563053"/>
                  </a:lnTo>
                </a:path>
              </a:pathLst>
            </a:custGeom>
            <a:ln w="27101" cap="flat">
              <a:solidFill>
                <a:srgbClr val="80BD41">
                  <a:alpha val="69803"/>
                </a:srgbClr>
              </a:solidFill>
              <a:prstDash val="solid"/>
              <a:round/>
            </a:ln>
          </p:spPr>
          <p:txBody>
            <a:bodyPr/>
            <a:lstStyle/>
            <a:p/>
          </p:txBody>
        </p:sp>
        <p:sp>
          <p:nvSpPr>
            <p:cNvPr id="22" name="pl22"/>
            <p:cNvSpPr/>
            <p:nvPr/>
          </p:nvSpPr>
          <p:spPr>
            <a:xfrm>
              <a:off x="1084660" y="3224947"/>
              <a:ext cx="3466444" cy="506747"/>
            </a:xfrm>
            <a:custGeom>
              <a:avLst/>
              <a:pathLst>
                <a:path w="3466444" h="506747">
                  <a:moveTo>
                    <a:pt x="0" y="168915"/>
                  </a:moveTo>
                  <a:lnTo>
                    <a:pt x="495206" y="0"/>
                  </a:lnTo>
                  <a:lnTo>
                    <a:pt x="990412" y="225221"/>
                  </a:lnTo>
                  <a:lnTo>
                    <a:pt x="1485619" y="506747"/>
                  </a:lnTo>
                  <a:lnTo>
                    <a:pt x="1980825" y="337831"/>
                  </a:lnTo>
                  <a:lnTo>
                    <a:pt x="2476031" y="112610"/>
                  </a:lnTo>
                  <a:lnTo>
                    <a:pt x="2971238" y="56305"/>
                  </a:lnTo>
                  <a:lnTo>
                    <a:pt x="3466444" y="56305"/>
                  </a:lnTo>
                </a:path>
              </a:pathLst>
            </a:custGeom>
            <a:ln w="27101" cap="flat">
              <a:solidFill>
                <a:srgbClr val="6A1E74">
                  <a:alpha val="69803"/>
                </a:srgbClr>
              </a:solidFill>
              <a:prstDash val="solid"/>
              <a:round/>
            </a:ln>
          </p:spPr>
          <p:txBody>
            <a:bodyPr/>
            <a:lstStyle/>
            <a:p/>
          </p:txBody>
        </p:sp>
        <p:sp>
          <p:nvSpPr>
            <p:cNvPr id="23" name="pl23"/>
            <p:cNvSpPr/>
            <p:nvPr/>
          </p:nvSpPr>
          <p:spPr>
            <a:xfrm>
              <a:off x="1084660" y="1986230"/>
              <a:ext cx="3466444" cy="225221"/>
            </a:xfrm>
            <a:custGeom>
              <a:avLst/>
              <a:pathLst>
                <a:path w="3466444" h="225221">
                  <a:moveTo>
                    <a:pt x="0" y="112610"/>
                  </a:moveTo>
                  <a:lnTo>
                    <a:pt x="495206" y="168915"/>
                  </a:lnTo>
                  <a:lnTo>
                    <a:pt x="990412" y="225221"/>
                  </a:lnTo>
                  <a:lnTo>
                    <a:pt x="1485619" y="225221"/>
                  </a:lnTo>
                  <a:lnTo>
                    <a:pt x="1980825" y="225221"/>
                  </a:lnTo>
                  <a:lnTo>
                    <a:pt x="2476031" y="112610"/>
                  </a:lnTo>
                  <a:lnTo>
                    <a:pt x="2971238" y="56305"/>
                  </a:lnTo>
                  <a:lnTo>
                    <a:pt x="3466444" y="0"/>
                  </a:lnTo>
                </a:path>
              </a:pathLst>
            </a:custGeom>
            <a:ln w="65043" cap="flat">
              <a:solidFill>
                <a:srgbClr val="000000">
                  <a:alpha val="100000"/>
                </a:srgbClr>
              </a:solidFill>
              <a:prstDash val="solid"/>
              <a:round/>
            </a:ln>
          </p:spPr>
          <p:txBody>
            <a:bodyPr/>
            <a:lstStyle/>
            <a:p/>
          </p:txBody>
        </p:sp>
        <p:sp>
          <p:nvSpPr>
            <p:cNvPr id="24" name="pl24"/>
            <p:cNvSpPr/>
            <p:nvPr/>
          </p:nvSpPr>
          <p:spPr>
            <a:xfrm>
              <a:off x="1084660" y="1986230"/>
              <a:ext cx="3466444" cy="225221"/>
            </a:xfrm>
            <a:custGeom>
              <a:avLst/>
              <a:pathLst>
                <a:path w="3466444" h="225221">
                  <a:moveTo>
                    <a:pt x="0" y="112610"/>
                  </a:moveTo>
                  <a:lnTo>
                    <a:pt x="495206" y="168915"/>
                  </a:lnTo>
                  <a:lnTo>
                    <a:pt x="990412" y="225221"/>
                  </a:lnTo>
                  <a:lnTo>
                    <a:pt x="1485619" y="225221"/>
                  </a:lnTo>
                  <a:lnTo>
                    <a:pt x="1980825" y="225221"/>
                  </a:lnTo>
                  <a:lnTo>
                    <a:pt x="2476031" y="112610"/>
                  </a:lnTo>
                  <a:lnTo>
                    <a:pt x="2971238" y="56305"/>
                  </a:lnTo>
                  <a:lnTo>
                    <a:pt x="3466444" y="0"/>
                  </a:lnTo>
                </a:path>
              </a:pathLst>
            </a:custGeom>
            <a:ln w="40651" cap="flat">
              <a:solidFill>
                <a:srgbClr val="00833D">
                  <a:alpha val="100000"/>
                </a:srgbClr>
              </a:solidFill>
              <a:prstDash val="solid"/>
              <a:round/>
            </a:ln>
          </p:spPr>
          <p:txBody>
            <a:bodyPr/>
            <a:lstStyle/>
            <a:p/>
          </p:txBody>
        </p:sp>
        <p:sp>
          <p:nvSpPr>
            <p:cNvPr id="25" name="tx25"/>
            <p:cNvSpPr/>
            <p:nvPr/>
          </p:nvSpPr>
          <p:spPr>
            <a:xfrm>
              <a:off x="1024401" y="19280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6" name="tx26"/>
            <p:cNvSpPr/>
            <p:nvPr/>
          </p:nvSpPr>
          <p:spPr>
            <a:xfrm>
              <a:off x="1519608" y="19843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 name="tx27"/>
            <p:cNvSpPr/>
            <p:nvPr/>
          </p:nvSpPr>
          <p:spPr>
            <a:xfrm>
              <a:off x="2014814" y="2040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8" name="tx28"/>
            <p:cNvSpPr/>
            <p:nvPr/>
          </p:nvSpPr>
          <p:spPr>
            <a:xfrm>
              <a:off x="2510020" y="2040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9" name="tx29"/>
            <p:cNvSpPr/>
            <p:nvPr/>
          </p:nvSpPr>
          <p:spPr>
            <a:xfrm>
              <a:off x="3005227" y="2040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 name="tx30"/>
            <p:cNvSpPr/>
            <p:nvPr/>
          </p:nvSpPr>
          <p:spPr>
            <a:xfrm>
              <a:off x="3500433" y="19280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 name="tx31"/>
            <p:cNvSpPr/>
            <p:nvPr/>
          </p:nvSpPr>
          <p:spPr>
            <a:xfrm>
              <a:off x="3995639" y="1871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 name="tx32"/>
            <p:cNvSpPr/>
            <p:nvPr/>
          </p:nvSpPr>
          <p:spPr>
            <a:xfrm>
              <a:off x="4490846" y="1815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 name="tx33"/>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4" name="tx34"/>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5" name="tx35"/>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6" name="tx36"/>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7" name="tx37"/>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8" name="tx38"/>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9" name="tx39"/>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0" name="tx40"/>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1" name="tx41"/>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2" name="tx42"/>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3" name="pl43"/>
            <p:cNvSpPr/>
            <p:nvPr/>
          </p:nvSpPr>
          <p:spPr>
            <a:xfrm>
              <a:off x="1052488"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4" name="pl44"/>
            <p:cNvSpPr/>
            <p:nvPr/>
          </p:nvSpPr>
          <p:spPr>
            <a:xfrm>
              <a:off x="2202078"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5" name="pl45"/>
            <p:cNvSpPr/>
            <p:nvPr/>
          </p:nvSpPr>
          <p:spPr>
            <a:xfrm>
              <a:off x="2202078" y="4942167"/>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46" name="pl46"/>
            <p:cNvSpPr/>
            <p:nvPr/>
          </p:nvSpPr>
          <p:spPr>
            <a:xfrm>
              <a:off x="3408178"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7" name="pl47"/>
            <p:cNvSpPr/>
            <p:nvPr/>
          </p:nvSpPr>
          <p:spPr>
            <a:xfrm>
              <a:off x="4635584"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8" name="tx48"/>
            <p:cNvSpPr/>
            <p:nvPr/>
          </p:nvSpPr>
          <p:spPr>
            <a:xfrm>
              <a:off x="198252"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49" name="tx49"/>
            <p:cNvSpPr/>
            <p:nvPr/>
          </p:nvSpPr>
          <p:spPr>
            <a:xfrm>
              <a:off x="1319587"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0" name="tx50"/>
            <p:cNvSpPr/>
            <p:nvPr/>
          </p:nvSpPr>
          <p:spPr>
            <a:xfrm>
              <a:off x="2469178"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1" name="tx51"/>
            <p:cNvSpPr/>
            <p:nvPr/>
          </p:nvSpPr>
          <p:spPr>
            <a:xfrm>
              <a:off x="3675278"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2" name="tx52"/>
            <p:cNvSpPr/>
            <p:nvPr/>
          </p:nvSpPr>
          <p:spPr>
            <a:xfrm>
              <a:off x="4902683"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3" name="tx53"/>
            <p:cNvSpPr/>
            <p:nvPr/>
          </p:nvSpPr>
          <p:spPr>
            <a:xfrm>
              <a:off x="1330977" y="1437626"/>
              <a:ext cx="297381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Northern Africa, 2018-2025</a:t>
              </a:r>
            </a:p>
          </p:txBody>
        </p:sp>
        <p:sp>
          <p:nvSpPr>
            <p:cNvPr id="54" name="pl54"/>
            <p:cNvSpPr/>
            <p:nvPr/>
          </p:nvSpPr>
          <p:spPr>
            <a:xfrm>
              <a:off x="5191733" y="385234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5" name="pl55"/>
            <p:cNvSpPr/>
            <p:nvPr/>
          </p:nvSpPr>
          <p:spPr>
            <a:xfrm>
              <a:off x="5191733" y="32088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6" name="pl56"/>
            <p:cNvSpPr/>
            <p:nvPr/>
          </p:nvSpPr>
          <p:spPr>
            <a:xfrm>
              <a:off x="5191733" y="256537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7" name="pl57"/>
            <p:cNvSpPr/>
            <p:nvPr/>
          </p:nvSpPr>
          <p:spPr>
            <a:xfrm>
              <a:off x="5191733" y="192188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8" name="pl58"/>
            <p:cNvSpPr/>
            <p:nvPr/>
          </p:nvSpPr>
          <p:spPr>
            <a:xfrm>
              <a:off x="5191733" y="353060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9" name="pl59"/>
            <p:cNvSpPr/>
            <p:nvPr/>
          </p:nvSpPr>
          <p:spPr>
            <a:xfrm>
              <a:off x="5191733"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0" name="pl60"/>
            <p:cNvSpPr/>
            <p:nvPr/>
          </p:nvSpPr>
          <p:spPr>
            <a:xfrm>
              <a:off x="5191733" y="224362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1" name="pl61"/>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5365055" y="2243626"/>
              <a:ext cx="3466444" cy="804361"/>
            </a:xfrm>
            <a:custGeom>
              <a:avLst/>
              <a:pathLst>
                <a:path w="3466444" h="804361">
                  <a:moveTo>
                    <a:pt x="0" y="321744"/>
                  </a:moveTo>
                  <a:lnTo>
                    <a:pt x="495206" y="0"/>
                  </a:lnTo>
                  <a:lnTo>
                    <a:pt x="990412" y="160872"/>
                  </a:lnTo>
                  <a:lnTo>
                    <a:pt x="1485619" y="482617"/>
                  </a:lnTo>
                  <a:lnTo>
                    <a:pt x="1980825" y="482617"/>
                  </a:lnTo>
                  <a:lnTo>
                    <a:pt x="2476031" y="804361"/>
                  </a:lnTo>
                  <a:lnTo>
                    <a:pt x="2971238" y="321744"/>
                  </a:lnTo>
                  <a:lnTo>
                    <a:pt x="3466444" y="0"/>
                  </a:lnTo>
                </a:path>
              </a:pathLst>
            </a:custGeom>
            <a:ln w="27101" cap="flat">
              <a:solidFill>
                <a:srgbClr val="0058AB">
                  <a:alpha val="69803"/>
                </a:srgbClr>
              </a:solidFill>
              <a:prstDash val="solid"/>
              <a:round/>
            </a:ln>
          </p:spPr>
          <p:txBody>
            <a:bodyPr/>
            <a:lstStyle/>
            <a:p/>
          </p:txBody>
        </p:sp>
        <p:sp>
          <p:nvSpPr>
            <p:cNvPr id="66" name="pl66"/>
            <p:cNvSpPr/>
            <p:nvPr/>
          </p:nvSpPr>
          <p:spPr>
            <a:xfrm>
              <a:off x="5365055" y="2243626"/>
              <a:ext cx="3466444" cy="965234"/>
            </a:xfrm>
            <a:custGeom>
              <a:avLst/>
              <a:pathLst>
                <a:path w="3466444" h="965234">
                  <a:moveTo>
                    <a:pt x="0" y="160872"/>
                  </a:moveTo>
                  <a:lnTo>
                    <a:pt x="495206" y="0"/>
                  </a:lnTo>
                  <a:lnTo>
                    <a:pt x="990412" y="160872"/>
                  </a:lnTo>
                  <a:lnTo>
                    <a:pt x="1485619" y="643489"/>
                  </a:lnTo>
                  <a:lnTo>
                    <a:pt x="1980825" y="321744"/>
                  </a:lnTo>
                  <a:lnTo>
                    <a:pt x="2476031" y="804361"/>
                  </a:lnTo>
                  <a:lnTo>
                    <a:pt x="2971238" y="965234"/>
                  </a:lnTo>
                  <a:lnTo>
                    <a:pt x="3466444" y="160872"/>
                  </a:lnTo>
                </a:path>
              </a:pathLst>
            </a:custGeom>
            <a:ln w="27101" cap="flat">
              <a:solidFill>
                <a:srgbClr val="1CABE2">
                  <a:alpha val="69803"/>
                </a:srgbClr>
              </a:solidFill>
              <a:prstDash val="solid"/>
              <a:round/>
            </a:ln>
          </p:spPr>
          <p:txBody>
            <a:bodyPr/>
            <a:lstStyle/>
            <a:p/>
          </p:txBody>
        </p:sp>
        <p:sp>
          <p:nvSpPr>
            <p:cNvPr id="67" name="pl67"/>
            <p:cNvSpPr/>
            <p:nvPr/>
          </p:nvSpPr>
          <p:spPr>
            <a:xfrm>
              <a:off x="5365055" y="1761009"/>
              <a:ext cx="3466444" cy="643489"/>
            </a:xfrm>
            <a:custGeom>
              <a:avLst/>
              <a:pathLst>
                <a:path w="3466444" h="643489">
                  <a:moveTo>
                    <a:pt x="0" y="321744"/>
                  </a:moveTo>
                  <a:lnTo>
                    <a:pt x="495206" y="482617"/>
                  </a:lnTo>
                  <a:lnTo>
                    <a:pt x="990412" y="643489"/>
                  </a:lnTo>
                  <a:lnTo>
                    <a:pt x="1485619" y="643489"/>
                  </a:lnTo>
                  <a:lnTo>
                    <a:pt x="1980825" y="643489"/>
                  </a:lnTo>
                  <a:lnTo>
                    <a:pt x="2476031" y="321744"/>
                  </a:lnTo>
                  <a:lnTo>
                    <a:pt x="2971238" y="160872"/>
                  </a:lnTo>
                  <a:lnTo>
                    <a:pt x="3466444" y="0"/>
                  </a:lnTo>
                </a:path>
              </a:pathLst>
            </a:custGeom>
            <a:ln w="27101" cap="flat">
              <a:solidFill>
                <a:srgbClr val="00833D">
                  <a:alpha val="69803"/>
                </a:srgbClr>
              </a:solidFill>
              <a:prstDash val="solid"/>
              <a:round/>
            </a:ln>
          </p:spPr>
          <p:txBody>
            <a:bodyPr/>
            <a:lstStyle/>
            <a:p/>
          </p:txBody>
        </p:sp>
        <p:sp>
          <p:nvSpPr>
            <p:cNvPr id="68" name="pl68"/>
            <p:cNvSpPr/>
            <p:nvPr/>
          </p:nvSpPr>
          <p:spPr>
            <a:xfrm>
              <a:off x="5365055" y="2243626"/>
              <a:ext cx="3466444" cy="1769595"/>
            </a:xfrm>
            <a:custGeom>
              <a:avLst/>
              <a:pathLst>
                <a:path w="3466444" h="1769595">
                  <a:moveTo>
                    <a:pt x="0" y="0"/>
                  </a:moveTo>
                  <a:lnTo>
                    <a:pt x="495206" y="0"/>
                  </a:lnTo>
                  <a:lnTo>
                    <a:pt x="990412" y="965234"/>
                  </a:lnTo>
                  <a:lnTo>
                    <a:pt x="1485619" y="1447851"/>
                  </a:lnTo>
                  <a:lnTo>
                    <a:pt x="1980825" y="1769595"/>
                  </a:lnTo>
                  <a:lnTo>
                    <a:pt x="2476031" y="965234"/>
                  </a:lnTo>
                  <a:lnTo>
                    <a:pt x="2971238" y="1126106"/>
                  </a:lnTo>
                  <a:lnTo>
                    <a:pt x="3466444" y="1608723"/>
                  </a:lnTo>
                </a:path>
              </a:pathLst>
            </a:custGeom>
            <a:ln w="27101" cap="flat">
              <a:solidFill>
                <a:srgbClr val="80BD41">
                  <a:alpha val="69803"/>
                </a:srgbClr>
              </a:solidFill>
              <a:prstDash val="solid"/>
              <a:round/>
            </a:ln>
          </p:spPr>
          <p:txBody>
            <a:bodyPr/>
            <a:lstStyle/>
            <a:p/>
          </p:txBody>
        </p:sp>
        <p:sp>
          <p:nvSpPr>
            <p:cNvPr id="69" name="pl69"/>
            <p:cNvSpPr/>
            <p:nvPr/>
          </p:nvSpPr>
          <p:spPr>
            <a:xfrm>
              <a:off x="5365055" y="2243626"/>
              <a:ext cx="3466444" cy="1447851"/>
            </a:xfrm>
            <a:custGeom>
              <a:avLst/>
              <a:pathLst>
                <a:path w="3466444" h="1447851">
                  <a:moveTo>
                    <a:pt x="0" y="482617"/>
                  </a:moveTo>
                  <a:lnTo>
                    <a:pt x="495206" y="0"/>
                  </a:lnTo>
                  <a:lnTo>
                    <a:pt x="990412" y="643489"/>
                  </a:lnTo>
                  <a:lnTo>
                    <a:pt x="1485619" y="1447851"/>
                  </a:lnTo>
                  <a:lnTo>
                    <a:pt x="1980825" y="965234"/>
                  </a:lnTo>
                  <a:lnTo>
                    <a:pt x="2476031" y="321744"/>
                  </a:lnTo>
                  <a:lnTo>
                    <a:pt x="2971238" y="160872"/>
                  </a:lnTo>
                  <a:lnTo>
                    <a:pt x="3466444" y="160872"/>
                  </a:lnTo>
                </a:path>
              </a:pathLst>
            </a:custGeom>
            <a:ln w="27101" cap="flat">
              <a:solidFill>
                <a:srgbClr val="6A1E74">
                  <a:alpha val="69803"/>
                </a:srgbClr>
              </a:solidFill>
              <a:prstDash val="solid"/>
              <a:round/>
            </a:ln>
          </p:spPr>
          <p:txBody>
            <a:bodyPr/>
            <a:lstStyle/>
            <a:p/>
          </p:txBody>
        </p:sp>
        <p:sp>
          <p:nvSpPr>
            <p:cNvPr id="70" name="pl70"/>
            <p:cNvSpPr/>
            <p:nvPr/>
          </p:nvSpPr>
          <p:spPr>
            <a:xfrm>
              <a:off x="5365055" y="2243626"/>
              <a:ext cx="3466444" cy="0"/>
            </a:xfrm>
            <a:custGeom>
              <a:avLst/>
              <a:pathLst>
                <a:path w="3466444" h="0">
                  <a:moveTo>
                    <a:pt x="0" y="0"/>
                  </a:moveTo>
                  <a:lnTo>
                    <a:pt x="0" y="0"/>
                  </a:lnTo>
                  <a:lnTo>
                    <a:pt x="0" y="0"/>
                  </a:lnTo>
                  <a:lnTo>
                    <a:pt x="0" y="0"/>
                  </a:lnTo>
                  <a:lnTo>
                    <a:pt x="0"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1" name="pl71"/>
            <p:cNvSpPr/>
            <p:nvPr/>
          </p:nvSpPr>
          <p:spPr>
            <a:xfrm>
              <a:off x="5365055" y="1761009"/>
              <a:ext cx="3466444" cy="643489"/>
            </a:xfrm>
            <a:custGeom>
              <a:avLst/>
              <a:pathLst>
                <a:path w="3466444" h="643489">
                  <a:moveTo>
                    <a:pt x="0" y="321744"/>
                  </a:moveTo>
                  <a:lnTo>
                    <a:pt x="495206" y="482617"/>
                  </a:lnTo>
                  <a:lnTo>
                    <a:pt x="990412" y="643489"/>
                  </a:lnTo>
                  <a:lnTo>
                    <a:pt x="1485619" y="643489"/>
                  </a:lnTo>
                  <a:lnTo>
                    <a:pt x="1980825" y="643489"/>
                  </a:lnTo>
                  <a:lnTo>
                    <a:pt x="2476031" y="321744"/>
                  </a:lnTo>
                  <a:lnTo>
                    <a:pt x="2971238" y="160872"/>
                  </a:lnTo>
                  <a:lnTo>
                    <a:pt x="3466444" y="0"/>
                  </a:lnTo>
                </a:path>
              </a:pathLst>
            </a:custGeom>
            <a:ln w="65043" cap="flat">
              <a:solidFill>
                <a:srgbClr val="000000">
                  <a:alpha val="100000"/>
                </a:srgbClr>
              </a:solidFill>
              <a:prstDash val="solid"/>
              <a:round/>
            </a:ln>
          </p:spPr>
          <p:txBody>
            <a:bodyPr/>
            <a:lstStyle/>
            <a:p/>
          </p:txBody>
        </p:sp>
        <p:sp>
          <p:nvSpPr>
            <p:cNvPr id="72" name="pl72"/>
            <p:cNvSpPr/>
            <p:nvPr/>
          </p:nvSpPr>
          <p:spPr>
            <a:xfrm>
              <a:off x="5365055" y="1761009"/>
              <a:ext cx="3466444" cy="643489"/>
            </a:xfrm>
            <a:custGeom>
              <a:avLst/>
              <a:pathLst>
                <a:path w="3466444" h="643489">
                  <a:moveTo>
                    <a:pt x="0" y="321744"/>
                  </a:moveTo>
                  <a:lnTo>
                    <a:pt x="495206" y="482617"/>
                  </a:lnTo>
                  <a:lnTo>
                    <a:pt x="990412" y="643489"/>
                  </a:lnTo>
                  <a:lnTo>
                    <a:pt x="1485619" y="643489"/>
                  </a:lnTo>
                  <a:lnTo>
                    <a:pt x="1980825" y="643489"/>
                  </a:lnTo>
                  <a:lnTo>
                    <a:pt x="2476031" y="321744"/>
                  </a:lnTo>
                  <a:lnTo>
                    <a:pt x="2971238" y="160872"/>
                  </a:lnTo>
                  <a:lnTo>
                    <a:pt x="3466444" y="0"/>
                  </a:lnTo>
                </a:path>
              </a:pathLst>
            </a:custGeom>
            <a:ln w="40651" cap="flat">
              <a:solidFill>
                <a:srgbClr val="00833D">
                  <a:alpha val="100000"/>
                </a:srgbClr>
              </a:solidFill>
              <a:prstDash val="solid"/>
              <a:round/>
            </a:ln>
          </p:spPr>
          <p:txBody>
            <a:bodyPr/>
            <a:lstStyle/>
            <a:p/>
          </p:txBody>
        </p:sp>
        <p:sp>
          <p:nvSpPr>
            <p:cNvPr id="73" name="tx73"/>
            <p:cNvSpPr/>
            <p:nvPr/>
          </p:nvSpPr>
          <p:spPr>
            <a:xfrm>
              <a:off x="5334925" y="19041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4" name="tx74"/>
            <p:cNvSpPr/>
            <p:nvPr/>
          </p:nvSpPr>
          <p:spPr>
            <a:xfrm>
              <a:off x="5830132" y="20650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5" name="tx75"/>
            <p:cNvSpPr/>
            <p:nvPr/>
          </p:nvSpPr>
          <p:spPr>
            <a:xfrm>
              <a:off x="6307279" y="2225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6" name="tx76"/>
            <p:cNvSpPr/>
            <p:nvPr/>
          </p:nvSpPr>
          <p:spPr>
            <a:xfrm>
              <a:off x="6802485" y="2225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7" name="tx77"/>
            <p:cNvSpPr/>
            <p:nvPr/>
          </p:nvSpPr>
          <p:spPr>
            <a:xfrm>
              <a:off x="7297691" y="2225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8" name="tx78"/>
            <p:cNvSpPr/>
            <p:nvPr/>
          </p:nvSpPr>
          <p:spPr>
            <a:xfrm>
              <a:off x="7810957" y="19041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9" name="tx79"/>
            <p:cNvSpPr/>
            <p:nvPr/>
          </p:nvSpPr>
          <p:spPr>
            <a:xfrm>
              <a:off x="8306163" y="17433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0" name="tx80"/>
            <p:cNvSpPr/>
            <p:nvPr/>
          </p:nvSpPr>
          <p:spPr>
            <a:xfrm>
              <a:off x="8801370"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1" name="tx81"/>
            <p:cNvSpPr/>
            <p:nvPr/>
          </p:nvSpPr>
          <p:spPr>
            <a:xfrm>
              <a:off x="5016083" y="3485113"/>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82" name="tx82"/>
            <p:cNvSpPr/>
            <p:nvPr/>
          </p:nvSpPr>
          <p:spPr>
            <a:xfrm>
              <a:off x="5016083" y="2841624"/>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3" name="tx83"/>
            <p:cNvSpPr/>
            <p:nvPr/>
          </p:nvSpPr>
          <p:spPr>
            <a:xfrm>
              <a:off x="5058419" y="219813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4" name="tx84"/>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5" name="tx85"/>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6" name="tx86"/>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7" name="tx87"/>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8" name="tx88"/>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9" name="pl89"/>
            <p:cNvSpPr/>
            <p:nvPr/>
          </p:nvSpPr>
          <p:spPr>
            <a:xfrm>
              <a:off x="421154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0" name="pl90"/>
            <p:cNvSpPr/>
            <p:nvPr/>
          </p:nvSpPr>
          <p:spPr>
            <a:xfrm>
              <a:off x="5332883"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1" name="pl91"/>
            <p:cNvSpPr/>
            <p:nvPr/>
          </p:nvSpPr>
          <p:spPr>
            <a:xfrm>
              <a:off x="6482473"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2" name="pl92"/>
            <p:cNvSpPr/>
            <p:nvPr/>
          </p:nvSpPr>
          <p:spPr>
            <a:xfrm>
              <a:off x="6482473" y="4942167"/>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93" name="pl93"/>
            <p:cNvSpPr/>
            <p:nvPr/>
          </p:nvSpPr>
          <p:spPr>
            <a:xfrm>
              <a:off x="7688573"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4" name="pl94"/>
            <p:cNvSpPr/>
            <p:nvPr/>
          </p:nvSpPr>
          <p:spPr>
            <a:xfrm>
              <a:off x="8915978"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95" name="tx95"/>
            <p:cNvSpPr/>
            <p:nvPr/>
          </p:nvSpPr>
          <p:spPr>
            <a:xfrm>
              <a:off x="4478647"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96" name="tx96"/>
            <p:cNvSpPr/>
            <p:nvPr/>
          </p:nvSpPr>
          <p:spPr>
            <a:xfrm>
              <a:off x="5599982"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97" name="tx97"/>
            <p:cNvSpPr/>
            <p:nvPr/>
          </p:nvSpPr>
          <p:spPr>
            <a:xfrm>
              <a:off x="6749572"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98" name="tx98"/>
            <p:cNvSpPr/>
            <p:nvPr/>
          </p:nvSpPr>
          <p:spPr>
            <a:xfrm>
              <a:off x="7955672"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99" name="tx99"/>
            <p:cNvSpPr/>
            <p:nvPr/>
          </p:nvSpPr>
          <p:spPr>
            <a:xfrm>
              <a:off x="9183078"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00" name="tx100"/>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01" name="pl101"/>
            <p:cNvSpPr/>
            <p:nvPr/>
          </p:nvSpPr>
          <p:spPr>
            <a:xfrm>
              <a:off x="2447114"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478289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7118678"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5" name="pl105"/>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6" name="pl106"/>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7" name="pl107"/>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615005"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950787"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286569"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1279224" y="5781114"/>
              <a:ext cx="7357712" cy="112610"/>
            </a:xfrm>
            <a:prstGeom prst="rect">
              <a:avLst/>
            </a:prstGeom>
            <a:solidFill>
              <a:srgbClr val="00833D">
                <a:alpha val="80000"/>
              </a:srgbClr>
            </a:solidFill>
          </p:spPr>
          <p:txBody>
            <a:bodyPr/>
            <a:lstStyle/>
            <a:p/>
          </p:txBody>
        </p:sp>
        <p:sp>
          <p:nvSpPr>
            <p:cNvPr id="112" name="rc112"/>
            <p:cNvSpPr/>
            <p:nvPr/>
          </p:nvSpPr>
          <p:spPr>
            <a:xfrm>
              <a:off x="1279224" y="5640351"/>
              <a:ext cx="4955641" cy="112610"/>
            </a:xfrm>
            <a:prstGeom prst="rect">
              <a:avLst/>
            </a:prstGeom>
            <a:solidFill>
              <a:srgbClr val="00833D">
                <a:alpha val="80000"/>
              </a:srgbClr>
            </a:solidFill>
          </p:spPr>
          <p:txBody>
            <a:bodyPr/>
            <a:lstStyle/>
            <a:p/>
          </p:txBody>
        </p:sp>
        <p:sp>
          <p:nvSpPr>
            <p:cNvPr id="113" name="rc113"/>
            <p:cNvSpPr/>
            <p:nvPr/>
          </p:nvSpPr>
          <p:spPr>
            <a:xfrm>
              <a:off x="1279224" y="5499588"/>
              <a:ext cx="3845000" cy="112610"/>
            </a:xfrm>
            <a:prstGeom prst="rect">
              <a:avLst/>
            </a:prstGeom>
            <a:solidFill>
              <a:srgbClr val="00833D">
                <a:alpha val="80000"/>
              </a:srgbClr>
            </a:solidFill>
          </p:spPr>
          <p:txBody>
            <a:bodyPr/>
            <a:lstStyle/>
            <a:p/>
          </p:txBody>
        </p:sp>
        <p:sp>
          <p:nvSpPr>
            <p:cNvPr id="114" name="tx114"/>
            <p:cNvSpPr/>
            <p:nvPr/>
          </p:nvSpPr>
          <p:spPr>
            <a:xfrm>
              <a:off x="7957820" y="5785710"/>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315,000</a:t>
              </a:r>
            </a:p>
          </p:txBody>
        </p:sp>
        <p:sp>
          <p:nvSpPr>
            <p:cNvPr id="115" name="tx115"/>
            <p:cNvSpPr/>
            <p:nvPr/>
          </p:nvSpPr>
          <p:spPr>
            <a:xfrm>
              <a:off x="5555749" y="5644947"/>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212,000</a:t>
              </a:r>
            </a:p>
          </p:txBody>
        </p:sp>
        <p:sp>
          <p:nvSpPr>
            <p:cNvPr id="116" name="tx116"/>
            <p:cNvSpPr/>
            <p:nvPr/>
          </p:nvSpPr>
          <p:spPr>
            <a:xfrm>
              <a:off x="4445108" y="5504184"/>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165,000</a:t>
              </a:r>
            </a:p>
          </p:txBody>
        </p:sp>
        <p:sp>
          <p:nvSpPr>
            <p:cNvPr id="117" name="tx117"/>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8" name="tx118"/>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9" name="tx119"/>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0" name="tx120"/>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1" name="tx121"/>
            <p:cNvSpPr/>
            <p:nvPr/>
          </p:nvSpPr>
          <p:spPr>
            <a:xfrm>
              <a:off x="3155611"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100,000</a:t>
              </a:r>
            </a:p>
          </p:txBody>
        </p:sp>
        <p:sp>
          <p:nvSpPr>
            <p:cNvPr id="122" name="tx122"/>
            <p:cNvSpPr/>
            <p:nvPr/>
          </p:nvSpPr>
          <p:spPr>
            <a:xfrm>
              <a:off x="5491392"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200,000</a:t>
              </a:r>
            </a:p>
          </p:txBody>
        </p:sp>
        <p:sp>
          <p:nvSpPr>
            <p:cNvPr id="123" name="tx123"/>
            <p:cNvSpPr/>
            <p:nvPr/>
          </p:nvSpPr>
          <p:spPr>
            <a:xfrm>
              <a:off x="7827174"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300,000</a:t>
              </a:r>
            </a:p>
          </p:txBody>
        </p:sp>
        <p:sp>
          <p:nvSpPr>
            <p:cNvPr id="124" name="tx124"/>
            <p:cNvSpPr/>
            <p:nvPr/>
          </p:nvSpPr>
          <p:spPr>
            <a:xfrm>
              <a:off x="911338" y="5260663"/>
              <a:ext cx="41090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Northern Africa</a:t>
              </a:r>
            </a:p>
          </p:txBody>
        </p:sp>
        <p:sp>
          <p:nvSpPr>
            <p:cNvPr id="125" name="tx125"/>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6" name="tx126"/>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7" name="tx127"/>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Northern Africa ranked number 1 out of 5 AU regions, with DTP3 coverage of 96%.
DTP3 coverage (96%) was 3 percentage points higher than in 2019 (93%).
This equates to 165,000 undervaccinated children in 2025 compared to 315,000 undervaccinated children in 2019.</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over half of regions and exceeded pre-pandemic levels in over half of regions, but progress is uneven and gaps in undervaccinated children persist.</a:t>
            </a:r>
          </a:p>
        </p:txBody>
      </p:sp>
      <p:grpSp xmlns:pic="http://schemas.openxmlformats.org/drawingml/2006/picture">
        <p:nvGrpSpPr>
          <p:cNvPr id="130" name=""/>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Northern Africa, 0 out of 6 (0%) countries had DTP3 coverage below 80% in 2025.
There were 5 (83%) countries that achieved DTP3 of 90% or higher, accounting for 4.2 million (96%)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5 countries achieved at least 90% DTP3 coverage, while 0 had coverage below 80%.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2725960" cy="2384072"/>
            </a:xfrm>
            <a:prstGeom prst="rect">
              <a:avLst/>
            </a:prstGeom>
            <a:solidFill>
              <a:srgbClr val="EBEBEB">
                <a:alpha val="100000"/>
              </a:srgbClr>
            </a:solidFill>
          </p:spPr>
          <p:txBody>
            <a:bodyPr/>
            <a:lstStyle/>
            <a:p/>
          </p:txBody>
        </p:sp>
        <p:sp>
          <p:nvSpPr>
            <p:cNvPr id="6" name="pl6"/>
            <p:cNvSpPr/>
            <p:nvPr/>
          </p:nvSpPr>
          <p:spPr>
            <a:xfrm>
              <a:off x="757350" y="254631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7" name="pl7"/>
            <p:cNvSpPr/>
            <p:nvPr/>
          </p:nvSpPr>
          <p:spPr>
            <a:xfrm>
              <a:off x="757350" y="150432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8" name="pl8"/>
            <p:cNvSpPr/>
            <p:nvPr/>
          </p:nvSpPr>
          <p:spPr>
            <a:xfrm>
              <a:off x="757350" y="983331"/>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 name="pl9"/>
            <p:cNvSpPr/>
            <p:nvPr/>
          </p:nvSpPr>
          <p:spPr>
            <a:xfrm>
              <a:off x="757350" y="306731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0" name="pl10"/>
            <p:cNvSpPr/>
            <p:nvPr/>
          </p:nvSpPr>
          <p:spPr>
            <a:xfrm>
              <a:off x="757350" y="202532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1" name="pl11"/>
            <p:cNvSpPr/>
            <p:nvPr/>
          </p:nvSpPr>
          <p:spPr>
            <a:xfrm>
              <a:off x="881257"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235278"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589299"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943320"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2297341"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651362"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3005382"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3359403"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881257" y="2192039"/>
              <a:ext cx="2478146" cy="166718"/>
            </a:xfrm>
            <a:custGeom>
              <a:avLst/>
              <a:pathLst>
                <a:path w="2478146" h="166718">
                  <a:moveTo>
                    <a:pt x="0" y="83359"/>
                  </a:moveTo>
                  <a:lnTo>
                    <a:pt x="354020" y="125038"/>
                  </a:lnTo>
                  <a:lnTo>
                    <a:pt x="708041" y="166718"/>
                  </a:lnTo>
                  <a:lnTo>
                    <a:pt x="1062062" y="166718"/>
                  </a:lnTo>
                  <a:lnTo>
                    <a:pt x="1416083" y="166718"/>
                  </a:lnTo>
                  <a:lnTo>
                    <a:pt x="1770104" y="83359"/>
                  </a:lnTo>
                  <a:lnTo>
                    <a:pt x="2124125" y="41679"/>
                  </a:lnTo>
                  <a:lnTo>
                    <a:pt x="2478146" y="0"/>
                  </a:lnTo>
                </a:path>
              </a:pathLst>
            </a:custGeom>
            <a:ln w="20325" cap="flat">
              <a:solidFill>
                <a:srgbClr val="BEBEBE">
                  <a:alpha val="69803"/>
                </a:srgbClr>
              </a:solidFill>
              <a:prstDash val="solid"/>
              <a:round/>
            </a:ln>
          </p:spPr>
          <p:txBody>
            <a:bodyPr/>
            <a:lstStyle/>
            <a:p/>
          </p:txBody>
        </p:sp>
        <p:sp>
          <p:nvSpPr>
            <p:cNvPr id="20" name="pl20"/>
            <p:cNvSpPr/>
            <p:nvPr/>
          </p:nvSpPr>
          <p:spPr>
            <a:xfrm>
              <a:off x="881257" y="2275398"/>
              <a:ext cx="2478146" cy="708552"/>
            </a:xfrm>
            <a:custGeom>
              <a:avLst/>
              <a:pathLst>
                <a:path w="2478146" h="708552">
                  <a:moveTo>
                    <a:pt x="0" y="125038"/>
                  </a:moveTo>
                  <a:lnTo>
                    <a:pt x="354020" y="250077"/>
                  </a:lnTo>
                  <a:lnTo>
                    <a:pt x="708041" y="416795"/>
                  </a:lnTo>
                  <a:lnTo>
                    <a:pt x="1062062" y="541834"/>
                  </a:lnTo>
                  <a:lnTo>
                    <a:pt x="1416083" y="708552"/>
                  </a:lnTo>
                  <a:lnTo>
                    <a:pt x="1770104" y="83359"/>
                  </a:lnTo>
                  <a:lnTo>
                    <a:pt x="2124125" y="83359"/>
                  </a:lnTo>
                  <a:lnTo>
                    <a:pt x="2478146" y="0"/>
                  </a:lnTo>
                </a:path>
              </a:pathLst>
            </a:custGeom>
            <a:ln w="40651" cap="flat">
              <a:solidFill>
                <a:srgbClr val="BEBEBE">
                  <a:alpha val="69803"/>
                </a:srgbClr>
              </a:solidFill>
              <a:prstDash val="solid"/>
              <a:round/>
            </a:ln>
          </p:spPr>
          <p:txBody>
            <a:bodyPr/>
            <a:lstStyle/>
            <a:p/>
          </p:txBody>
        </p:sp>
        <p:sp>
          <p:nvSpPr>
            <p:cNvPr id="21" name="pl21"/>
            <p:cNvSpPr/>
            <p:nvPr/>
          </p:nvSpPr>
          <p:spPr>
            <a:xfrm>
              <a:off x="881257" y="2275398"/>
              <a:ext cx="2478146" cy="708552"/>
            </a:xfrm>
            <a:custGeom>
              <a:avLst/>
              <a:pathLst>
                <a:path w="2478146" h="708552">
                  <a:moveTo>
                    <a:pt x="0" y="125038"/>
                  </a:moveTo>
                  <a:lnTo>
                    <a:pt x="354020" y="250077"/>
                  </a:lnTo>
                  <a:lnTo>
                    <a:pt x="708041" y="416795"/>
                  </a:lnTo>
                  <a:lnTo>
                    <a:pt x="1062062" y="541834"/>
                  </a:lnTo>
                  <a:lnTo>
                    <a:pt x="1416083" y="708552"/>
                  </a:lnTo>
                  <a:lnTo>
                    <a:pt x="1770104" y="83359"/>
                  </a:lnTo>
                  <a:lnTo>
                    <a:pt x="2124125" y="83359"/>
                  </a:lnTo>
                  <a:lnTo>
                    <a:pt x="2478146" y="0"/>
                  </a:lnTo>
                </a:path>
              </a:pathLst>
            </a:custGeom>
            <a:ln w="35231" cap="flat">
              <a:solidFill>
                <a:srgbClr val="BEBEBE">
                  <a:alpha val="69803"/>
                </a:srgbClr>
              </a:solidFill>
              <a:prstDash val="solid"/>
              <a:round/>
            </a:ln>
          </p:spPr>
          <p:txBody>
            <a:bodyPr/>
            <a:lstStyle/>
            <a:p/>
          </p:txBody>
        </p:sp>
        <p:sp>
          <p:nvSpPr>
            <p:cNvPr id="22" name="pl22"/>
            <p:cNvSpPr/>
            <p:nvPr/>
          </p:nvSpPr>
          <p:spPr>
            <a:xfrm>
              <a:off x="881257" y="2192039"/>
              <a:ext cx="2478146" cy="166718"/>
            </a:xfrm>
            <a:custGeom>
              <a:avLst/>
              <a:pathLst>
                <a:path w="2478146" h="166718">
                  <a:moveTo>
                    <a:pt x="0" y="83359"/>
                  </a:moveTo>
                  <a:lnTo>
                    <a:pt x="354020" y="125038"/>
                  </a:lnTo>
                  <a:lnTo>
                    <a:pt x="708041" y="166718"/>
                  </a:lnTo>
                  <a:lnTo>
                    <a:pt x="1062062" y="166718"/>
                  </a:lnTo>
                  <a:lnTo>
                    <a:pt x="1416083" y="166718"/>
                  </a:lnTo>
                  <a:lnTo>
                    <a:pt x="1770104" y="83359"/>
                  </a:lnTo>
                  <a:lnTo>
                    <a:pt x="2124125" y="41679"/>
                  </a:lnTo>
                  <a:lnTo>
                    <a:pt x="2478146" y="0"/>
                  </a:lnTo>
                </a:path>
              </a:pathLst>
            </a:custGeom>
            <a:ln w="20325" cap="flat">
              <a:solidFill>
                <a:srgbClr val="6B6B6B">
                  <a:alpha val="100000"/>
                </a:srgbClr>
              </a:solidFill>
              <a:prstDash val="solid"/>
              <a:round/>
            </a:ln>
          </p:spPr>
          <p:txBody>
            <a:bodyPr/>
            <a:lstStyle/>
            <a:p/>
          </p:txBody>
        </p:sp>
        <p:sp>
          <p:nvSpPr>
            <p:cNvPr id="23" name="pl23"/>
            <p:cNvSpPr/>
            <p:nvPr/>
          </p:nvSpPr>
          <p:spPr>
            <a:xfrm>
              <a:off x="881257" y="2275398"/>
              <a:ext cx="2478146" cy="708552"/>
            </a:xfrm>
            <a:custGeom>
              <a:avLst/>
              <a:pathLst>
                <a:path w="2478146" h="708552">
                  <a:moveTo>
                    <a:pt x="0" y="125038"/>
                  </a:moveTo>
                  <a:lnTo>
                    <a:pt x="354020" y="250077"/>
                  </a:lnTo>
                  <a:lnTo>
                    <a:pt x="708041" y="416795"/>
                  </a:lnTo>
                  <a:lnTo>
                    <a:pt x="1062062" y="541834"/>
                  </a:lnTo>
                  <a:lnTo>
                    <a:pt x="1416083" y="708552"/>
                  </a:lnTo>
                  <a:lnTo>
                    <a:pt x="1770104" y="83359"/>
                  </a:lnTo>
                  <a:lnTo>
                    <a:pt x="2124125" y="83359"/>
                  </a:lnTo>
                  <a:lnTo>
                    <a:pt x="2478146" y="0"/>
                  </a:lnTo>
                </a:path>
              </a:pathLst>
            </a:custGeom>
            <a:ln w="40651" cap="flat">
              <a:solidFill>
                <a:srgbClr val="000000">
                  <a:alpha val="100000"/>
                </a:srgbClr>
              </a:solidFill>
              <a:prstDash val="solid"/>
              <a:round/>
            </a:ln>
          </p:spPr>
          <p:txBody>
            <a:bodyPr/>
            <a:lstStyle/>
            <a:p/>
          </p:txBody>
        </p:sp>
        <p:sp>
          <p:nvSpPr>
            <p:cNvPr id="24" name="pl24"/>
            <p:cNvSpPr/>
            <p:nvPr/>
          </p:nvSpPr>
          <p:spPr>
            <a:xfrm>
              <a:off x="881257" y="2275398"/>
              <a:ext cx="2478146" cy="708552"/>
            </a:xfrm>
            <a:custGeom>
              <a:avLst/>
              <a:pathLst>
                <a:path w="2478146" h="708552">
                  <a:moveTo>
                    <a:pt x="0" y="125038"/>
                  </a:moveTo>
                  <a:lnTo>
                    <a:pt x="354020" y="250077"/>
                  </a:lnTo>
                  <a:lnTo>
                    <a:pt x="708041" y="416795"/>
                  </a:lnTo>
                  <a:lnTo>
                    <a:pt x="1062062" y="541834"/>
                  </a:lnTo>
                  <a:lnTo>
                    <a:pt x="1416083" y="708552"/>
                  </a:lnTo>
                  <a:lnTo>
                    <a:pt x="1770104" y="83359"/>
                  </a:lnTo>
                  <a:lnTo>
                    <a:pt x="2124125" y="83359"/>
                  </a:lnTo>
                  <a:lnTo>
                    <a:pt x="2478146" y="0"/>
                  </a:lnTo>
                </a:path>
              </a:pathLst>
            </a:custGeom>
            <a:ln w="35231" cap="flat">
              <a:solidFill>
                <a:srgbClr val="1CABE2">
                  <a:alpha val="100000"/>
                </a:srgbClr>
              </a:solidFill>
              <a:prstDash val="solid"/>
              <a:round/>
            </a:ln>
          </p:spPr>
          <p:txBody>
            <a:bodyPr/>
            <a:lstStyle/>
            <a:p/>
          </p:txBody>
        </p:sp>
        <p:sp>
          <p:nvSpPr>
            <p:cNvPr id="25" name="tx25"/>
            <p:cNvSpPr/>
            <p:nvPr/>
          </p:nvSpPr>
          <p:spPr>
            <a:xfrm>
              <a:off x="820998" y="22218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6" name="tx26"/>
            <p:cNvSpPr/>
            <p:nvPr/>
          </p:nvSpPr>
          <p:spPr>
            <a:xfrm>
              <a:off x="1175019" y="2346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7" name="tx27"/>
            <p:cNvSpPr/>
            <p:nvPr/>
          </p:nvSpPr>
          <p:spPr>
            <a:xfrm>
              <a:off x="1529040" y="25136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8" name="tx28"/>
            <p:cNvSpPr/>
            <p:nvPr/>
          </p:nvSpPr>
          <p:spPr>
            <a:xfrm>
              <a:off x="1883061" y="2638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9" name="tx29"/>
            <p:cNvSpPr/>
            <p:nvPr/>
          </p:nvSpPr>
          <p:spPr>
            <a:xfrm>
              <a:off x="2237082" y="28053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0" name="tx30"/>
            <p:cNvSpPr/>
            <p:nvPr/>
          </p:nvSpPr>
          <p:spPr>
            <a:xfrm>
              <a:off x="2591103" y="2180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 name="tx31"/>
            <p:cNvSpPr/>
            <p:nvPr/>
          </p:nvSpPr>
          <p:spPr>
            <a:xfrm>
              <a:off x="2945124" y="2180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2" name="tx32"/>
            <p:cNvSpPr/>
            <p:nvPr/>
          </p:nvSpPr>
          <p:spPr>
            <a:xfrm>
              <a:off x="3299144" y="20968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 name="rc33"/>
            <p:cNvSpPr/>
            <p:nvPr/>
          </p:nvSpPr>
          <p:spPr>
            <a:xfrm>
              <a:off x="757350" y="3543478"/>
              <a:ext cx="2725960" cy="2384072"/>
            </a:xfrm>
            <a:prstGeom prst="rect">
              <a:avLst/>
            </a:prstGeom>
            <a:solidFill>
              <a:srgbClr val="EBEBEB">
                <a:alpha val="100000"/>
              </a:srgbClr>
            </a:solidFill>
          </p:spPr>
          <p:txBody>
            <a:bodyPr/>
            <a:lstStyle/>
            <a:p/>
          </p:txBody>
        </p:sp>
        <p:sp>
          <p:nvSpPr>
            <p:cNvPr id="34" name="pl34"/>
            <p:cNvSpPr/>
            <p:nvPr/>
          </p:nvSpPr>
          <p:spPr>
            <a:xfrm>
              <a:off x="757350" y="521482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35" name="pl35"/>
            <p:cNvSpPr/>
            <p:nvPr/>
          </p:nvSpPr>
          <p:spPr>
            <a:xfrm>
              <a:off x="757350" y="417283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36" name="pl36"/>
            <p:cNvSpPr/>
            <p:nvPr/>
          </p:nvSpPr>
          <p:spPr>
            <a:xfrm>
              <a:off x="757350" y="365184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5735824"/>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38" name="pl38"/>
            <p:cNvSpPr/>
            <p:nvPr/>
          </p:nvSpPr>
          <p:spPr>
            <a:xfrm>
              <a:off x="757350" y="4693834"/>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39" name="pl39"/>
            <p:cNvSpPr/>
            <p:nvPr/>
          </p:nvSpPr>
          <p:spPr>
            <a:xfrm>
              <a:off x="881257"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235278"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589299"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943320"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2297341"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651362"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3005382"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3359403"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881257" y="4860553"/>
              <a:ext cx="2478146" cy="166718"/>
            </a:xfrm>
            <a:custGeom>
              <a:avLst/>
              <a:pathLst>
                <a:path w="2478146" h="166718">
                  <a:moveTo>
                    <a:pt x="0" y="83359"/>
                  </a:moveTo>
                  <a:lnTo>
                    <a:pt x="354020" y="125038"/>
                  </a:lnTo>
                  <a:lnTo>
                    <a:pt x="708041" y="166718"/>
                  </a:lnTo>
                  <a:lnTo>
                    <a:pt x="1062062" y="166718"/>
                  </a:lnTo>
                  <a:lnTo>
                    <a:pt x="1416083" y="166718"/>
                  </a:lnTo>
                  <a:lnTo>
                    <a:pt x="1770104" y="83359"/>
                  </a:lnTo>
                  <a:lnTo>
                    <a:pt x="2124125" y="41679"/>
                  </a:lnTo>
                  <a:lnTo>
                    <a:pt x="2478146" y="0"/>
                  </a:lnTo>
                </a:path>
              </a:pathLst>
            </a:custGeom>
            <a:ln w="20325" cap="flat">
              <a:solidFill>
                <a:srgbClr val="BEBEBE">
                  <a:alpha val="69803"/>
                </a:srgbClr>
              </a:solidFill>
              <a:prstDash val="solid"/>
              <a:round/>
            </a:ln>
          </p:spPr>
          <p:txBody>
            <a:bodyPr/>
            <a:lstStyle/>
            <a:p/>
          </p:txBody>
        </p:sp>
        <p:sp>
          <p:nvSpPr>
            <p:cNvPr id="48" name="pl48"/>
            <p:cNvSpPr/>
            <p:nvPr/>
          </p:nvSpPr>
          <p:spPr>
            <a:xfrm>
              <a:off x="881257" y="5110630"/>
              <a:ext cx="2478146" cy="541834"/>
            </a:xfrm>
            <a:custGeom>
              <a:avLst/>
              <a:pathLst>
                <a:path w="2478146" h="541834">
                  <a:moveTo>
                    <a:pt x="0" y="541834"/>
                  </a:moveTo>
                  <a:lnTo>
                    <a:pt x="354020" y="416795"/>
                  </a:lnTo>
                  <a:lnTo>
                    <a:pt x="708041" y="375116"/>
                  </a:lnTo>
                  <a:lnTo>
                    <a:pt x="1062062" y="541834"/>
                  </a:lnTo>
                  <a:lnTo>
                    <a:pt x="1416083" y="208397"/>
                  </a:lnTo>
                  <a:lnTo>
                    <a:pt x="1770104" y="0"/>
                  </a:lnTo>
                  <a:lnTo>
                    <a:pt x="2124125" y="166718"/>
                  </a:lnTo>
                  <a:lnTo>
                    <a:pt x="2478146" y="166718"/>
                  </a:lnTo>
                </a:path>
              </a:pathLst>
            </a:custGeom>
            <a:ln w="40651" cap="flat">
              <a:solidFill>
                <a:srgbClr val="BEBEBE">
                  <a:alpha val="69803"/>
                </a:srgbClr>
              </a:solidFill>
              <a:prstDash val="solid"/>
              <a:round/>
            </a:ln>
          </p:spPr>
          <p:txBody>
            <a:bodyPr/>
            <a:lstStyle/>
            <a:p/>
          </p:txBody>
        </p:sp>
        <p:sp>
          <p:nvSpPr>
            <p:cNvPr id="49" name="pl49"/>
            <p:cNvSpPr/>
            <p:nvPr/>
          </p:nvSpPr>
          <p:spPr>
            <a:xfrm>
              <a:off x="881257" y="5110630"/>
              <a:ext cx="2478146" cy="541834"/>
            </a:xfrm>
            <a:custGeom>
              <a:avLst/>
              <a:pathLst>
                <a:path w="2478146" h="541834">
                  <a:moveTo>
                    <a:pt x="0" y="541834"/>
                  </a:moveTo>
                  <a:lnTo>
                    <a:pt x="354020" y="416795"/>
                  </a:lnTo>
                  <a:lnTo>
                    <a:pt x="708041" y="375116"/>
                  </a:lnTo>
                  <a:lnTo>
                    <a:pt x="1062062" y="541834"/>
                  </a:lnTo>
                  <a:lnTo>
                    <a:pt x="1416083" y="208397"/>
                  </a:lnTo>
                  <a:lnTo>
                    <a:pt x="1770104" y="0"/>
                  </a:lnTo>
                  <a:lnTo>
                    <a:pt x="2124125" y="166718"/>
                  </a:lnTo>
                  <a:lnTo>
                    <a:pt x="2478146" y="166718"/>
                  </a:lnTo>
                </a:path>
              </a:pathLst>
            </a:custGeom>
            <a:ln w="35231" cap="flat">
              <a:solidFill>
                <a:srgbClr val="BEBEBE">
                  <a:alpha val="69803"/>
                </a:srgbClr>
              </a:solidFill>
              <a:prstDash val="solid"/>
              <a:round/>
            </a:ln>
          </p:spPr>
          <p:txBody>
            <a:bodyPr/>
            <a:lstStyle/>
            <a:p/>
          </p:txBody>
        </p:sp>
        <p:sp>
          <p:nvSpPr>
            <p:cNvPr id="50" name="pl50"/>
            <p:cNvSpPr/>
            <p:nvPr/>
          </p:nvSpPr>
          <p:spPr>
            <a:xfrm>
              <a:off x="881257" y="4860553"/>
              <a:ext cx="2478146" cy="166718"/>
            </a:xfrm>
            <a:custGeom>
              <a:avLst/>
              <a:pathLst>
                <a:path w="2478146" h="166718">
                  <a:moveTo>
                    <a:pt x="0" y="83359"/>
                  </a:moveTo>
                  <a:lnTo>
                    <a:pt x="354020" y="125038"/>
                  </a:lnTo>
                  <a:lnTo>
                    <a:pt x="708041" y="166718"/>
                  </a:lnTo>
                  <a:lnTo>
                    <a:pt x="1062062" y="166718"/>
                  </a:lnTo>
                  <a:lnTo>
                    <a:pt x="1416083" y="166718"/>
                  </a:lnTo>
                  <a:lnTo>
                    <a:pt x="1770104" y="83359"/>
                  </a:lnTo>
                  <a:lnTo>
                    <a:pt x="2124125" y="41679"/>
                  </a:lnTo>
                  <a:lnTo>
                    <a:pt x="2478146" y="0"/>
                  </a:lnTo>
                </a:path>
              </a:pathLst>
            </a:custGeom>
            <a:ln w="20325" cap="flat">
              <a:solidFill>
                <a:srgbClr val="6B6B6B">
                  <a:alpha val="100000"/>
                </a:srgbClr>
              </a:solidFill>
              <a:prstDash val="solid"/>
              <a:round/>
            </a:ln>
          </p:spPr>
          <p:txBody>
            <a:bodyPr/>
            <a:lstStyle/>
            <a:p/>
          </p:txBody>
        </p:sp>
        <p:sp>
          <p:nvSpPr>
            <p:cNvPr id="51" name="pl51"/>
            <p:cNvSpPr/>
            <p:nvPr/>
          </p:nvSpPr>
          <p:spPr>
            <a:xfrm>
              <a:off x="881257" y="5110630"/>
              <a:ext cx="2478146" cy="541834"/>
            </a:xfrm>
            <a:custGeom>
              <a:avLst/>
              <a:pathLst>
                <a:path w="2478146" h="541834">
                  <a:moveTo>
                    <a:pt x="0" y="541834"/>
                  </a:moveTo>
                  <a:lnTo>
                    <a:pt x="354020" y="416795"/>
                  </a:lnTo>
                  <a:lnTo>
                    <a:pt x="708041" y="375116"/>
                  </a:lnTo>
                  <a:lnTo>
                    <a:pt x="1062062" y="541834"/>
                  </a:lnTo>
                  <a:lnTo>
                    <a:pt x="1416083" y="208397"/>
                  </a:lnTo>
                  <a:lnTo>
                    <a:pt x="1770104" y="0"/>
                  </a:lnTo>
                  <a:lnTo>
                    <a:pt x="2124125" y="166718"/>
                  </a:lnTo>
                  <a:lnTo>
                    <a:pt x="2478146" y="166718"/>
                  </a:lnTo>
                </a:path>
              </a:pathLst>
            </a:custGeom>
            <a:ln w="40651" cap="flat">
              <a:solidFill>
                <a:srgbClr val="000000">
                  <a:alpha val="100000"/>
                </a:srgbClr>
              </a:solidFill>
              <a:prstDash val="solid"/>
              <a:round/>
            </a:ln>
          </p:spPr>
          <p:txBody>
            <a:bodyPr/>
            <a:lstStyle/>
            <a:p/>
          </p:txBody>
        </p:sp>
        <p:sp>
          <p:nvSpPr>
            <p:cNvPr id="52" name="pl52"/>
            <p:cNvSpPr/>
            <p:nvPr/>
          </p:nvSpPr>
          <p:spPr>
            <a:xfrm>
              <a:off x="881257" y="5110630"/>
              <a:ext cx="2478146" cy="541834"/>
            </a:xfrm>
            <a:custGeom>
              <a:avLst/>
              <a:pathLst>
                <a:path w="2478146" h="541834">
                  <a:moveTo>
                    <a:pt x="0" y="541834"/>
                  </a:moveTo>
                  <a:lnTo>
                    <a:pt x="354020" y="416795"/>
                  </a:lnTo>
                  <a:lnTo>
                    <a:pt x="708041" y="375116"/>
                  </a:lnTo>
                  <a:lnTo>
                    <a:pt x="1062062" y="541834"/>
                  </a:lnTo>
                  <a:lnTo>
                    <a:pt x="1416083" y="208397"/>
                  </a:lnTo>
                  <a:lnTo>
                    <a:pt x="1770104" y="0"/>
                  </a:lnTo>
                  <a:lnTo>
                    <a:pt x="2124125" y="166718"/>
                  </a:lnTo>
                  <a:lnTo>
                    <a:pt x="2478146" y="166718"/>
                  </a:lnTo>
                </a:path>
              </a:pathLst>
            </a:custGeom>
            <a:ln w="35231" cap="flat">
              <a:solidFill>
                <a:srgbClr val="1CABE2">
                  <a:alpha val="100000"/>
                </a:srgbClr>
              </a:solidFill>
              <a:prstDash val="solid"/>
              <a:round/>
            </a:ln>
          </p:spPr>
          <p:txBody>
            <a:bodyPr/>
            <a:lstStyle/>
            <a:p/>
          </p:txBody>
        </p:sp>
        <p:sp>
          <p:nvSpPr>
            <p:cNvPr id="53" name="tx53"/>
            <p:cNvSpPr/>
            <p:nvPr/>
          </p:nvSpPr>
          <p:spPr>
            <a:xfrm>
              <a:off x="820998" y="5473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4" name="tx54"/>
            <p:cNvSpPr/>
            <p:nvPr/>
          </p:nvSpPr>
          <p:spPr>
            <a:xfrm>
              <a:off x="1175019" y="53488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5" name="tx55"/>
            <p:cNvSpPr/>
            <p:nvPr/>
          </p:nvSpPr>
          <p:spPr>
            <a:xfrm>
              <a:off x="1529040" y="53071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6" name="tx56"/>
            <p:cNvSpPr/>
            <p:nvPr/>
          </p:nvSpPr>
          <p:spPr>
            <a:xfrm>
              <a:off x="1883061" y="5473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7" name="tx57"/>
            <p:cNvSpPr/>
            <p:nvPr/>
          </p:nvSpPr>
          <p:spPr>
            <a:xfrm>
              <a:off x="2237082" y="51404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8" name="tx58"/>
            <p:cNvSpPr/>
            <p:nvPr/>
          </p:nvSpPr>
          <p:spPr>
            <a:xfrm>
              <a:off x="2591103" y="49320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9" name="tx59"/>
            <p:cNvSpPr/>
            <p:nvPr/>
          </p:nvSpPr>
          <p:spPr>
            <a:xfrm>
              <a:off x="2945124" y="50987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0" name="tx60"/>
            <p:cNvSpPr/>
            <p:nvPr/>
          </p:nvSpPr>
          <p:spPr>
            <a:xfrm>
              <a:off x="3299144" y="50987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1" name="rc61"/>
            <p:cNvSpPr/>
            <p:nvPr/>
          </p:nvSpPr>
          <p:spPr>
            <a:xfrm>
              <a:off x="3552900" y="874964"/>
              <a:ext cx="2725960" cy="2384072"/>
            </a:xfrm>
            <a:prstGeom prst="rect">
              <a:avLst/>
            </a:prstGeom>
            <a:solidFill>
              <a:srgbClr val="EBEBEB">
                <a:alpha val="100000"/>
              </a:srgbClr>
            </a:solidFill>
          </p:spPr>
          <p:txBody>
            <a:bodyPr/>
            <a:lstStyle/>
            <a:p/>
          </p:txBody>
        </p:sp>
        <p:sp>
          <p:nvSpPr>
            <p:cNvPr id="62" name="pl62"/>
            <p:cNvSpPr/>
            <p:nvPr/>
          </p:nvSpPr>
          <p:spPr>
            <a:xfrm>
              <a:off x="3552900" y="254631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63" name="pl63"/>
            <p:cNvSpPr/>
            <p:nvPr/>
          </p:nvSpPr>
          <p:spPr>
            <a:xfrm>
              <a:off x="3552900" y="150432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64" name="pl64"/>
            <p:cNvSpPr/>
            <p:nvPr/>
          </p:nvSpPr>
          <p:spPr>
            <a:xfrm>
              <a:off x="3552900" y="983331"/>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65" name="pl65"/>
            <p:cNvSpPr/>
            <p:nvPr/>
          </p:nvSpPr>
          <p:spPr>
            <a:xfrm>
              <a:off x="3552900" y="306731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66" name="pl66"/>
            <p:cNvSpPr/>
            <p:nvPr/>
          </p:nvSpPr>
          <p:spPr>
            <a:xfrm>
              <a:off x="3552900" y="202532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67" name="pl67"/>
            <p:cNvSpPr/>
            <p:nvPr/>
          </p:nvSpPr>
          <p:spPr>
            <a:xfrm>
              <a:off x="3676807"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4030828"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4384849"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4738870"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5092891"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5446911"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5800932"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6154953"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3676807" y="2192039"/>
              <a:ext cx="2478146" cy="166718"/>
            </a:xfrm>
            <a:custGeom>
              <a:avLst/>
              <a:pathLst>
                <a:path w="2478146" h="166718">
                  <a:moveTo>
                    <a:pt x="0" y="83359"/>
                  </a:moveTo>
                  <a:lnTo>
                    <a:pt x="354020" y="125038"/>
                  </a:lnTo>
                  <a:lnTo>
                    <a:pt x="708041" y="166718"/>
                  </a:lnTo>
                  <a:lnTo>
                    <a:pt x="1062062" y="166718"/>
                  </a:lnTo>
                  <a:lnTo>
                    <a:pt x="1416083" y="166718"/>
                  </a:lnTo>
                  <a:lnTo>
                    <a:pt x="1770104" y="83359"/>
                  </a:lnTo>
                  <a:lnTo>
                    <a:pt x="2124125" y="41679"/>
                  </a:lnTo>
                  <a:lnTo>
                    <a:pt x="2478146" y="0"/>
                  </a:lnTo>
                </a:path>
              </a:pathLst>
            </a:custGeom>
            <a:ln w="20325" cap="flat">
              <a:solidFill>
                <a:srgbClr val="BEBEBE">
                  <a:alpha val="69803"/>
                </a:srgbClr>
              </a:solidFill>
              <a:prstDash val="solid"/>
              <a:round/>
            </a:ln>
          </p:spPr>
          <p:txBody>
            <a:bodyPr/>
            <a:lstStyle/>
            <a:p/>
          </p:txBody>
        </p:sp>
        <p:sp>
          <p:nvSpPr>
            <p:cNvPr id="76" name="pl76"/>
            <p:cNvSpPr/>
            <p:nvPr/>
          </p:nvSpPr>
          <p:spPr>
            <a:xfrm>
              <a:off x="3676807" y="2108680"/>
              <a:ext cx="2478146" cy="166718"/>
            </a:xfrm>
            <a:custGeom>
              <a:avLst/>
              <a:pathLst>
                <a:path w="2478146" h="166718">
                  <a:moveTo>
                    <a:pt x="0" y="125038"/>
                  </a:moveTo>
                  <a:lnTo>
                    <a:pt x="354020" y="125038"/>
                  </a:lnTo>
                  <a:lnTo>
                    <a:pt x="708041" y="166718"/>
                  </a:lnTo>
                  <a:lnTo>
                    <a:pt x="1062062" y="83359"/>
                  </a:lnTo>
                  <a:lnTo>
                    <a:pt x="1416083" y="41679"/>
                  </a:lnTo>
                  <a:lnTo>
                    <a:pt x="1770104" y="83359"/>
                  </a:lnTo>
                  <a:lnTo>
                    <a:pt x="2124125" y="41679"/>
                  </a:lnTo>
                  <a:lnTo>
                    <a:pt x="2478146" y="0"/>
                  </a:lnTo>
                </a:path>
              </a:pathLst>
            </a:custGeom>
            <a:ln w="40651" cap="flat">
              <a:solidFill>
                <a:srgbClr val="BEBEBE">
                  <a:alpha val="69803"/>
                </a:srgbClr>
              </a:solidFill>
              <a:prstDash val="solid"/>
              <a:round/>
            </a:ln>
          </p:spPr>
          <p:txBody>
            <a:bodyPr/>
            <a:lstStyle/>
            <a:p/>
          </p:txBody>
        </p:sp>
        <p:sp>
          <p:nvSpPr>
            <p:cNvPr id="77" name="pl77"/>
            <p:cNvSpPr/>
            <p:nvPr/>
          </p:nvSpPr>
          <p:spPr>
            <a:xfrm>
              <a:off x="3676807" y="2108680"/>
              <a:ext cx="2478146" cy="166718"/>
            </a:xfrm>
            <a:custGeom>
              <a:avLst/>
              <a:pathLst>
                <a:path w="2478146" h="166718">
                  <a:moveTo>
                    <a:pt x="0" y="125038"/>
                  </a:moveTo>
                  <a:lnTo>
                    <a:pt x="354020" y="125038"/>
                  </a:lnTo>
                  <a:lnTo>
                    <a:pt x="708041" y="166718"/>
                  </a:lnTo>
                  <a:lnTo>
                    <a:pt x="1062062" y="83359"/>
                  </a:lnTo>
                  <a:lnTo>
                    <a:pt x="1416083" y="41679"/>
                  </a:lnTo>
                  <a:lnTo>
                    <a:pt x="1770104" y="83359"/>
                  </a:lnTo>
                  <a:lnTo>
                    <a:pt x="2124125" y="41679"/>
                  </a:lnTo>
                  <a:lnTo>
                    <a:pt x="2478146" y="0"/>
                  </a:lnTo>
                </a:path>
              </a:pathLst>
            </a:custGeom>
            <a:ln w="35231" cap="flat">
              <a:solidFill>
                <a:srgbClr val="BEBEBE">
                  <a:alpha val="69803"/>
                </a:srgbClr>
              </a:solidFill>
              <a:prstDash val="solid"/>
              <a:round/>
            </a:ln>
          </p:spPr>
          <p:txBody>
            <a:bodyPr/>
            <a:lstStyle/>
            <a:p/>
          </p:txBody>
        </p:sp>
        <p:sp>
          <p:nvSpPr>
            <p:cNvPr id="78" name="pl78"/>
            <p:cNvSpPr/>
            <p:nvPr/>
          </p:nvSpPr>
          <p:spPr>
            <a:xfrm>
              <a:off x="3676807" y="2192039"/>
              <a:ext cx="2478146" cy="166718"/>
            </a:xfrm>
            <a:custGeom>
              <a:avLst/>
              <a:pathLst>
                <a:path w="2478146" h="166718">
                  <a:moveTo>
                    <a:pt x="0" y="83359"/>
                  </a:moveTo>
                  <a:lnTo>
                    <a:pt x="354020" y="125038"/>
                  </a:lnTo>
                  <a:lnTo>
                    <a:pt x="708041" y="166718"/>
                  </a:lnTo>
                  <a:lnTo>
                    <a:pt x="1062062" y="166718"/>
                  </a:lnTo>
                  <a:lnTo>
                    <a:pt x="1416083" y="166718"/>
                  </a:lnTo>
                  <a:lnTo>
                    <a:pt x="1770104" y="83359"/>
                  </a:lnTo>
                  <a:lnTo>
                    <a:pt x="2124125" y="41679"/>
                  </a:lnTo>
                  <a:lnTo>
                    <a:pt x="2478146" y="0"/>
                  </a:lnTo>
                </a:path>
              </a:pathLst>
            </a:custGeom>
            <a:ln w="20325" cap="flat">
              <a:solidFill>
                <a:srgbClr val="6B6B6B">
                  <a:alpha val="100000"/>
                </a:srgbClr>
              </a:solidFill>
              <a:prstDash val="solid"/>
              <a:round/>
            </a:ln>
          </p:spPr>
          <p:txBody>
            <a:bodyPr/>
            <a:lstStyle/>
            <a:p/>
          </p:txBody>
        </p:sp>
        <p:sp>
          <p:nvSpPr>
            <p:cNvPr id="79" name="pl79"/>
            <p:cNvSpPr/>
            <p:nvPr/>
          </p:nvSpPr>
          <p:spPr>
            <a:xfrm>
              <a:off x="3676807" y="2108680"/>
              <a:ext cx="2478146" cy="166718"/>
            </a:xfrm>
            <a:custGeom>
              <a:avLst/>
              <a:pathLst>
                <a:path w="2478146" h="166718">
                  <a:moveTo>
                    <a:pt x="0" y="125038"/>
                  </a:moveTo>
                  <a:lnTo>
                    <a:pt x="354020" y="125038"/>
                  </a:lnTo>
                  <a:lnTo>
                    <a:pt x="708041" y="166718"/>
                  </a:lnTo>
                  <a:lnTo>
                    <a:pt x="1062062" y="83359"/>
                  </a:lnTo>
                  <a:lnTo>
                    <a:pt x="1416083" y="41679"/>
                  </a:lnTo>
                  <a:lnTo>
                    <a:pt x="1770104" y="83359"/>
                  </a:lnTo>
                  <a:lnTo>
                    <a:pt x="2124125" y="41679"/>
                  </a:lnTo>
                  <a:lnTo>
                    <a:pt x="2478146" y="0"/>
                  </a:lnTo>
                </a:path>
              </a:pathLst>
            </a:custGeom>
            <a:ln w="40651" cap="flat">
              <a:solidFill>
                <a:srgbClr val="000000">
                  <a:alpha val="100000"/>
                </a:srgbClr>
              </a:solidFill>
              <a:prstDash val="solid"/>
              <a:round/>
            </a:ln>
          </p:spPr>
          <p:txBody>
            <a:bodyPr/>
            <a:lstStyle/>
            <a:p/>
          </p:txBody>
        </p:sp>
        <p:sp>
          <p:nvSpPr>
            <p:cNvPr id="80" name="pl80"/>
            <p:cNvSpPr/>
            <p:nvPr/>
          </p:nvSpPr>
          <p:spPr>
            <a:xfrm>
              <a:off x="3676807" y="2108680"/>
              <a:ext cx="2478146" cy="166718"/>
            </a:xfrm>
            <a:custGeom>
              <a:avLst/>
              <a:pathLst>
                <a:path w="2478146" h="166718">
                  <a:moveTo>
                    <a:pt x="0" y="125038"/>
                  </a:moveTo>
                  <a:lnTo>
                    <a:pt x="354020" y="125038"/>
                  </a:lnTo>
                  <a:lnTo>
                    <a:pt x="708041" y="166718"/>
                  </a:lnTo>
                  <a:lnTo>
                    <a:pt x="1062062" y="83359"/>
                  </a:lnTo>
                  <a:lnTo>
                    <a:pt x="1416083" y="41679"/>
                  </a:lnTo>
                  <a:lnTo>
                    <a:pt x="1770104" y="83359"/>
                  </a:lnTo>
                  <a:lnTo>
                    <a:pt x="2124125" y="41679"/>
                  </a:lnTo>
                  <a:lnTo>
                    <a:pt x="2478146" y="0"/>
                  </a:lnTo>
                </a:path>
              </a:pathLst>
            </a:custGeom>
            <a:ln w="35231" cap="flat">
              <a:solidFill>
                <a:srgbClr val="1CABE2">
                  <a:alpha val="100000"/>
                </a:srgbClr>
              </a:solidFill>
              <a:prstDash val="solid"/>
              <a:round/>
            </a:ln>
          </p:spPr>
          <p:txBody>
            <a:bodyPr/>
            <a:lstStyle/>
            <a:p/>
          </p:txBody>
        </p:sp>
        <p:sp>
          <p:nvSpPr>
            <p:cNvPr id="81" name="tx81"/>
            <p:cNvSpPr/>
            <p:nvPr/>
          </p:nvSpPr>
          <p:spPr>
            <a:xfrm>
              <a:off x="3616548" y="20551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2" name="tx82"/>
            <p:cNvSpPr/>
            <p:nvPr/>
          </p:nvSpPr>
          <p:spPr>
            <a:xfrm>
              <a:off x="3970569" y="20551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3" name="tx83"/>
            <p:cNvSpPr/>
            <p:nvPr/>
          </p:nvSpPr>
          <p:spPr>
            <a:xfrm>
              <a:off x="4324590" y="20968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4" name="tx84"/>
            <p:cNvSpPr/>
            <p:nvPr/>
          </p:nvSpPr>
          <p:spPr>
            <a:xfrm>
              <a:off x="4678611" y="2013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5" name="tx85"/>
            <p:cNvSpPr/>
            <p:nvPr/>
          </p:nvSpPr>
          <p:spPr>
            <a:xfrm>
              <a:off x="5032632" y="19718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 name="tx86"/>
            <p:cNvSpPr/>
            <p:nvPr/>
          </p:nvSpPr>
          <p:spPr>
            <a:xfrm>
              <a:off x="5386653" y="2013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 name="tx87"/>
            <p:cNvSpPr/>
            <p:nvPr/>
          </p:nvSpPr>
          <p:spPr>
            <a:xfrm>
              <a:off x="5740673" y="19718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 name="tx88"/>
            <p:cNvSpPr/>
            <p:nvPr/>
          </p:nvSpPr>
          <p:spPr>
            <a:xfrm>
              <a:off x="6094694" y="19301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 name="rc89"/>
            <p:cNvSpPr/>
            <p:nvPr/>
          </p:nvSpPr>
          <p:spPr>
            <a:xfrm>
              <a:off x="3552900" y="3543478"/>
              <a:ext cx="2725960" cy="2384072"/>
            </a:xfrm>
            <a:prstGeom prst="rect">
              <a:avLst/>
            </a:prstGeom>
            <a:solidFill>
              <a:srgbClr val="EBEBEB">
                <a:alpha val="100000"/>
              </a:srgbClr>
            </a:solidFill>
          </p:spPr>
          <p:txBody>
            <a:bodyPr/>
            <a:lstStyle/>
            <a:p/>
          </p:txBody>
        </p:sp>
        <p:sp>
          <p:nvSpPr>
            <p:cNvPr id="90" name="pl90"/>
            <p:cNvSpPr/>
            <p:nvPr/>
          </p:nvSpPr>
          <p:spPr>
            <a:xfrm>
              <a:off x="3552900" y="521482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1" name="pl91"/>
            <p:cNvSpPr/>
            <p:nvPr/>
          </p:nvSpPr>
          <p:spPr>
            <a:xfrm>
              <a:off x="3552900" y="417283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2" name="pl92"/>
            <p:cNvSpPr/>
            <p:nvPr/>
          </p:nvSpPr>
          <p:spPr>
            <a:xfrm>
              <a:off x="3552900" y="365184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3" name="pl93"/>
            <p:cNvSpPr/>
            <p:nvPr/>
          </p:nvSpPr>
          <p:spPr>
            <a:xfrm>
              <a:off x="3552900" y="5735824"/>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94" name="pl94"/>
            <p:cNvSpPr/>
            <p:nvPr/>
          </p:nvSpPr>
          <p:spPr>
            <a:xfrm>
              <a:off x="3552900" y="4693834"/>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95" name="pl95"/>
            <p:cNvSpPr/>
            <p:nvPr/>
          </p:nvSpPr>
          <p:spPr>
            <a:xfrm>
              <a:off x="3676807"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4030828"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4384849"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4738870"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5092891"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5446911"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5800932"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6154953"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3676807" y="4860553"/>
              <a:ext cx="2478146" cy="166718"/>
            </a:xfrm>
            <a:custGeom>
              <a:avLst/>
              <a:pathLst>
                <a:path w="2478146" h="166718">
                  <a:moveTo>
                    <a:pt x="0" y="83359"/>
                  </a:moveTo>
                  <a:lnTo>
                    <a:pt x="354020" y="125038"/>
                  </a:lnTo>
                  <a:lnTo>
                    <a:pt x="708041" y="166718"/>
                  </a:lnTo>
                  <a:lnTo>
                    <a:pt x="1062062" y="166718"/>
                  </a:lnTo>
                  <a:lnTo>
                    <a:pt x="1416083" y="166718"/>
                  </a:lnTo>
                  <a:lnTo>
                    <a:pt x="1770104" y="83359"/>
                  </a:lnTo>
                  <a:lnTo>
                    <a:pt x="2124125" y="41679"/>
                  </a:lnTo>
                  <a:lnTo>
                    <a:pt x="2478146" y="0"/>
                  </a:lnTo>
                </a:path>
              </a:pathLst>
            </a:custGeom>
            <a:ln w="20325" cap="flat">
              <a:solidFill>
                <a:srgbClr val="BEBEBE">
                  <a:alpha val="69803"/>
                </a:srgbClr>
              </a:solidFill>
              <a:prstDash val="solid"/>
              <a:round/>
            </a:ln>
          </p:spPr>
          <p:txBody>
            <a:bodyPr/>
            <a:lstStyle/>
            <a:p/>
          </p:txBody>
        </p:sp>
        <p:sp>
          <p:nvSpPr>
            <p:cNvPr id="104" name="pl104"/>
            <p:cNvSpPr/>
            <p:nvPr/>
          </p:nvSpPr>
          <p:spPr>
            <a:xfrm>
              <a:off x="3676807" y="4735514"/>
              <a:ext cx="2478146" cy="125038"/>
            </a:xfrm>
            <a:custGeom>
              <a:avLst/>
              <a:pathLst>
                <a:path w="2478146" h="125038">
                  <a:moveTo>
                    <a:pt x="0" y="0"/>
                  </a:moveTo>
                  <a:lnTo>
                    <a:pt x="354020" y="0"/>
                  </a:lnTo>
                  <a:lnTo>
                    <a:pt x="708041" y="0"/>
                  </a:lnTo>
                  <a:lnTo>
                    <a:pt x="1062062" y="0"/>
                  </a:lnTo>
                  <a:lnTo>
                    <a:pt x="1416083" y="41679"/>
                  </a:lnTo>
                  <a:lnTo>
                    <a:pt x="1770104" y="83359"/>
                  </a:lnTo>
                  <a:lnTo>
                    <a:pt x="2124125" y="125038"/>
                  </a:lnTo>
                  <a:lnTo>
                    <a:pt x="2478146" y="125038"/>
                  </a:lnTo>
                </a:path>
              </a:pathLst>
            </a:custGeom>
            <a:ln w="40651" cap="flat">
              <a:solidFill>
                <a:srgbClr val="BEBEBE">
                  <a:alpha val="69803"/>
                </a:srgbClr>
              </a:solidFill>
              <a:prstDash val="solid"/>
              <a:round/>
            </a:ln>
          </p:spPr>
          <p:txBody>
            <a:bodyPr/>
            <a:lstStyle/>
            <a:p/>
          </p:txBody>
        </p:sp>
        <p:sp>
          <p:nvSpPr>
            <p:cNvPr id="105" name="pl105"/>
            <p:cNvSpPr/>
            <p:nvPr/>
          </p:nvSpPr>
          <p:spPr>
            <a:xfrm>
              <a:off x="3676807" y="4735514"/>
              <a:ext cx="2478146" cy="125038"/>
            </a:xfrm>
            <a:custGeom>
              <a:avLst/>
              <a:pathLst>
                <a:path w="2478146" h="125038">
                  <a:moveTo>
                    <a:pt x="0" y="0"/>
                  </a:moveTo>
                  <a:lnTo>
                    <a:pt x="354020" y="0"/>
                  </a:lnTo>
                  <a:lnTo>
                    <a:pt x="708041" y="0"/>
                  </a:lnTo>
                  <a:lnTo>
                    <a:pt x="1062062" y="0"/>
                  </a:lnTo>
                  <a:lnTo>
                    <a:pt x="1416083" y="41679"/>
                  </a:lnTo>
                  <a:lnTo>
                    <a:pt x="1770104" y="83359"/>
                  </a:lnTo>
                  <a:lnTo>
                    <a:pt x="2124125" y="125038"/>
                  </a:lnTo>
                  <a:lnTo>
                    <a:pt x="2478146" y="125038"/>
                  </a:lnTo>
                </a:path>
              </a:pathLst>
            </a:custGeom>
            <a:ln w="35231" cap="flat">
              <a:solidFill>
                <a:srgbClr val="BEBEBE">
                  <a:alpha val="69803"/>
                </a:srgbClr>
              </a:solidFill>
              <a:prstDash val="solid"/>
              <a:round/>
            </a:ln>
          </p:spPr>
          <p:txBody>
            <a:bodyPr/>
            <a:lstStyle/>
            <a:p/>
          </p:txBody>
        </p:sp>
        <p:sp>
          <p:nvSpPr>
            <p:cNvPr id="106" name="pl106"/>
            <p:cNvSpPr/>
            <p:nvPr/>
          </p:nvSpPr>
          <p:spPr>
            <a:xfrm>
              <a:off x="3676807" y="4860553"/>
              <a:ext cx="2478146" cy="166718"/>
            </a:xfrm>
            <a:custGeom>
              <a:avLst/>
              <a:pathLst>
                <a:path w="2478146" h="166718">
                  <a:moveTo>
                    <a:pt x="0" y="83359"/>
                  </a:moveTo>
                  <a:lnTo>
                    <a:pt x="354020" y="125038"/>
                  </a:lnTo>
                  <a:lnTo>
                    <a:pt x="708041" y="166718"/>
                  </a:lnTo>
                  <a:lnTo>
                    <a:pt x="1062062" y="166718"/>
                  </a:lnTo>
                  <a:lnTo>
                    <a:pt x="1416083" y="166718"/>
                  </a:lnTo>
                  <a:lnTo>
                    <a:pt x="1770104" y="83359"/>
                  </a:lnTo>
                  <a:lnTo>
                    <a:pt x="2124125" y="41679"/>
                  </a:lnTo>
                  <a:lnTo>
                    <a:pt x="2478146" y="0"/>
                  </a:lnTo>
                </a:path>
              </a:pathLst>
            </a:custGeom>
            <a:ln w="20325" cap="flat">
              <a:solidFill>
                <a:srgbClr val="6B6B6B">
                  <a:alpha val="100000"/>
                </a:srgbClr>
              </a:solidFill>
              <a:prstDash val="solid"/>
              <a:round/>
            </a:ln>
          </p:spPr>
          <p:txBody>
            <a:bodyPr/>
            <a:lstStyle/>
            <a:p/>
          </p:txBody>
        </p:sp>
        <p:sp>
          <p:nvSpPr>
            <p:cNvPr id="107" name="pl107"/>
            <p:cNvSpPr/>
            <p:nvPr/>
          </p:nvSpPr>
          <p:spPr>
            <a:xfrm>
              <a:off x="3676807" y="4735514"/>
              <a:ext cx="2478146" cy="125038"/>
            </a:xfrm>
            <a:custGeom>
              <a:avLst/>
              <a:pathLst>
                <a:path w="2478146" h="125038">
                  <a:moveTo>
                    <a:pt x="0" y="0"/>
                  </a:moveTo>
                  <a:lnTo>
                    <a:pt x="354020" y="0"/>
                  </a:lnTo>
                  <a:lnTo>
                    <a:pt x="708041" y="0"/>
                  </a:lnTo>
                  <a:lnTo>
                    <a:pt x="1062062" y="0"/>
                  </a:lnTo>
                  <a:lnTo>
                    <a:pt x="1416083" y="41679"/>
                  </a:lnTo>
                  <a:lnTo>
                    <a:pt x="1770104" y="83359"/>
                  </a:lnTo>
                  <a:lnTo>
                    <a:pt x="2124125" y="125038"/>
                  </a:lnTo>
                  <a:lnTo>
                    <a:pt x="2478146" y="125038"/>
                  </a:lnTo>
                </a:path>
              </a:pathLst>
            </a:custGeom>
            <a:ln w="40651" cap="flat">
              <a:solidFill>
                <a:srgbClr val="000000">
                  <a:alpha val="100000"/>
                </a:srgbClr>
              </a:solidFill>
              <a:prstDash val="solid"/>
              <a:round/>
            </a:ln>
          </p:spPr>
          <p:txBody>
            <a:bodyPr/>
            <a:lstStyle/>
            <a:p/>
          </p:txBody>
        </p:sp>
        <p:sp>
          <p:nvSpPr>
            <p:cNvPr id="108" name="pl108"/>
            <p:cNvSpPr/>
            <p:nvPr/>
          </p:nvSpPr>
          <p:spPr>
            <a:xfrm>
              <a:off x="3676807" y="4735514"/>
              <a:ext cx="2478146" cy="125038"/>
            </a:xfrm>
            <a:custGeom>
              <a:avLst/>
              <a:pathLst>
                <a:path w="2478146" h="125038">
                  <a:moveTo>
                    <a:pt x="0" y="0"/>
                  </a:moveTo>
                  <a:lnTo>
                    <a:pt x="354020" y="0"/>
                  </a:lnTo>
                  <a:lnTo>
                    <a:pt x="708041" y="0"/>
                  </a:lnTo>
                  <a:lnTo>
                    <a:pt x="1062062" y="0"/>
                  </a:lnTo>
                  <a:lnTo>
                    <a:pt x="1416083" y="41679"/>
                  </a:lnTo>
                  <a:lnTo>
                    <a:pt x="1770104" y="83359"/>
                  </a:lnTo>
                  <a:lnTo>
                    <a:pt x="2124125" y="125038"/>
                  </a:lnTo>
                  <a:lnTo>
                    <a:pt x="2478146" y="125038"/>
                  </a:lnTo>
                </a:path>
              </a:pathLst>
            </a:custGeom>
            <a:ln w="35231" cap="flat">
              <a:solidFill>
                <a:srgbClr val="1CABE2">
                  <a:alpha val="100000"/>
                </a:srgbClr>
              </a:solidFill>
              <a:prstDash val="solid"/>
              <a:round/>
            </a:ln>
          </p:spPr>
          <p:txBody>
            <a:bodyPr/>
            <a:lstStyle/>
            <a:p/>
          </p:txBody>
        </p:sp>
        <p:sp>
          <p:nvSpPr>
            <p:cNvPr id="109" name="tx109"/>
            <p:cNvSpPr/>
            <p:nvPr/>
          </p:nvSpPr>
          <p:spPr>
            <a:xfrm>
              <a:off x="3616548" y="4556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 name="tx110"/>
            <p:cNvSpPr/>
            <p:nvPr/>
          </p:nvSpPr>
          <p:spPr>
            <a:xfrm>
              <a:off x="3970569" y="4556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1" name="tx111"/>
            <p:cNvSpPr/>
            <p:nvPr/>
          </p:nvSpPr>
          <p:spPr>
            <a:xfrm>
              <a:off x="4324590" y="4556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 name="tx112"/>
            <p:cNvSpPr/>
            <p:nvPr/>
          </p:nvSpPr>
          <p:spPr>
            <a:xfrm>
              <a:off x="4678611" y="4556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 name="tx113"/>
            <p:cNvSpPr/>
            <p:nvPr/>
          </p:nvSpPr>
          <p:spPr>
            <a:xfrm>
              <a:off x="5032632" y="45986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4" name="tx114"/>
            <p:cNvSpPr/>
            <p:nvPr/>
          </p:nvSpPr>
          <p:spPr>
            <a:xfrm>
              <a:off x="5386653" y="4640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5" name="tx115"/>
            <p:cNvSpPr/>
            <p:nvPr/>
          </p:nvSpPr>
          <p:spPr>
            <a:xfrm>
              <a:off x="5740673" y="46819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6" name="tx116"/>
            <p:cNvSpPr/>
            <p:nvPr/>
          </p:nvSpPr>
          <p:spPr>
            <a:xfrm>
              <a:off x="6094694" y="46819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7" name="rc117"/>
            <p:cNvSpPr/>
            <p:nvPr/>
          </p:nvSpPr>
          <p:spPr>
            <a:xfrm>
              <a:off x="6348450" y="874964"/>
              <a:ext cx="2725960" cy="2384072"/>
            </a:xfrm>
            <a:prstGeom prst="rect">
              <a:avLst/>
            </a:prstGeom>
            <a:solidFill>
              <a:srgbClr val="EBEBEB">
                <a:alpha val="100000"/>
              </a:srgbClr>
            </a:solidFill>
          </p:spPr>
          <p:txBody>
            <a:bodyPr/>
            <a:lstStyle/>
            <a:p/>
          </p:txBody>
        </p:sp>
        <p:sp>
          <p:nvSpPr>
            <p:cNvPr id="118" name="pl118"/>
            <p:cNvSpPr/>
            <p:nvPr/>
          </p:nvSpPr>
          <p:spPr>
            <a:xfrm>
              <a:off x="6348450" y="254631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19" name="pl119"/>
            <p:cNvSpPr/>
            <p:nvPr/>
          </p:nvSpPr>
          <p:spPr>
            <a:xfrm>
              <a:off x="6348450" y="150432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20" name="pl120"/>
            <p:cNvSpPr/>
            <p:nvPr/>
          </p:nvSpPr>
          <p:spPr>
            <a:xfrm>
              <a:off x="6348450" y="983331"/>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21" name="pl121"/>
            <p:cNvSpPr/>
            <p:nvPr/>
          </p:nvSpPr>
          <p:spPr>
            <a:xfrm>
              <a:off x="6348450" y="306731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22" name="pl122"/>
            <p:cNvSpPr/>
            <p:nvPr/>
          </p:nvSpPr>
          <p:spPr>
            <a:xfrm>
              <a:off x="6348450" y="202532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23" name="pl123"/>
            <p:cNvSpPr/>
            <p:nvPr/>
          </p:nvSpPr>
          <p:spPr>
            <a:xfrm>
              <a:off x="6472357"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6826378"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7180399"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7534420"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7888440"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8242461"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8596482"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8950503" y="874964"/>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6472357" y="2192039"/>
              <a:ext cx="2478146" cy="166718"/>
            </a:xfrm>
            <a:custGeom>
              <a:avLst/>
              <a:pathLst>
                <a:path w="2478146" h="166718">
                  <a:moveTo>
                    <a:pt x="0" y="83359"/>
                  </a:moveTo>
                  <a:lnTo>
                    <a:pt x="354020" y="125038"/>
                  </a:lnTo>
                  <a:lnTo>
                    <a:pt x="708041" y="166718"/>
                  </a:lnTo>
                  <a:lnTo>
                    <a:pt x="1062062" y="166718"/>
                  </a:lnTo>
                  <a:lnTo>
                    <a:pt x="1416083" y="166718"/>
                  </a:lnTo>
                  <a:lnTo>
                    <a:pt x="1770104" y="83359"/>
                  </a:lnTo>
                  <a:lnTo>
                    <a:pt x="2124125" y="41679"/>
                  </a:lnTo>
                  <a:lnTo>
                    <a:pt x="2478146" y="0"/>
                  </a:lnTo>
                </a:path>
              </a:pathLst>
            </a:custGeom>
            <a:ln w="20325" cap="flat">
              <a:solidFill>
                <a:srgbClr val="BEBEBE">
                  <a:alpha val="69803"/>
                </a:srgbClr>
              </a:solidFill>
              <a:prstDash val="solid"/>
              <a:round/>
            </a:ln>
          </p:spPr>
          <p:txBody>
            <a:bodyPr/>
            <a:lstStyle/>
            <a:p/>
          </p:txBody>
        </p:sp>
        <p:sp>
          <p:nvSpPr>
            <p:cNvPr id="132" name="pl132"/>
            <p:cNvSpPr/>
            <p:nvPr/>
          </p:nvSpPr>
          <p:spPr>
            <a:xfrm>
              <a:off x="6472357" y="2442116"/>
              <a:ext cx="2478146" cy="708552"/>
            </a:xfrm>
            <a:custGeom>
              <a:avLst/>
              <a:pathLst>
                <a:path w="2478146" h="708552">
                  <a:moveTo>
                    <a:pt x="0" y="708552"/>
                  </a:moveTo>
                  <a:lnTo>
                    <a:pt x="354020" y="708552"/>
                  </a:lnTo>
                  <a:lnTo>
                    <a:pt x="708041" y="708552"/>
                  </a:lnTo>
                  <a:lnTo>
                    <a:pt x="1062062" y="708552"/>
                  </a:lnTo>
                  <a:lnTo>
                    <a:pt x="1416083" y="708552"/>
                  </a:lnTo>
                  <a:lnTo>
                    <a:pt x="1770104" y="708552"/>
                  </a:lnTo>
                  <a:lnTo>
                    <a:pt x="2124125" y="166718"/>
                  </a:lnTo>
                  <a:lnTo>
                    <a:pt x="2478146" y="0"/>
                  </a:lnTo>
                </a:path>
              </a:pathLst>
            </a:custGeom>
            <a:ln w="40651" cap="flat">
              <a:solidFill>
                <a:srgbClr val="BEBEBE">
                  <a:alpha val="69803"/>
                </a:srgbClr>
              </a:solidFill>
              <a:prstDash val="solid"/>
              <a:round/>
            </a:ln>
          </p:spPr>
          <p:txBody>
            <a:bodyPr/>
            <a:lstStyle/>
            <a:p/>
          </p:txBody>
        </p:sp>
        <p:sp>
          <p:nvSpPr>
            <p:cNvPr id="133" name="pl133"/>
            <p:cNvSpPr/>
            <p:nvPr/>
          </p:nvSpPr>
          <p:spPr>
            <a:xfrm>
              <a:off x="6472357" y="2442116"/>
              <a:ext cx="2478146" cy="708552"/>
            </a:xfrm>
            <a:custGeom>
              <a:avLst/>
              <a:pathLst>
                <a:path w="2478146" h="708552">
                  <a:moveTo>
                    <a:pt x="0" y="708552"/>
                  </a:moveTo>
                  <a:lnTo>
                    <a:pt x="354020" y="708552"/>
                  </a:lnTo>
                  <a:lnTo>
                    <a:pt x="708041" y="708552"/>
                  </a:lnTo>
                  <a:lnTo>
                    <a:pt x="1062062" y="708552"/>
                  </a:lnTo>
                  <a:lnTo>
                    <a:pt x="1416083" y="708552"/>
                  </a:lnTo>
                  <a:lnTo>
                    <a:pt x="1770104" y="708552"/>
                  </a:lnTo>
                  <a:lnTo>
                    <a:pt x="2124125" y="166718"/>
                  </a:lnTo>
                  <a:lnTo>
                    <a:pt x="2478146" y="0"/>
                  </a:lnTo>
                </a:path>
              </a:pathLst>
            </a:custGeom>
            <a:ln w="35231" cap="flat">
              <a:solidFill>
                <a:srgbClr val="BEBEBE">
                  <a:alpha val="69803"/>
                </a:srgbClr>
              </a:solidFill>
              <a:prstDash val="solid"/>
              <a:round/>
            </a:ln>
          </p:spPr>
          <p:txBody>
            <a:bodyPr/>
            <a:lstStyle/>
            <a:p/>
          </p:txBody>
        </p:sp>
        <p:sp>
          <p:nvSpPr>
            <p:cNvPr id="134" name="pl134"/>
            <p:cNvSpPr/>
            <p:nvPr/>
          </p:nvSpPr>
          <p:spPr>
            <a:xfrm>
              <a:off x="6472357" y="2192039"/>
              <a:ext cx="2478146" cy="166718"/>
            </a:xfrm>
            <a:custGeom>
              <a:avLst/>
              <a:pathLst>
                <a:path w="2478146" h="166718">
                  <a:moveTo>
                    <a:pt x="0" y="83359"/>
                  </a:moveTo>
                  <a:lnTo>
                    <a:pt x="354020" y="125038"/>
                  </a:lnTo>
                  <a:lnTo>
                    <a:pt x="708041" y="166718"/>
                  </a:lnTo>
                  <a:lnTo>
                    <a:pt x="1062062" y="166718"/>
                  </a:lnTo>
                  <a:lnTo>
                    <a:pt x="1416083" y="166718"/>
                  </a:lnTo>
                  <a:lnTo>
                    <a:pt x="1770104" y="83359"/>
                  </a:lnTo>
                  <a:lnTo>
                    <a:pt x="2124125" y="41679"/>
                  </a:lnTo>
                  <a:lnTo>
                    <a:pt x="2478146" y="0"/>
                  </a:lnTo>
                </a:path>
              </a:pathLst>
            </a:custGeom>
            <a:ln w="20325" cap="flat">
              <a:solidFill>
                <a:srgbClr val="6B6B6B">
                  <a:alpha val="100000"/>
                </a:srgbClr>
              </a:solidFill>
              <a:prstDash val="solid"/>
              <a:round/>
            </a:ln>
          </p:spPr>
          <p:txBody>
            <a:bodyPr/>
            <a:lstStyle/>
            <a:p/>
          </p:txBody>
        </p:sp>
        <p:sp>
          <p:nvSpPr>
            <p:cNvPr id="135" name="pl135"/>
            <p:cNvSpPr/>
            <p:nvPr/>
          </p:nvSpPr>
          <p:spPr>
            <a:xfrm>
              <a:off x="6472357" y="2442116"/>
              <a:ext cx="2478146" cy="708552"/>
            </a:xfrm>
            <a:custGeom>
              <a:avLst/>
              <a:pathLst>
                <a:path w="2478146" h="708552">
                  <a:moveTo>
                    <a:pt x="0" y="708552"/>
                  </a:moveTo>
                  <a:lnTo>
                    <a:pt x="354020" y="708552"/>
                  </a:lnTo>
                  <a:lnTo>
                    <a:pt x="708041" y="708552"/>
                  </a:lnTo>
                  <a:lnTo>
                    <a:pt x="1062062" y="708552"/>
                  </a:lnTo>
                  <a:lnTo>
                    <a:pt x="1416083" y="708552"/>
                  </a:lnTo>
                  <a:lnTo>
                    <a:pt x="1770104" y="708552"/>
                  </a:lnTo>
                  <a:lnTo>
                    <a:pt x="2124125" y="166718"/>
                  </a:lnTo>
                  <a:lnTo>
                    <a:pt x="2478146" y="0"/>
                  </a:lnTo>
                </a:path>
              </a:pathLst>
            </a:custGeom>
            <a:ln w="40651" cap="flat">
              <a:solidFill>
                <a:srgbClr val="000000">
                  <a:alpha val="100000"/>
                </a:srgbClr>
              </a:solidFill>
              <a:prstDash val="solid"/>
              <a:round/>
            </a:ln>
          </p:spPr>
          <p:txBody>
            <a:bodyPr/>
            <a:lstStyle/>
            <a:p/>
          </p:txBody>
        </p:sp>
        <p:sp>
          <p:nvSpPr>
            <p:cNvPr id="136" name="pl136"/>
            <p:cNvSpPr/>
            <p:nvPr/>
          </p:nvSpPr>
          <p:spPr>
            <a:xfrm>
              <a:off x="6472357" y="2442116"/>
              <a:ext cx="2478146" cy="708552"/>
            </a:xfrm>
            <a:custGeom>
              <a:avLst/>
              <a:pathLst>
                <a:path w="2478146" h="708552">
                  <a:moveTo>
                    <a:pt x="0" y="708552"/>
                  </a:moveTo>
                  <a:lnTo>
                    <a:pt x="354020" y="708552"/>
                  </a:lnTo>
                  <a:lnTo>
                    <a:pt x="708041" y="708552"/>
                  </a:lnTo>
                  <a:lnTo>
                    <a:pt x="1062062" y="708552"/>
                  </a:lnTo>
                  <a:lnTo>
                    <a:pt x="1416083" y="708552"/>
                  </a:lnTo>
                  <a:lnTo>
                    <a:pt x="1770104" y="708552"/>
                  </a:lnTo>
                  <a:lnTo>
                    <a:pt x="2124125" y="166718"/>
                  </a:lnTo>
                  <a:lnTo>
                    <a:pt x="2478146" y="0"/>
                  </a:lnTo>
                </a:path>
              </a:pathLst>
            </a:custGeom>
            <a:ln w="35231" cap="flat">
              <a:solidFill>
                <a:srgbClr val="1CABE2">
                  <a:alpha val="100000"/>
                </a:srgbClr>
              </a:solidFill>
              <a:prstDash val="solid"/>
              <a:round/>
            </a:ln>
          </p:spPr>
          <p:txBody>
            <a:bodyPr/>
            <a:lstStyle/>
            <a:p/>
          </p:txBody>
        </p:sp>
        <p:sp>
          <p:nvSpPr>
            <p:cNvPr id="137" name="tx137"/>
            <p:cNvSpPr/>
            <p:nvPr/>
          </p:nvSpPr>
          <p:spPr>
            <a:xfrm>
              <a:off x="6412098" y="2972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38" name="tx138"/>
            <p:cNvSpPr/>
            <p:nvPr/>
          </p:nvSpPr>
          <p:spPr>
            <a:xfrm>
              <a:off x="6766119" y="2972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39" name="tx139"/>
            <p:cNvSpPr/>
            <p:nvPr/>
          </p:nvSpPr>
          <p:spPr>
            <a:xfrm>
              <a:off x="7120140" y="2972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40" name="tx140"/>
            <p:cNvSpPr/>
            <p:nvPr/>
          </p:nvSpPr>
          <p:spPr>
            <a:xfrm>
              <a:off x="7474161" y="2972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41" name="tx141"/>
            <p:cNvSpPr/>
            <p:nvPr/>
          </p:nvSpPr>
          <p:spPr>
            <a:xfrm>
              <a:off x="7828182" y="2972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42" name="tx142"/>
            <p:cNvSpPr/>
            <p:nvPr/>
          </p:nvSpPr>
          <p:spPr>
            <a:xfrm>
              <a:off x="8182202" y="2972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43" name="tx143"/>
            <p:cNvSpPr/>
            <p:nvPr/>
          </p:nvSpPr>
          <p:spPr>
            <a:xfrm>
              <a:off x="8536223" y="2430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44" name="tx144"/>
            <p:cNvSpPr/>
            <p:nvPr/>
          </p:nvSpPr>
          <p:spPr>
            <a:xfrm>
              <a:off x="8890244" y="2263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5" name="rc145"/>
            <p:cNvSpPr/>
            <p:nvPr/>
          </p:nvSpPr>
          <p:spPr>
            <a:xfrm>
              <a:off x="6348450" y="3543478"/>
              <a:ext cx="2725960" cy="2384072"/>
            </a:xfrm>
            <a:prstGeom prst="rect">
              <a:avLst/>
            </a:prstGeom>
            <a:solidFill>
              <a:srgbClr val="EBEBEB">
                <a:alpha val="100000"/>
              </a:srgbClr>
            </a:solidFill>
          </p:spPr>
          <p:txBody>
            <a:bodyPr/>
            <a:lstStyle/>
            <a:p/>
          </p:txBody>
        </p:sp>
        <p:sp>
          <p:nvSpPr>
            <p:cNvPr id="146" name="pl146"/>
            <p:cNvSpPr/>
            <p:nvPr/>
          </p:nvSpPr>
          <p:spPr>
            <a:xfrm>
              <a:off x="6348450" y="521482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47" name="pl147"/>
            <p:cNvSpPr/>
            <p:nvPr/>
          </p:nvSpPr>
          <p:spPr>
            <a:xfrm>
              <a:off x="6348450" y="417283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48" name="pl148"/>
            <p:cNvSpPr/>
            <p:nvPr/>
          </p:nvSpPr>
          <p:spPr>
            <a:xfrm>
              <a:off x="6348450" y="365184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49" name="pl149"/>
            <p:cNvSpPr/>
            <p:nvPr/>
          </p:nvSpPr>
          <p:spPr>
            <a:xfrm>
              <a:off x="6348450" y="5735824"/>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50" name="pl150"/>
            <p:cNvSpPr/>
            <p:nvPr/>
          </p:nvSpPr>
          <p:spPr>
            <a:xfrm>
              <a:off x="6348450" y="4693834"/>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51" name="pl151"/>
            <p:cNvSpPr/>
            <p:nvPr/>
          </p:nvSpPr>
          <p:spPr>
            <a:xfrm>
              <a:off x="6472357"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6826378"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7180399"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7534420"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7888440"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8242461"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8596482"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8950503" y="3543478"/>
              <a:ext cx="0" cy="2384072"/>
            </a:xfrm>
            <a:custGeom>
              <a:avLst/>
              <a:pathLst>
                <a:path w="0" h="2384072">
                  <a:moveTo>
                    <a:pt x="0" y="2384072"/>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6472357" y="4860553"/>
              <a:ext cx="2478146" cy="166718"/>
            </a:xfrm>
            <a:custGeom>
              <a:avLst/>
              <a:pathLst>
                <a:path w="2478146" h="166718">
                  <a:moveTo>
                    <a:pt x="0" y="83359"/>
                  </a:moveTo>
                  <a:lnTo>
                    <a:pt x="354020" y="125038"/>
                  </a:lnTo>
                  <a:lnTo>
                    <a:pt x="708041" y="166718"/>
                  </a:lnTo>
                  <a:lnTo>
                    <a:pt x="1062062" y="166718"/>
                  </a:lnTo>
                  <a:lnTo>
                    <a:pt x="1416083" y="166718"/>
                  </a:lnTo>
                  <a:lnTo>
                    <a:pt x="1770104" y="83359"/>
                  </a:lnTo>
                  <a:lnTo>
                    <a:pt x="2124125" y="41679"/>
                  </a:lnTo>
                  <a:lnTo>
                    <a:pt x="2478146" y="0"/>
                  </a:lnTo>
                </a:path>
              </a:pathLst>
            </a:custGeom>
            <a:ln w="20325" cap="flat">
              <a:solidFill>
                <a:srgbClr val="BEBEBE">
                  <a:alpha val="69803"/>
                </a:srgbClr>
              </a:solidFill>
              <a:prstDash val="solid"/>
              <a:round/>
            </a:ln>
          </p:spPr>
          <p:txBody>
            <a:bodyPr/>
            <a:lstStyle/>
            <a:p/>
          </p:txBody>
        </p:sp>
        <p:sp>
          <p:nvSpPr>
            <p:cNvPr id="160" name="pl160"/>
            <p:cNvSpPr/>
            <p:nvPr/>
          </p:nvSpPr>
          <p:spPr>
            <a:xfrm>
              <a:off x="6472357" y="4777193"/>
              <a:ext cx="2478146" cy="41679"/>
            </a:xfrm>
            <a:custGeom>
              <a:avLst/>
              <a:pathLst>
                <a:path w="2478146" h="41679">
                  <a:moveTo>
                    <a:pt x="0" y="41679"/>
                  </a:moveTo>
                  <a:lnTo>
                    <a:pt x="354020" y="0"/>
                  </a:lnTo>
                  <a:lnTo>
                    <a:pt x="708041" y="41679"/>
                  </a:lnTo>
                  <a:lnTo>
                    <a:pt x="1062062" y="41679"/>
                  </a:lnTo>
                  <a:lnTo>
                    <a:pt x="1416083" y="41679"/>
                  </a:lnTo>
                  <a:lnTo>
                    <a:pt x="1770104" y="41679"/>
                  </a:lnTo>
                  <a:lnTo>
                    <a:pt x="2124125" y="41679"/>
                  </a:lnTo>
                  <a:lnTo>
                    <a:pt x="2478146" y="41679"/>
                  </a:lnTo>
                </a:path>
              </a:pathLst>
            </a:custGeom>
            <a:ln w="40651" cap="flat">
              <a:solidFill>
                <a:srgbClr val="BEBEBE">
                  <a:alpha val="69803"/>
                </a:srgbClr>
              </a:solidFill>
              <a:prstDash val="solid"/>
              <a:round/>
            </a:ln>
          </p:spPr>
          <p:txBody>
            <a:bodyPr/>
            <a:lstStyle/>
            <a:p/>
          </p:txBody>
        </p:sp>
        <p:sp>
          <p:nvSpPr>
            <p:cNvPr id="161" name="pl161"/>
            <p:cNvSpPr/>
            <p:nvPr/>
          </p:nvSpPr>
          <p:spPr>
            <a:xfrm>
              <a:off x="6472357" y="4777193"/>
              <a:ext cx="2478146" cy="41679"/>
            </a:xfrm>
            <a:custGeom>
              <a:avLst/>
              <a:pathLst>
                <a:path w="2478146" h="41679">
                  <a:moveTo>
                    <a:pt x="0" y="41679"/>
                  </a:moveTo>
                  <a:lnTo>
                    <a:pt x="354020" y="0"/>
                  </a:lnTo>
                  <a:lnTo>
                    <a:pt x="708041" y="41679"/>
                  </a:lnTo>
                  <a:lnTo>
                    <a:pt x="1062062" y="41679"/>
                  </a:lnTo>
                  <a:lnTo>
                    <a:pt x="1416083" y="41679"/>
                  </a:lnTo>
                  <a:lnTo>
                    <a:pt x="1770104" y="41679"/>
                  </a:lnTo>
                  <a:lnTo>
                    <a:pt x="2124125" y="41679"/>
                  </a:lnTo>
                  <a:lnTo>
                    <a:pt x="2478146" y="41679"/>
                  </a:lnTo>
                </a:path>
              </a:pathLst>
            </a:custGeom>
            <a:ln w="35231" cap="flat">
              <a:solidFill>
                <a:srgbClr val="BEBEBE">
                  <a:alpha val="69803"/>
                </a:srgbClr>
              </a:solidFill>
              <a:prstDash val="solid"/>
              <a:round/>
            </a:ln>
          </p:spPr>
          <p:txBody>
            <a:bodyPr/>
            <a:lstStyle/>
            <a:p/>
          </p:txBody>
        </p:sp>
        <p:sp>
          <p:nvSpPr>
            <p:cNvPr id="162" name="pl162"/>
            <p:cNvSpPr/>
            <p:nvPr/>
          </p:nvSpPr>
          <p:spPr>
            <a:xfrm>
              <a:off x="6472357" y="4860553"/>
              <a:ext cx="2478146" cy="166718"/>
            </a:xfrm>
            <a:custGeom>
              <a:avLst/>
              <a:pathLst>
                <a:path w="2478146" h="166718">
                  <a:moveTo>
                    <a:pt x="0" y="83359"/>
                  </a:moveTo>
                  <a:lnTo>
                    <a:pt x="354020" y="125038"/>
                  </a:lnTo>
                  <a:lnTo>
                    <a:pt x="708041" y="166718"/>
                  </a:lnTo>
                  <a:lnTo>
                    <a:pt x="1062062" y="166718"/>
                  </a:lnTo>
                  <a:lnTo>
                    <a:pt x="1416083" y="166718"/>
                  </a:lnTo>
                  <a:lnTo>
                    <a:pt x="1770104" y="83359"/>
                  </a:lnTo>
                  <a:lnTo>
                    <a:pt x="2124125" y="41679"/>
                  </a:lnTo>
                  <a:lnTo>
                    <a:pt x="2478146" y="0"/>
                  </a:lnTo>
                </a:path>
              </a:pathLst>
            </a:custGeom>
            <a:ln w="20325" cap="flat">
              <a:solidFill>
                <a:srgbClr val="6B6B6B">
                  <a:alpha val="100000"/>
                </a:srgbClr>
              </a:solidFill>
              <a:prstDash val="solid"/>
              <a:round/>
            </a:ln>
          </p:spPr>
          <p:txBody>
            <a:bodyPr/>
            <a:lstStyle/>
            <a:p/>
          </p:txBody>
        </p:sp>
        <p:sp>
          <p:nvSpPr>
            <p:cNvPr id="163" name="pl163"/>
            <p:cNvSpPr/>
            <p:nvPr/>
          </p:nvSpPr>
          <p:spPr>
            <a:xfrm>
              <a:off x="6472357" y="4777193"/>
              <a:ext cx="2478146" cy="41679"/>
            </a:xfrm>
            <a:custGeom>
              <a:avLst/>
              <a:pathLst>
                <a:path w="2478146" h="41679">
                  <a:moveTo>
                    <a:pt x="0" y="41679"/>
                  </a:moveTo>
                  <a:lnTo>
                    <a:pt x="354020" y="0"/>
                  </a:lnTo>
                  <a:lnTo>
                    <a:pt x="708041" y="41679"/>
                  </a:lnTo>
                  <a:lnTo>
                    <a:pt x="1062062" y="41679"/>
                  </a:lnTo>
                  <a:lnTo>
                    <a:pt x="1416083" y="41679"/>
                  </a:lnTo>
                  <a:lnTo>
                    <a:pt x="1770104" y="41679"/>
                  </a:lnTo>
                  <a:lnTo>
                    <a:pt x="2124125" y="41679"/>
                  </a:lnTo>
                  <a:lnTo>
                    <a:pt x="2478146" y="41679"/>
                  </a:lnTo>
                </a:path>
              </a:pathLst>
            </a:custGeom>
            <a:ln w="40651" cap="flat">
              <a:solidFill>
                <a:srgbClr val="000000">
                  <a:alpha val="100000"/>
                </a:srgbClr>
              </a:solidFill>
              <a:prstDash val="solid"/>
              <a:round/>
            </a:ln>
          </p:spPr>
          <p:txBody>
            <a:bodyPr/>
            <a:lstStyle/>
            <a:p/>
          </p:txBody>
        </p:sp>
        <p:sp>
          <p:nvSpPr>
            <p:cNvPr id="164" name="pl164"/>
            <p:cNvSpPr/>
            <p:nvPr/>
          </p:nvSpPr>
          <p:spPr>
            <a:xfrm>
              <a:off x="6472357" y="4777193"/>
              <a:ext cx="2478146" cy="41679"/>
            </a:xfrm>
            <a:custGeom>
              <a:avLst/>
              <a:pathLst>
                <a:path w="2478146" h="41679">
                  <a:moveTo>
                    <a:pt x="0" y="41679"/>
                  </a:moveTo>
                  <a:lnTo>
                    <a:pt x="354020" y="0"/>
                  </a:lnTo>
                  <a:lnTo>
                    <a:pt x="708041" y="41679"/>
                  </a:lnTo>
                  <a:lnTo>
                    <a:pt x="1062062" y="41679"/>
                  </a:lnTo>
                  <a:lnTo>
                    <a:pt x="1416083" y="41679"/>
                  </a:lnTo>
                  <a:lnTo>
                    <a:pt x="1770104" y="41679"/>
                  </a:lnTo>
                  <a:lnTo>
                    <a:pt x="2124125" y="41679"/>
                  </a:lnTo>
                  <a:lnTo>
                    <a:pt x="2478146" y="41679"/>
                  </a:lnTo>
                </a:path>
              </a:pathLst>
            </a:custGeom>
            <a:ln w="35231" cap="flat">
              <a:solidFill>
                <a:srgbClr val="1CABE2">
                  <a:alpha val="100000"/>
                </a:srgbClr>
              </a:solidFill>
              <a:prstDash val="solid"/>
              <a:round/>
            </a:ln>
          </p:spPr>
          <p:txBody>
            <a:bodyPr/>
            <a:lstStyle/>
            <a:p/>
          </p:txBody>
        </p:sp>
        <p:sp>
          <p:nvSpPr>
            <p:cNvPr id="165" name="tx165"/>
            <p:cNvSpPr/>
            <p:nvPr/>
          </p:nvSpPr>
          <p:spPr>
            <a:xfrm>
              <a:off x="6412098" y="4640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66" name="tx166"/>
            <p:cNvSpPr/>
            <p:nvPr/>
          </p:nvSpPr>
          <p:spPr>
            <a:xfrm>
              <a:off x="6766119" y="45986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67" name="tx167"/>
            <p:cNvSpPr/>
            <p:nvPr/>
          </p:nvSpPr>
          <p:spPr>
            <a:xfrm>
              <a:off x="7120140" y="4640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68" name="tx168"/>
            <p:cNvSpPr/>
            <p:nvPr/>
          </p:nvSpPr>
          <p:spPr>
            <a:xfrm>
              <a:off x="7474161" y="4640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69" name="tx169"/>
            <p:cNvSpPr/>
            <p:nvPr/>
          </p:nvSpPr>
          <p:spPr>
            <a:xfrm>
              <a:off x="7828182" y="4640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0" name="tx170"/>
            <p:cNvSpPr/>
            <p:nvPr/>
          </p:nvSpPr>
          <p:spPr>
            <a:xfrm>
              <a:off x="8182202" y="4640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1" name="tx171"/>
            <p:cNvSpPr/>
            <p:nvPr/>
          </p:nvSpPr>
          <p:spPr>
            <a:xfrm>
              <a:off x="8536223" y="4640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2" name="tx172"/>
            <p:cNvSpPr/>
            <p:nvPr/>
          </p:nvSpPr>
          <p:spPr>
            <a:xfrm>
              <a:off x="8890244" y="4640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3" name="tx173"/>
            <p:cNvSpPr/>
            <p:nvPr/>
          </p:nvSpPr>
          <p:spPr>
            <a:xfrm>
              <a:off x="1859406" y="3396046"/>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Mauritania</a:t>
              </a:r>
            </a:p>
          </p:txBody>
        </p:sp>
        <p:sp>
          <p:nvSpPr>
            <p:cNvPr id="174" name="tx174"/>
            <p:cNvSpPr/>
            <p:nvPr/>
          </p:nvSpPr>
          <p:spPr>
            <a:xfrm>
              <a:off x="4701591" y="3396046"/>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Morocco</a:t>
              </a:r>
            </a:p>
          </p:txBody>
        </p:sp>
        <p:sp>
          <p:nvSpPr>
            <p:cNvPr id="175" name="tx175"/>
            <p:cNvSpPr/>
            <p:nvPr/>
          </p:nvSpPr>
          <p:spPr>
            <a:xfrm>
              <a:off x="7533396" y="3396046"/>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Tunisia</a:t>
              </a:r>
            </a:p>
          </p:txBody>
        </p:sp>
        <p:sp>
          <p:nvSpPr>
            <p:cNvPr id="176" name="tx176"/>
            <p:cNvSpPr/>
            <p:nvPr/>
          </p:nvSpPr>
          <p:spPr>
            <a:xfrm>
              <a:off x="1946411" y="727533"/>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Algeria</a:t>
              </a:r>
            </a:p>
          </p:txBody>
        </p:sp>
        <p:sp>
          <p:nvSpPr>
            <p:cNvPr id="177" name="tx177"/>
            <p:cNvSpPr/>
            <p:nvPr/>
          </p:nvSpPr>
          <p:spPr>
            <a:xfrm>
              <a:off x="4772959"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Egypt</a:t>
              </a:r>
            </a:p>
          </p:txBody>
        </p:sp>
        <p:sp>
          <p:nvSpPr>
            <p:cNvPr id="178" name="tx178"/>
            <p:cNvSpPr/>
            <p:nvPr/>
          </p:nvSpPr>
          <p:spPr>
            <a:xfrm>
              <a:off x="7577836" y="72753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Libya</a:t>
              </a:r>
            </a:p>
          </p:txBody>
        </p:sp>
        <p:sp>
          <p:nvSpPr>
            <p:cNvPr id="179" name="pl179"/>
            <p:cNvSpPr/>
            <p:nvPr/>
          </p:nvSpPr>
          <p:spPr>
            <a:xfrm>
              <a:off x="88125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0" name="pl180"/>
            <p:cNvSpPr/>
            <p:nvPr/>
          </p:nvSpPr>
          <p:spPr>
            <a:xfrm>
              <a:off x="123527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1" name="pl181"/>
            <p:cNvSpPr/>
            <p:nvPr/>
          </p:nvSpPr>
          <p:spPr>
            <a:xfrm>
              <a:off x="158929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2" name="pl182"/>
            <p:cNvSpPr/>
            <p:nvPr/>
          </p:nvSpPr>
          <p:spPr>
            <a:xfrm>
              <a:off x="194332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3" name="pl183"/>
            <p:cNvSpPr/>
            <p:nvPr/>
          </p:nvSpPr>
          <p:spPr>
            <a:xfrm>
              <a:off x="22973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4" name="pl184"/>
            <p:cNvSpPr/>
            <p:nvPr/>
          </p:nvSpPr>
          <p:spPr>
            <a:xfrm>
              <a:off x="265136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5" name="pl185"/>
            <p:cNvSpPr/>
            <p:nvPr/>
          </p:nvSpPr>
          <p:spPr>
            <a:xfrm>
              <a:off x="300538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6" name="pl186"/>
            <p:cNvSpPr/>
            <p:nvPr/>
          </p:nvSpPr>
          <p:spPr>
            <a:xfrm>
              <a:off x="335940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7" name="tx187"/>
            <p:cNvSpPr/>
            <p:nvPr/>
          </p:nvSpPr>
          <p:spPr>
            <a:xfrm rot="-5400000">
              <a:off x="75689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88" name="tx188"/>
            <p:cNvSpPr/>
            <p:nvPr/>
          </p:nvSpPr>
          <p:spPr>
            <a:xfrm rot="-5400000">
              <a:off x="111092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89" name="tx189"/>
            <p:cNvSpPr/>
            <p:nvPr/>
          </p:nvSpPr>
          <p:spPr>
            <a:xfrm rot="-5400000">
              <a:off x="146494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90" name="tx190"/>
            <p:cNvSpPr/>
            <p:nvPr/>
          </p:nvSpPr>
          <p:spPr>
            <a:xfrm rot="-5400000">
              <a:off x="18189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91" name="tx191"/>
            <p:cNvSpPr/>
            <p:nvPr/>
          </p:nvSpPr>
          <p:spPr>
            <a:xfrm rot="-5400000">
              <a:off x="217298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92" name="tx192"/>
            <p:cNvSpPr/>
            <p:nvPr/>
          </p:nvSpPr>
          <p:spPr>
            <a:xfrm rot="-5400000">
              <a:off x="252700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93" name="tx193"/>
            <p:cNvSpPr/>
            <p:nvPr/>
          </p:nvSpPr>
          <p:spPr>
            <a:xfrm rot="-5400000">
              <a:off x="288102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194" name="tx194"/>
            <p:cNvSpPr/>
            <p:nvPr/>
          </p:nvSpPr>
          <p:spPr>
            <a:xfrm rot="-5400000">
              <a:off x="32350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195" name="pl195"/>
            <p:cNvSpPr/>
            <p:nvPr/>
          </p:nvSpPr>
          <p:spPr>
            <a:xfrm>
              <a:off x="367680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6" name="pl196"/>
            <p:cNvSpPr/>
            <p:nvPr/>
          </p:nvSpPr>
          <p:spPr>
            <a:xfrm>
              <a:off x="403082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7" name="pl197"/>
            <p:cNvSpPr/>
            <p:nvPr/>
          </p:nvSpPr>
          <p:spPr>
            <a:xfrm>
              <a:off x="43848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8" name="pl198"/>
            <p:cNvSpPr/>
            <p:nvPr/>
          </p:nvSpPr>
          <p:spPr>
            <a:xfrm>
              <a:off x="473887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9" name="pl199"/>
            <p:cNvSpPr/>
            <p:nvPr/>
          </p:nvSpPr>
          <p:spPr>
            <a:xfrm>
              <a:off x="509289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0" name="pl200"/>
            <p:cNvSpPr/>
            <p:nvPr/>
          </p:nvSpPr>
          <p:spPr>
            <a:xfrm>
              <a:off x="54469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1" name="pl201"/>
            <p:cNvSpPr/>
            <p:nvPr/>
          </p:nvSpPr>
          <p:spPr>
            <a:xfrm>
              <a:off x="580093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2" name="pl202"/>
            <p:cNvSpPr/>
            <p:nvPr/>
          </p:nvSpPr>
          <p:spPr>
            <a:xfrm>
              <a:off x="615495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3" name="tx203"/>
            <p:cNvSpPr/>
            <p:nvPr/>
          </p:nvSpPr>
          <p:spPr>
            <a:xfrm rot="-5400000">
              <a:off x="355244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04" name="tx204"/>
            <p:cNvSpPr/>
            <p:nvPr/>
          </p:nvSpPr>
          <p:spPr>
            <a:xfrm rot="-5400000">
              <a:off x="390647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05" name="tx205"/>
            <p:cNvSpPr/>
            <p:nvPr/>
          </p:nvSpPr>
          <p:spPr>
            <a:xfrm rot="-5400000">
              <a:off x="42604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06" name="tx206"/>
            <p:cNvSpPr/>
            <p:nvPr/>
          </p:nvSpPr>
          <p:spPr>
            <a:xfrm rot="-5400000">
              <a:off x="461451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07" name="tx207"/>
            <p:cNvSpPr/>
            <p:nvPr/>
          </p:nvSpPr>
          <p:spPr>
            <a:xfrm rot="-5400000">
              <a:off x="496853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08" name="tx208"/>
            <p:cNvSpPr/>
            <p:nvPr/>
          </p:nvSpPr>
          <p:spPr>
            <a:xfrm rot="-5400000">
              <a:off x="53225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09" name="tx209"/>
            <p:cNvSpPr/>
            <p:nvPr/>
          </p:nvSpPr>
          <p:spPr>
            <a:xfrm rot="-5400000">
              <a:off x="567657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10" name="tx210"/>
            <p:cNvSpPr/>
            <p:nvPr/>
          </p:nvSpPr>
          <p:spPr>
            <a:xfrm rot="-5400000">
              <a:off x="603059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11" name="pl211"/>
            <p:cNvSpPr/>
            <p:nvPr/>
          </p:nvSpPr>
          <p:spPr>
            <a:xfrm>
              <a:off x="647235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2" name="pl212"/>
            <p:cNvSpPr/>
            <p:nvPr/>
          </p:nvSpPr>
          <p:spPr>
            <a:xfrm>
              <a:off x="682637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3" name="pl213"/>
            <p:cNvSpPr/>
            <p:nvPr/>
          </p:nvSpPr>
          <p:spPr>
            <a:xfrm>
              <a:off x="718039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4" name="pl214"/>
            <p:cNvSpPr/>
            <p:nvPr/>
          </p:nvSpPr>
          <p:spPr>
            <a:xfrm>
              <a:off x="753442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5" name="pl215"/>
            <p:cNvSpPr/>
            <p:nvPr/>
          </p:nvSpPr>
          <p:spPr>
            <a:xfrm>
              <a:off x="788844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6" name="pl216"/>
            <p:cNvSpPr/>
            <p:nvPr/>
          </p:nvSpPr>
          <p:spPr>
            <a:xfrm>
              <a:off x="824246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7" name="pl217"/>
            <p:cNvSpPr/>
            <p:nvPr/>
          </p:nvSpPr>
          <p:spPr>
            <a:xfrm>
              <a:off x="859648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8" name="pl218"/>
            <p:cNvSpPr/>
            <p:nvPr/>
          </p:nvSpPr>
          <p:spPr>
            <a:xfrm>
              <a:off x="895050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9" name="tx219"/>
            <p:cNvSpPr/>
            <p:nvPr/>
          </p:nvSpPr>
          <p:spPr>
            <a:xfrm rot="-5400000">
              <a:off x="634799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20" name="tx220"/>
            <p:cNvSpPr/>
            <p:nvPr/>
          </p:nvSpPr>
          <p:spPr>
            <a:xfrm rot="-5400000">
              <a:off x="670201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21" name="tx221"/>
            <p:cNvSpPr/>
            <p:nvPr/>
          </p:nvSpPr>
          <p:spPr>
            <a:xfrm rot="-5400000">
              <a:off x="705604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22" name="tx222"/>
            <p:cNvSpPr/>
            <p:nvPr/>
          </p:nvSpPr>
          <p:spPr>
            <a:xfrm rot="-5400000">
              <a:off x="74100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23" name="tx223"/>
            <p:cNvSpPr/>
            <p:nvPr/>
          </p:nvSpPr>
          <p:spPr>
            <a:xfrm rot="-5400000">
              <a:off x="776408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24" name="tx224"/>
            <p:cNvSpPr/>
            <p:nvPr/>
          </p:nvSpPr>
          <p:spPr>
            <a:xfrm rot="-5400000">
              <a:off x="811810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25" name="tx225"/>
            <p:cNvSpPr/>
            <p:nvPr/>
          </p:nvSpPr>
          <p:spPr>
            <a:xfrm rot="-5400000">
              <a:off x="847212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26" name="tx226"/>
            <p:cNvSpPr/>
            <p:nvPr/>
          </p:nvSpPr>
          <p:spPr>
            <a:xfrm rot="-5400000">
              <a:off x="88261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27" name="tx227"/>
            <p:cNvSpPr/>
            <p:nvPr/>
          </p:nvSpPr>
          <p:spPr>
            <a:xfrm>
              <a:off x="570361" y="30273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28" name="tx228"/>
            <p:cNvSpPr/>
            <p:nvPr/>
          </p:nvSpPr>
          <p:spPr>
            <a:xfrm>
              <a:off x="508182" y="198531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9" name="pl229"/>
            <p:cNvSpPr/>
            <p:nvPr/>
          </p:nvSpPr>
          <p:spPr>
            <a:xfrm>
              <a:off x="722555" y="30673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0" name="pl230"/>
            <p:cNvSpPr/>
            <p:nvPr/>
          </p:nvSpPr>
          <p:spPr>
            <a:xfrm>
              <a:off x="722555" y="20253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1" name="tx231"/>
            <p:cNvSpPr/>
            <p:nvPr/>
          </p:nvSpPr>
          <p:spPr>
            <a:xfrm>
              <a:off x="570361" y="56958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32" name="tx232"/>
            <p:cNvSpPr/>
            <p:nvPr/>
          </p:nvSpPr>
          <p:spPr>
            <a:xfrm>
              <a:off x="508182" y="465382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3" name="pl233"/>
            <p:cNvSpPr/>
            <p:nvPr/>
          </p:nvSpPr>
          <p:spPr>
            <a:xfrm>
              <a:off x="722555" y="57358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4" name="pl234"/>
            <p:cNvSpPr/>
            <p:nvPr/>
          </p:nvSpPr>
          <p:spPr>
            <a:xfrm>
              <a:off x="722555" y="46938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5" name="tx235"/>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36" name="tx236"/>
            <p:cNvSpPr/>
            <p:nvPr/>
          </p:nvSpPr>
          <p:spPr>
            <a:xfrm>
              <a:off x="757350" y="435349"/>
              <a:ext cx="434559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Northern Africa, 2018-2025</a:t>
              </a:r>
            </a:p>
          </p:txBody>
        </p:sp>
        <p:sp>
          <p:nvSpPr>
            <p:cNvPr id="237" name="tx237"/>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8" name="tx238"/>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2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Egypt had the highest coverage (98%), while Mauritania had the lowest coverage (86%).
DTP3 coverage increased in 3 out of 6 countries between 2024 and 2025. The largest increase was 4% points in Libya from 86% to 90%.
No countries saw a decrease in coverage. Coverage remained constant between 2024 and 2025 in the remaining 3 countries.
In 2025, 5 out of 6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144000" y="365760"/>
              <a:ext cx="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746687" cy="2323721"/>
            </a:xfrm>
            <a:prstGeom prst="rect">
              <a:avLst/>
            </a:prstGeom>
            <a:solidFill>
              <a:srgbClr val="EBEBEB">
                <a:alpha val="100000"/>
              </a:srgbClr>
            </a:solidFill>
          </p:spPr>
          <p:txBody>
            <a:bodyPr/>
            <a:lstStyle/>
            <a:p/>
          </p:txBody>
        </p:sp>
        <p:sp>
          <p:nvSpPr>
            <p:cNvPr id="6" name="pl6"/>
            <p:cNvSpPr/>
            <p:nvPr/>
          </p:nvSpPr>
          <p:spPr>
            <a:xfrm>
              <a:off x="695171" y="315907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7" name="pl7"/>
            <p:cNvSpPr/>
            <p:nvPr/>
          </p:nvSpPr>
          <p:spPr>
            <a:xfrm>
              <a:off x="695171" y="205883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8" name="pl8"/>
            <p:cNvSpPr/>
            <p:nvPr/>
          </p:nvSpPr>
          <p:spPr>
            <a:xfrm>
              <a:off x="695171" y="95858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 name="pl9"/>
            <p:cNvSpPr/>
            <p:nvPr/>
          </p:nvSpPr>
          <p:spPr>
            <a:xfrm>
              <a:off x="695171" y="260895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508706"/>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1" name="pl11"/>
            <p:cNvSpPr/>
            <p:nvPr/>
          </p:nvSpPr>
          <p:spPr>
            <a:xfrm>
              <a:off x="820020"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176733"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533445"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890158"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2246871"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603583"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960296"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3317008"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820020" y="2476924"/>
              <a:ext cx="2496988" cy="176039"/>
            </a:xfrm>
            <a:custGeom>
              <a:avLst/>
              <a:pathLst>
                <a:path w="2496988" h="176039">
                  <a:moveTo>
                    <a:pt x="0" y="88019"/>
                  </a:moveTo>
                  <a:lnTo>
                    <a:pt x="356712" y="132029"/>
                  </a:lnTo>
                  <a:lnTo>
                    <a:pt x="713425" y="176039"/>
                  </a:lnTo>
                  <a:lnTo>
                    <a:pt x="1070137" y="176039"/>
                  </a:lnTo>
                  <a:lnTo>
                    <a:pt x="1426850" y="176039"/>
                  </a:lnTo>
                  <a:lnTo>
                    <a:pt x="1783563" y="88019"/>
                  </a:lnTo>
                  <a:lnTo>
                    <a:pt x="2140275" y="44009"/>
                  </a:lnTo>
                  <a:lnTo>
                    <a:pt x="2496988" y="0"/>
                  </a:lnTo>
                </a:path>
              </a:pathLst>
            </a:custGeom>
            <a:ln w="20325" cap="flat">
              <a:solidFill>
                <a:srgbClr val="BEBEBE">
                  <a:alpha val="69803"/>
                </a:srgbClr>
              </a:solidFill>
              <a:prstDash val="solid"/>
              <a:round/>
            </a:ln>
          </p:spPr>
          <p:txBody>
            <a:bodyPr/>
            <a:lstStyle/>
            <a:p/>
          </p:txBody>
        </p:sp>
        <p:sp>
          <p:nvSpPr>
            <p:cNvPr id="20" name="pl20"/>
            <p:cNvSpPr/>
            <p:nvPr/>
          </p:nvSpPr>
          <p:spPr>
            <a:xfrm>
              <a:off x="820020" y="2344894"/>
              <a:ext cx="2496988" cy="748168"/>
            </a:xfrm>
            <a:custGeom>
              <a:avLst/>
              <a:pathLst>
                <a:path w="2496988" h="748168">
                  <a:moveTo>
                    <a:pt x="0" y="132029"/>
                  </a:moveTo>
                  <a:lnTo>
                    <a:pt x="356712" y="264059"/>
                  </a:lnTo>
                  <a:lnTo>
                    <a:pt x="713425" y="440098"/>
                  </a:lnTo>
                  <a:lnTo>
                    <a:pt x="1070137" y="572128"/>
                  </a:lnTo>
                  <a:lnTo>
                    <a:pt x="1426850" y="748168"/>
                  </a:lnTo>
                  <a:lnTo>
                    <a:pt x="1783563" y="88019"/>
                  </a:lnTo>
                  <a:lnTo>
                    <a:pt x="2140275" y="88019"/>
                  </a:lnTo>
                  <a:lnTo>
                    <a:pt x="2496988" y="0"/>
                  </a:lnTo>
                </a:path>
              </a:pathLst>
            </a:custGeom>
            <a:ln w="40651" cap="flat">
              <a:solidFill>
                <a:srgbClr val="BEBEBE">
                  <a:alpha val="69803"/>
                </a:srgbClr>
              </a:solidFill>
              <a:prstDash val="solid"/>
              <a:round/>
            </a:ln>
          </p:spPr>
          <p:txBody>
            <a:bodyPr/>
            <a:lstStyle/>
            <a:p/>
          </p:txBody>
        </p:sp>
        <p:sp>
          <p:nvSpPr>
            <p:cNvPr id="21" name="pl21"/>
            <p:cNvSpPr/>
            <p:nvPr/>
          </p:nvSpPr>
          <p:spPr>
            <a:xfrm>
              <a:off x="820020" y="2344894"/>
              <a:ext cx="2496988" cy="748168"/>
            </a:xfrm>
            <a:custGeom>
              <a:avLst/>
              <a:pathLst>
                <a:path w="2496988" h="748168">
                  <a:moveTo>
                    <a:pt x="0" y="132029"/>
                  </a:moveTo>
                  <a:lnTo>
                    <a:pt x="356712" y="264059"/>
                  </a:lnTo>
                  <a:lnTo>
                    <a:pt x="713425" y="440098"/>
                  </a:lnTo>
                  <a:lnTo>
                    <a:pt x="1070137" y="572128"/>
                  </a:lnTo>
                  <a:lnTo>
                    <a:pt x="1426850" y="748168"/>
                  </a:lnTo>
                  <a:lnTo>
                    <a:pt x="1783563" y="88019"/>
                  </a:lnTo>
                  <a:lnTo>
                    <a:pt x="2140275" y="88019"/>
                  </a:lnTo>
                  <a:lnTo>
                    <a:pt x="2496988" y="0"/>
                  </a:lnTo>
                </a:path>
              </a:pathLst>
            </a:custGeom>
            <a:ln w="35231" cap="flat">
              <a:solidFill>
                <a:srgbClr val="BEBEBE">
                  <a:alpha val="69803"/>
                </a:srgbClr>
              </a:solidFill>
              <a:prstDash val="solid"/>
              <a:round/>
            </a:ln>
          </p:spPr>
          <p:txBody>
            <a:bodyPr/>
            <a:lstStyle/>
            <a:p/>
          </p:txBody>
        </p:sp>
        <p:sp>
          <p:nvSpPr>
            <p:cNvPr id="22" name="pl22"/>
            <p:cNvSpPr/>
            <p:nvPr/>
          </p:nvSpPr>
          <p:spPr>
            <a:xfrm>
              <a:off x="820020" y="2476924"/>
              <a:ext cx="2496988" cy="176039"/>
            </a:xfrm>
            <a:custGeom>
              <a:avLst/>
              <a:pathLst>
                <a:path w="2496988" h="176039">
                  <a:moveTo>
                    <a:pt x="0" y="88019"/>
                  </a:moveTo>
                  <a:lnTo>
                    <a:pt x="356712" y="132029"/>
                  </a:lnTo>
                  <a:lnTo>
                    <a:pt x="713425" y="176039"/>
                  </a:lnTo>
                  <a:lnTo>
                    <a:pt x="1070137" y="176039"/>
                  </a:lnTo>
                  <a:lnTo>
                    <a:pt x="1426850" y="176039"/>
                  </a:lnTo>
                  <a:lnTo>
                    <a:pt x="1783563" y="88019"/>
                  </a:lnTo>
                  <a:lnTo>
                    <a:pt x="2140275" y="44009"/>
                  </a:lnTo>
                  <a:lnTo>
                    <a:pt x="2496988" y="0"/>
                  </a:lnTo>
                </a:path>
              </a:pathLst>
            </a:custGeom>
            <a:ln w="20325" cap="flat">
              <a:solidFill>
                <a:srgbClr val="6B6B6B">
                  <a:alpha val="100000"/>
                </a:srgbClr>
              </a:solidFill>
              <a:prstDash val="solid"/>
              <a:round/>
            </a:ln>
          </p:spPr>
          <p:txBody>
            <a:bodyPr/>
            <a:lstStyle/>
            <a:p/>
          </p:txBody>
        </p:sp>
        <p:sp>
          <p:nvSpPr>
            <p:cNvPr id="23" name="pl23"/>
            <p:cNvSpPr/>
            <p:nvPr/>
          </p:nvSpPr>
          <p:spPr>
            <a:xfrm>
              <a:off x="820020" y="2344894"/>
              <a:ext cx="2496988" cy="748168"/>
            </a:xfrm>
            <a:custGeom>
              <a:avLst/>
              <a:pathLst>
                <a:path w="2496988" h="748168">
                  <a:moveTo>
                    <a:pt x="0" y="132029"/>
                  </a:moveTo>
                  <a:lnTo>
                    <a:pt x="356712" y="264059"/>
                  </a:lnTo>
                  <a:lnTo>
                    <a:pt x="713425" y="440098"/>
                  </a:lnTo>
                  <a:lnTo>
                    <a:pt x="1070137" y="572128"/>
                  </a:lnTo>
                  <a:lnTo>
                    <a:pt x="1426850" y="748168"/>
                  </a:lnTo>
                  <a:lnTo>
                    <a:pt x="1783563" y="88019"/>
                  </a:lnTo>
                  <a:lnTo>
                    <a:pt x="2140275" y="88019"/>
                  </a:lnTo>
                  <a:lnTo>
                    <a:pt x="2496988" y="0"/>
                  </a:lnTo>
                </a:path>
              </a:pathLst>
            </a:custGeom>
            <a:ln w="40651" cap="flat">
              <a:solidFill>
                <a:srgbClr val="000000">
                  <a:alpha val="100000"/>
                </a:srgbClr>
              </a:solidFill>
              <a:prstDash val="solid"/>
              <a:round/>
            </a:ln>
          </p:spPr>
          <p:txBody>
            <a:bodyPr/>
            <a:lstStyle/>
            <a:p/>
          </p:txBody>
        </p:sp>
        <p:sp>
          <p:nvSpPr>
            <p:cNvPr id="24" name="pl24"/>
            <p:cNvSpPr/>
            <p:nvPr/>
          </p:nvSpPr>
          <p:spPr>
            <a:xfrm>
              <a:off x="820020" y="2344894"/>
              <a:ext cx="2496988" cy="748168"/>
            </a:xfrm>
            <a:custGeom>
              <a:avLst/>
              <a:pathLst>
                <a:path w="2496988" h="748168">
                  <a:moveTo>
                    <a:pt x="0" y="132029"/>
                  </a:moveTo>
                  <a:lnTo>
                    <a:pt x="356712" y="264059"/>
                  </a:lnTo>
                  <a:lnTo>
                    <a:pt x="713425" y="440098"/>
                  </a:lnTo>
                  <a:lnTo>
                    <a:pt x="1070137" y="572128"/>
                  </a:lnTo>
                  <a:lnTo>
                    <a:pt x="1426850" y="748168"/>
                  </a:lnTo>
                  <a:lnTo>
                    <a:pt x="1783563" y="88019"/>
                  </a:lnTo>
                  <a:lnTo>
                    <a:pt x="2140275" y="88019"/>
                  </a:lnTo>
                  <a:lnTo>
                    <a:pt x="2496988" y="0"/>
                  </a:lnTo>
                </a:path>
              </a:pathLst>
            </a:custGeom>
            <a:ln w="35231" cap="flat">
              <a:solidFill>
                <a:srgbClr val="80BD41">
                  <a:alpha val="100000"/>
                </a:srgbClr>
              </a:solidFill>
              <a:prstDash val="solid"/>
              <a:round/>
            </a:ln>
          </p:spPr>
          <p:txBody>
            <a:bodyPr/>
            <a:lstStyle/>
            <a:p/>
          </p:txBody>
        </p:sp>
        <p:sp>
          <p:nvSpPr>
            <p:cNvPr id="25" name="pl25"/>
            <p:cNvSpPr/>
            <p:nvPr/>
          </p:nvSpPr>
          <p:spPr>
            <a:xfrm>
              <a:off x="695171" y="2608953"/>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6" name="tx26"/>
            <p:cNvSpPr/>
            <p:nvPr/>
          </p:nvSpPr>
          <p:spPr>
            <a:xfrm>
              <a:off x="789891" y="2298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 name="tx27"/>
            <p:cNvSpPr/>
            <p:nvPr/>
          </p:nvSpPr>
          <p:spPr>
            <a:xfrm>
              <a:off x="1146603" y="24303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 name="tx28"/>
            <p:cNvSpPr/>
            <p:nvPr/>
          </p:nvSpPr>
          <p:spPr>
            <a:xfrm>
              <a:off x="1485256" y="260643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9" name="tx29"/>
            <p:cNvSpPr/>
            <p:nvPr/>
          </p:nvSpPr>
          <p:spPr>
            <a:xfrm>
              <a:off x="1841969" y="27384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0" name="tx30"/>
            <p:cNvSpPr/>
            <p:nvPr/>
          </p:nvSpPr>
          <p:spPr>
            <a:xfrm>
              <a:off x="2172576" y="2914507"/>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1" name="tx31"/>
            <p:cNvSpPr/>
            <p:nvPr/>
          </p:nvSpPr>
          <p:spPr>
            <a:xfrm>
              <a:off x="2573454" y="2254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 name="tx32"/>
            <p:cNvSpPr/>
            <p:nvPr/>
          </p:nvSpPr>
          <p:spPr>
            <a:xfrm>
              <a:off x="2930166" y="2254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3" name="tx33"/>
            <p:cNvSpPr/>
            <p:nvPr/>
          </p:nvSpPr>
          <p:spPr>
            <a:xfrm>
              <a:off x="3286879" y="21663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4" name="rc34"/>
            <p:cNvSpPr/>
            <p:nvPr/>
          </p:nvSpPr>
          <p:spPr>
            <a:xfrm>
              <a:off x="695171" y="3483127"/>
              <a:ext cx="2746687" cy="2323721"/>
            </a:xfrm>
            <a:prstGeom prst="rect">
              <a:avLst/>
            </a:prstGeom>
            <a:solidFill>
              <a:srgbClr val="EBEBEB">
                <a:alpha val="100000"/>
              </a:srgbClr>
            </a:solidFill>
          </p:spPr>
          <p:txBody>
            <a:bodyPr/>
            <a:lstStyle/>
            <a:p/>
          </p:txBody>
        </p:sp>
        <p:sp>
          <p:nvSpPr>
            <p:cNvPr id="35" name="pl35"/>
            <p:cNvSpPr/>
            <p:nvPr/>
          </p:nvSpPr>
          <p:spPr>
            <a:xfrm>
              <a:off x="695171" y="576724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6" name="pl36"/>
            <p:cNvSpPr/>
            <p:nvPr/>
          </p:nvSpPr>
          <p:spPr>
            <a:xfrm>
              <a:off x="695171" y="466699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7" name="pl37"/>
            <p:cNvSpPr/>
            <p:nvPr/>
          </p:nvSpPr>
          <p:spPr>
            <a:xfrm>
              <a:off x="695171" y="3566746"/>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8" name="pl38"/>
            <p:cNvSpPr/>
            <p:nvPr/>
          </p:nvSpPr>
          <p:spPr>
            <a:xfrm>
              <a:off x="695171" y="521711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39" name="pl39"/>
            <p:cNvSpPr/>
            <p:nvPr/>
          </p:nvSpPr>
          <p:spPr>
            <a:xfrm>
              <a:off x="695171" y="411687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40" name="pl40"/>
            <p:cNvSpPr/>
            <p:nvPr/>
          </p:nvSpPr>
          <p:spPr>
            <a:xfrm>
              <a:off x="820020"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176733"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533445"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890158"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246871"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603583"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960296"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3317008"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820020" y="5085087"/>
              <a:ext cx="2496988" cy="176039"/>
            </a:xfrm>
            <a:custGeom>
              <a:avLst/>
              <a:pathLst>
                <a:path w="2496988" h="176039">
                  <a:moveTo>
                    <a:pt x="0" y="88019"/>
                  </a:moveTo>
                  <a:lnTo>
                    <a:pt x="356712" y="132029"/>
                  </a:lnTo>
                  <a:lnTo>
                    <a:pt x="713425" y="176039"/>
                  </a:lnTo>
                  <a:lnTo>
                    <a:pt x="1070137" y="176039"/>
                  </a:lnTo>
                  <a:lnTo>
                    <a:pt x="1426850" y="176039"/>
                  </a:lnTo>
                  <a:lnTo>
                    <a:pt x="1783563" y="88019"/>
                  </a:lnTo>
                  <a:lnTo>
                    <a:pt x="2140275" y="44009"/>
                  </a:lnTo>
                  <a:lnTo>
                    <a:pt x="2496988" y="0"/>
                  </a:lnTo>
                </a:path>
              </a:pathLst>
            </a:custGeom>
            <a:ln w="20325" cap="flat">
              <a:solidFill>
                <a:srgbClr val="BEBEBE">
                  <a:alpha val="69803"/>
                </a:srgbClr>
              </a:solidFill>
              <a:prstDash val="solid"/>
              <a:round/>
            </a:ln>
          </p:spPr>
          <p:txBody>
            <a:bodyPr/>
            <a:lstStyle/>
            <a:p/>
          </p:txBody>
        </p:sp>
        <p:sp>
          <p:nvSpPr>
            <p:cNvPr id="49" name="pl49"/>
            <p:cNvSpPr/>
            <p:nvPr/>
          </p:nvSpPr>
          <p:spPr>
            <a:xfrm>
              <a:off x="820020" y="4777018"/>
              <a:ext cx="2496988" cy="572128"/>
            </a:xfrm>
            <a:custGeom>
              <a:avLst/>
              <a:pathLst>
                <a:path w="2496988" h="572128">
                  <a:moveTo>
                    <a:pt x="0" y="572128"/>
                  </a:moveTo>
                  <a:lnTo>
                    <a:pt x="356712" y="440098"/>
                  </a:lnTo>
                  <a:lnTo>
                    <a:pt x="713425" y="396088"/>
                  </a:lnTo>
                  <a:lnTo>
                    <a:pt x="1070137" y="572128"/>
                  </a:lnTo>
                  <a:lnTo>
                    <a:pt x="1426850" y="220049"/>
                  </a:lnTo>
                  <a:lnTo>
                    <a:pt x="1783563" y="0"/>
                  </a:lnTo>
                  <a:lnTo>
                    <a:pt x="2140275" y="176039"/>
                  </a:lnTo>
                  <a:lnTo>
                    <a:pt x="2496988" y="176039"/>
                  </a:lnTo>
                </a:path>
              </a:pathLst>
            </a:custGeom>
            <a:ln w="40651" cap="flat">
              <a:solidFill>
                <a:srgbClr val="BEBEBE">
                  <a:alpha val="69803"/>
                </a:srgbClr>
              </a:solidFill>
              <a:prstDash val="solid"/>
              <a:round/>
            </a:ln>
          </p:spPr>
          <p:txBody>
            <a:bodyPr/>
            <a:lstStyle/>
            <a:p/>
          </p:txBody>
        </p:sp>
        <p:sp>
          <p:nvSpPr>
            <p:cNvPr id="50" name="pl50"/>
            <p:cNvSpPr/>
            <p:nvPr/>
          </p:nvSpPr>
          <p:spPr>
            <a:xfrm>
              <a:off x="820020" y="4777018"/>
              <a:ext cx="2496988" cy="572128"/>
            </a:xfrm>
            <a:custGeom>
              <a:avLst/>
              <a:pathLst>
                <a:path w="2496988" h="572128">
                  <a:moveTo>
                    <a:pt x="0" y="572128"/>
                  </a:moveTo>
                  <a:lnTo>
                    <a:pt x="356712" y="440098"/>
                  </a:lnTo>
                  <a:lnTo>
                    <a:pt x="713425" y="396088"/>
                  </a:lnTo>
                  <a:lnTo>
                    <a:pt x="1070137" y="572128"/>
                  </a:lnTo>
                  <a:lnTo>
                    <a:pt x="1426850" y="220049"/>
                  </a:lnTo>
                  <a:lnTo>
                    <a:pt x="1783563" y="0"/>
                  </a:lnTo>
                  <a:lnTo>
                    <a:pt x="2140275" y="176039"/>
                  </a:lnTo>
                  <a:lnTo>
                    <a:pt x="2496988" y="176039"/>
                  </a:lnTo>
                </a:path>
              </a:pathLst>
            </a:custGeom>
            <a:ln w="35231" cap="flat">
              <a:solidFill>
                <a:srgbClr val="BEBEBE">
                  <a:alpha val="69803"/>
                </a:srgbClr>
              </a:solidFill>
              <a:prstDash val="solid"/>
              <a:round/>
            </a:ln>
          </p:spPr>
          <p:txBody>
            <a:bodyPr/>
            <a:lstStyle/>
            <a:p/>
          </p:txBody>
        </p:sp>
        <p:sp>
          <p:nvSpPr>
            <p:cNvPr id="51" name="pl51"/>
            <p:cNvSpPr/>
            <p:nvPr/>
          </p:nvSpPr>
          <p:spPr>
            <a:xfrm>
              <a:off x="820020" y="5085087"/>
              <a:ext cx="2496988" cy="176039"/>
            </a:xfrm>
            <a:custGeom>
              <a:avLst/>
              <a:pathLst>
                <a:path w="2496988" h="176039">
                  <a:moveTo>
                    <a:pt x="0" y="88019"/>
                  </a:moveTo>
                  <a:lnTo>
                    <a:pt x="356712" y="132029"/>
                  </a:lnTo>
                  <a:lnTo>
                    <a:pt x="713425" y="176039"/>
                  </a:lnTo>
                  <a:lnTo>
                    <a:pt x="1070137" y="176039"/>
                  </a:lnTo>
                  <a:lnTo>
                    <a:pt x="1426850" y="176039"/>
                  </a:lnTo>
                  <a:lnTo>
                    <a:pt x="1783563" y="88019"/>
                  </a:lnTo>
                  <a:lnTo>
                    <a:pt x="2140275" y="44009"/>
                  </a:lnTo>
                  <a:lnTo>
                    <a:pt x="2496988" y="0"/>
                  </a:lnTo>
                </a:path>
              </a:pathLst>
            </a:custGeom>
            <a:ln w="20325" cap="flat">
              <a:solidFill>
                <a:srgbClr val="6B6B6B">
                  <a:alpha val="100000"/>
                </a:srgbClr>
              </a:solidFill>
              <a:prstDash val="solid"/>
              <a:round/>
            </a:ln>
          </p:spPr>
          <p:txBody>
            <a:bodyPr/>
            <a:lstStyle/>
            <a:p/>
          </p:txBody>
        </p:sp>
        <p:sp>
          <p:nvSpPr>
            <p:cNvPr id="52" name="pl52"/>
            <p:cNvSpPr/>
            <p:nvPr/>
          </p:nvSpPr>
          <p:spPr>
            <a:xfrm>
              <a:off x="820020" y="4777018"/>
              <a:ext cx="2496988" cy="572128"/>
            </a:xfrm>
            <a:custGeom>
              <a:avLst/>
              <a:pathLst>
                <a:path w="2496988" h="572128">
                  <a:moveTo>
                    <a:pt x="0" y="572128"/>
                  </a:moveTo>
                  <a:lnTo>
                    <a:pt x="356712" y="440098"/>
                  </a:lnTo>
                  <a:lnTo>
                    <a:pt x="713425" y="396088"/>
                  </a:lnTo>
                  <a:lnTo>
                    <a:pt x="1070137" y="572128"/>
                  </a:lnTo>
                  <a:lnTo>
                    <a:pt x="1426850" y="220049"/>
                  </a:lnTo>
                  <a:lnTo>
                    <a:pt x="1783563" y="0"/>
                  </a:lnTo>
                  <a:lnTo>
                    <a:pt x="2140275" y="176039"/>
                  </a:lnTo>
                  <a:lnTo>
                    <a:pt x="2496988" y="176039"/>
                  </a:lnTo>
                </a:path>
              </a:pathLst>
            </a:custGeom>
            <a:ln w="40651" cap="flat">
              <a:solidFill>
                <a:srgbClr val="000000">
                  <a:alpha val="100000"/>
                </a:srgbClr>
              </a:solidFill>
              <a:prstDash val="solid"/>
              <a:round/>
            </a:ln>
          </p:spPr>
          <p:txBody>
            <a:bodyPr/>
            <a:lstStyle/>
            <a:p/>
          </p:txBody>
        </p:sp>
        <p:sp>
          <p:nvSpPr>
            <p:cNvPr id="53" name="pl53"/>
            <p:cNvSpPr/>
            <p:nvPr/>
          </p:nvSpPr>
          <p:spPr>
            <a:xfrm>
              <a:off x="820020" y="4777018"/>
              <a:ext cx="2496988" cy="572128"/>
            </a:xfrm>
            <a:custGeom>
              <a:avLst/>
              <a:pathLst>
                <a:path w="2496988" h="572128">
                  <a:moveTo>
                    <a:pt x="0" y="572128"/>
                  </a:moveTo>
                  <a:lnTo>
                    <a:pt x="356712" y="440098"/>
                  </a:lnTo>
                  <a:lnTo>
                    <a:pt x="713425" y="396088"/>
                  </a:lnTo>
                  <a:lnTo>
                    <a:pt x="1070137" y="572128"/>
                  </a:lnTo>
                  <a:lnTo>
                    <a:pt x="1426850" y="220049"/>
                  </a:lnTo>
                  <a:lnTo>
                    <a:pt x="1783563" y="0"/>
                  </a:lnTo>
                  <a:lnTo>
                    <a:pt x="2140275" y="176039"/>
                  </a:lnTo>
                  <a:lnTo>
                    <a:pt x="2496988" y="176039"/>
                  </a:lnTo>
                </a:path>
              </a:pathLst>
            </a:custGeom>
            <a:ln w="35231" cap="flat">
              <a:solidFill>
                <a:srgbClr val="80BD41">
                  <a:alpha val="100000"/>
                </a:srgbClr>
              </a:solidFill>
              <a:prstDash val="solid"/>
              <a:round/>
            </a:ln>
          </p:spPr>
          <p:txBody>
            <a:bodyPr/>
            <a:lstStyle/>
            <a:p/>
          </p:txBody>
        </p:sp>
        <p:sp>
          <p:nvSpPr>
            <p:cNvPr id="54" name="pl54"/>
            <p:cNvSpPr/>
            <p:nvPr/>
          </p:nvSpPr>
          <p:spPr>
            <a:xfrm>
              <a:off x="695171" y="521711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55" name="tx55"/>
            <p:cNvSpPr/>
            <p:nvPr/>
          </p:nvSpPr>
          <p:spPr>
            <a:xfrm>
              <a:off x="771831" y="51705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6" name="tx56"/>
            <p:cNvSpPr/>
            <p:nvPr/>
          </p:nvSpPr>
          <p:spPr>
            <a:xfrm>
              <a:off x="1146603" y="5038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 name="tx57"/>
            <p:cNvSpPr/>
            <p:nvPr/>
          </p:nvSpPr>
          <p:spPr>
            <a:xfrm>
              <a:off x="1503316" y="49945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 name="tx58"/>
            <p:cNvSpPr/>
            <p:nvPr/>
          </p:nvSpPr>
          <p:spPr>
            <a:xfrm>
              <a:off x="1841969" y="51705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9" name="tx59"/>
            <p:cNvSpPr/>
            <p:nvPr/>
          </p:nvSpPr>
          <p:spPr>
            <a:xfrm>
              <a:off x="2216741" y="4818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0" name="tx60"/>
            <p:cNvSpPr/>
            <p:nvPr/>
          </p:nvSpPr>
          <p:spPr>
            <a:xfrm>
              <a:off x="2543324" y="45984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1" name="tx61"/>
            <p:cNvSpPr/>
            <p:nvPr/>
          </p:nvSpPr>
          <p:spPr>
            <a:xfrm>
              <a:off x="2930166" y="47745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2" name="tx62"/>
            <p:cNvSpPr/>
            <p:nvPr/>
          </p:nvSpPr>
          <p:spPr>
            <a:xfrm>
              <a:off x="3286879" y="47745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3" name="rc63"/>
            <p:cNvSpPr/>
            <p:nvPr/>
          </p:nvSpPr>
          <p:spPr>
            <a:xfrm>
              <a:off x="3511447" y="874964"/>
              <a:ext cx="2746687" cy="2323721"/>
            </a:xfrm>
            <a:prstGeom prst="rect">
              <a:avLst/>
            </a:prstGeom>
            <a:solidFill>
              <a:srgbClr val="EBEBEB">
                <a:alpha val="100000"/>
              </a:srgbClr>
            </a:solidFill>
          </p:spPr>
          <p:txBody>
            <a:bodyPr/>
            <a:lstStyle/>
            <a:p/>
          </p:txBody>
        </p:sp>
        <p:sp>
          <p:nvSpPr>
            <p:cNvPr id="64" name="pl64"/>
            <p:cNvSpPr/>
            <p:nvPr/>
          </p:nvSpPr>
          <p:spPr>
            <a:xfrm>
              <a:off x="3511447" y="315907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5" name="pl65"/>
            <p:cNvSpPr/>
            <p:nvPr/>
          </p:nvSpPr>
          <p:spPr>
            <a:xfrm>
              <a:off x="3511447" y="205883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6" name="pl66"/>
            <p:cNvSpPr/>
            <p:nvPr/>
          </p:nvSpPr>
          <p:spPr>
            <a:xfrm>
              <a:off x="3511447" y="95858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7" name="pl67"/>
            <p:cNvSpPr/>
            <p:nvPr/>
          </p:nvSpPr>
          <p:spPr>
            <a:xfrm>
              <a:off x="3511447" y="260895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8" name="pl68"/>
            <p:cNvSpPr/>
            <p:nvPr/>
          </p:nvSpPr>
          <p:spPr>
            <a:xfrm>
              <a:off x="3511447" y="1508706"/>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9" name="pl69"/>
            <p:cNvSpPr/>
            <p:nvPr/>
          </p:nvSpPr>
          <p:spPr>
            <a:xfrm>
              <a:off x="3636296"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3993009"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4349722"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4706434"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5063147"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5419859"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5776572"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6133285"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3636296" y="2476924"/>
              <a:ext cx="2496988" cy="176039"/>
            </a:xfrm>
            <a:custGeom>
              <a:avLst/>
              <a:pathLst>
                <a:path w="2496988" h="176039">
                  <a:moveTo>
                    <a:pt x="0" y="88019"/>
                  </a:moveTo>
                  <a:lnTo>
                    <a:pt x="356712" y="132029"/>
                  </a:lnTo>
                  <a:lnTo>
                    <a:pt x="713425" y="176039"/>
                  </a:lnTo>
                  <a:lnTo>
                    <a:pt x="1070137" y="176039"/>
                  </a:lnTo>
                  <a:lnTo>
                    <a:pt x="1426850" y="176039"/>
                  </a:lnTo>
                  <a:lnTo>
                    <a:pt x="1783563" y="88019"/>
                  </a:lnTo>
                  <a:lnTo>
                    <a:pt x="2140275" y="44009"/>
                  </a:lnTo>
                  <a:lnTo>
                    <a:pt x="2496988" y="0"/>
                  </a:lnTo>
                </a:path>
              </a:pathLst>
            </a:custGeom>
            <a:ln w="20325" cap="flat">
              <a:solidFill>
                <a:srgbClr val="BEBEBE">
                  <a:alpha val="69803"/>
                </a:srgbClr>
              </a:solidFill>
              <a:prstDash val="solid"/>
              <a:round/>
            </a:ln>
          </p:spPr>
          <p:txBody>
            <a:bodyPr/>
            <a:lstStyle/>
            <a:p/>
          </p:txBody>
        </p:sp>
        <p:sp>
          <p:nvSpPr>
            <p:cNvPr id="78" name="pl78"/>
            <p:cNvSpPr/>
            <p:nvPr/>
          </p:nvSpPr>
          <p:spPr>
            <a:xfrm>
              <a:off x="3636296" y="2476924"/>
              <a:ext cx="2496988" cy="176039"/>
            </a:xfrm>
            <a:custGeom>
              <a:avLst/>
              <a:pathLst>
                <a:path w="2496988" h="176039">
                  <a:moveTo>
                    <a:pt x="0" y="132029"/>
                  </a:moveTo>
                  <a:lnTo>
                    <a:pt x="356712" y="132029"/>
                  </a:lnTo>
                  <a:lnTo>
                    <a:pt x="713425" y="176039"/>
                  </a:lnTo>
                  <a:lnTo>
                    <a:pt x="1070137" y="88019"/>
                  </a:lnTo>
                  <a:lnTo>
                    <a:pt x="1426850" y="44009"/>
                  </a:lnTo>
                  <a:lnTo>
                    <a:pt x="1783563" y="88019"/>
                  </a:lnTo>
                  <a:lnTo>
                    <a:pt x="2140275" y="44009"/>
                  </a:lnTo>
                  <a:lnTo>
                    <a:pt x="2496988" y="0"/>
                  </a:lnTo>
                </a:path>
              </a:pathLst>
            </a:custGeom>
            <a:ln w="40651" cap="flat">
              <a:solidFill>
                <a:srgbClr val="BEBEBE">
                  <a:alpha val="69803"/>
                </a:srgbClr>
              </a:solidFill>
              <a:prstDash val="solid"/>
              <a:round/>
            </a:ln>
          </p:spPr>
          <p:txBody>
            <a:bodyPr/>
            <a:lstStyle/>
            <a:p/>
          </p:txBody>
        </p:sp>
        <p:sp>
          <p:nvSpPr>
            <p:cNvPr id="79" name="pl79"/>
            <p:cNvSpPr/>
            <p:nvPr/>
          </p:nvSpPr>
          <p:spPr>
            <a:xfrm>
              <a:off x="3636296" y="2476924"/>
              <a:ext cx="2496988" cy="176039"/>
            </a:xfrm>
            <a:custGeom>
              <a:avLst/>
              <a:pathLst>
                <a:path w="2496988" h="176039">
                  <a:moveTo>
                    <a:pt x="0" y="132029"/>
                  </a:moveTo>
                  <a:lnTo>
                    <a:pt x="356712" y="132029"/>
                  </a:lnTo>
                  <a:lnTo>
                    <a:pt x="713425" y="176039"/>
                  </a:lnTo>
                  <a:lnTo>
                    <a:pt x="1070137" y="88019"/>
                  </a:lnTo>
                  <a:lnTo>
                    <a:pt x="1426850" y="44009"/>
                  </a:lnTo>
                  <a:lnTo>
                    <a:pt x="1783563" y="88019"/>
                  </a:lnTo>
                  <a:lnTo>
                    <a:pt x="2140275" y="44009"/>
                  </a:lnTo>
                  <a:lnTo>
                    <a:pt x="2496988" y="0"/>
                  </a:lnTo>
                </a:path>
              </a:pathLst>
            </a:custGeom>
            <a:ln w="35231" cap="flat">
              <a:solidFill>
                <a:srgbClr val="BEBEBE">
                  <a:alpha val="69803"/>
                </a:srgbClr>
              </a:solidFill>
              <a:prstDash val="solid"/>
              <a:round/>
            </a:ln>
          </p:spPr>
          <p:txBody>
            <a:bodyPr/>
            <a:lstStyle/>
            <a:p/>
          </p:txBody>
        </p:sp>
        <p:sp>
          <p:nvSpPr>
            <p:cNvPr id="80" name="pl80"/>
            <p:cNvSpPr/>
            <p:nvPr/>
          </p:nvSpPr>
          <p:spPr>
            <a:xfrm>
              <a:off x="3636296" y="2476924"/>
              <a:ext cx="2496988" cy="176039"/>
            </a:xfrm>
            <a:custGeom>
              <a:avLst/>
              <a:pathLst>
                <a:path w="2496988" h="176039">
                  <a:moveTo>
                    <a:pt x="0" y="88019"/>
                  </a:moveTo>
                  <a:lnTo>
                    <a:pt x="356712" y="132029"/>
                  </a:lnTo>
                  <a:lnTo>
                    <a:pt x="713425" y="176039"/>
                  </a:lnTo>
                  <a:lnTo>
                    <a:pt x="1070137" y="176039"/>
                  </a:lnTo>
                  <a:lnTo>
                    <a:pt x="1426850" y="176039"/>
                  </a:lnTo>
                  <a:lnTo>
                    <a:pt x="1783563" y="88019"/>
                  </a:lnTo>
                  <a:lnTo>
                    <a:pt x="2140275" y="44009"/>
                  </a:lnTo>
                  <a:lnTo>
                    <a:pt x="2496988" y="0"/>
                  </a:lnTo>
                </a:path>
              </a:pathLst>
            </a:custGeom>
            <a:ln w="20325" cap="flat">
              <a:solidFill>
                <a:srgbClr val="6B6B6B">
                  <a:alpha val="100000"/>
                </a:srgbClr>
              </a:solidFill>
              <a:prstDash val="solid"/>
              <a:round/>
            </a:ln>
          </p:spPr>
          <p:txBody>
            <a:bodyPr/>
            <a:lstStyle/>
            <a:p/>
          </p:txBody>
        </p:sp>
        <p:sp>
          <p:nvSpPr>
            <p:cNvPr id="81" name="pl81"/>
            <p:cNvSpPr/>
            <p:nvPr/>
          </p:nvSpPr>
          <p:spPr>
            <a:xfrm>
              <a:off x="3636296" y="2476924"/>
              <a:ext cx="2496988" cy="176039"/>
            </a:xfrm>
            <a:custGeom>
              <a:avLst/>
              <a:pathLst>
                <a:path w="2496988" h="176039">
                  <a:moveTo>
                    <a:pt x="0" y="132029"/>
                  </a:moveTo>
                  <a:lnTo>
                    <a:pt x="356712" y="132029"/>
                  </a:lnTo>
                  <a:lnTo>
                    <a:pt x="713425" y="176039"/>
                  </a:lnTo>
                  <a:lnTo>
                    <a:pt x="1070137" y="88019"/>
                  </a:lnTo>
                  <a:lnTo>
                    <a:pt x="1426850" y="44009"/>
                  </a:lnTo>
                  <a:lnTo>
                    <a:pt x="1783563" y="88019"/>
                  </a:lnTo>
                  <a:lnTo>
                    <a:pt x="2140275" y="44009"/>
                  </a:lnTo>
                  <a:lnTo>
                    <a:pt x="2496988" y="0"/>
                  </a:lnTo>
                </a:path>
              </a:pathLst>
            </a:custGeom>
            <a:ln w="40651" cap="flat">
              <a:solidFill>
                <a:srgbClr val="000000">
                  <a:alpha val="100000"/>
                </a:srgbClr>
              </a:solidFill>
              <a:prstDash val="solid"/>
              <a:round/>
            </a:ln>
          </p:spPr>
          <p:txBody>
            <a:bodyPr/>
            <a:lstStyle/>
            <a:p/>
          </p:txBody>
        </p:sp>
        <p:sp>
          <p:nvSpPr>
            <p:cNvPr id="82" name="pl82"/>
            <p:cNvSpPr/>
            <p:nvPr/>
          </p:nvSpPr>
          <p:spPr>
            <a:xfrm>
              <a:off x="3636296" y="2476924"/>
              <a:ext cx="2496988" cy="176039"/>
            </a:xfrm>
            <a:custGeom>
              <a:avLst/>
              <a:pathLst>
                <a:path w="2496988" h="176039">
                  <a:moveTo>
                    <a:pt x="0" y="132029"/>
                  </a:moveTo>
                  <a:lnTo>
                    <a:pt x="356712" y="132029"/>
                  </a:lnTo>
                  <a:lnTo>
                    <a:pt x="713425" y="176039"/>
                  </a:lnTo>
                  <a:lnTo>
                    <a:pt x="1070137" y="88019"/>
                  </a:lnTo>
                  <a:lnTo>
                    <a:pt x="1426850" y="44009"/>
                  </a:lnTo>
                  <a:lnTo>
                    <a:pt x="1783563" y="88019"/>
                  </a:lnTo>
                  <a:lnTo>
                    <a:pt x="2140275" y="44009"/>
                  </a:lnTo>
                  <a:lnTo>
                    <a:pt x="2496988" y="0"/>
                  </a:lnTo>
                </a:path>
              </a:pathLst>
            </a:custGeom>
            <a:ln w="35231" cap="flat">
              <a:solidFill>
                <a:srgbClr val="80BD41">
                  <a:alpha val="100000"/>
                </a:srgbClr>
              </a:solidFill>
              <a:prstDash val="solid"/>
              <a:round/>
            </a:ln>
          </p:spPr>
          <p:txBody>
            <a:bodyPr/>
            <a:lstStyle/>
            <a:p/>
          </p:txBody>
        </p:sp>
        <p:sp>
          <p:nvSpPr>
            <p:cNvPr id="83" name="pl83"/>
            <p:cNvSpPr/>
            <p:nvPr/>
          </p:nvSpPr>
          <p:spPr>
            <a:xfrm>
              <a:off x="3511447" y="2608953"/>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84" name="tx84"/>
            <p:cNvSpPr/>
            <p:nvPr/>
          </p:nvSpPr>
          <p:spPr>
            <a:xfrm>
              <a:off x="3606167" y="24303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5" name="tx85"/>
            <p:cNvSpPr/>
            <p:nvPr/>
          </p:nvSpPr>
          <p:spPr>
            <a:xfrm>
              <a:off x="3962879" y="24303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4301533" y="24744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7" name="tx87"/>
            <p:cNvSpPr/>
            <p:nvPr/>
          </p:nvSpPr>
          <p:spPr>
            <a:xfrm>
              <a:off x="4676305" y="23863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8" name="tx88"/>
            <p:cNvSpPr/>
            <p:nvPr/>
          </p:nvSpPr>
          <p:spPr>
            <a:xfrm>
              <a:off x="5033017" y="23423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9" name="tx89"/>
            <p:cNvSpPr/>
            <p:nvPr/>
          </p:nvSpPr>
          <p:spPr>
            <a:xfrm>
              <a:off x="5389730" y="23863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0" name="tx90"/>
            <p:cNvSpPr/>
            <p:nvPr/>
          </p:nvSpPr>
          <p:spPr>
            <a:xfrm>
              <a:off x="5746443" y="23423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1" name="tx91"/>
            <p:cNvSpPr/>
            <p:nvPr/>
          </p:nvSpPr>
          <p:spPr>
            <a:xfrm>
              <a:off x="6103155" y="2298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2" name="rc92"/>
            <p:cNvSpPr/>
            <p:nvPr/>
          </p:nvSpPr>
          <p:spPr>
            <a:xfrm>
              <a:off x="3511447" y="3483127"/>
              <a:ext cx="2746687" cy="2323721"/>
            </a:xfrm>
            <a:prstGeom prst="rect">
              <a:avLst/>
            </a:prstGeom>
            <a:solidFill>
              <a:srgbClr val="EBEBEB">
                <a:alpha val="100000"/>
              </a:srgbClr>
            </a:solidFill>
          </p:spPr>
          <p:txBody>
            <a:bodyPr/>
            <a:lstStyle/>
            <a:p/>
          </p:txBody>
        </p:sp>
        <p:sp>
          <p:nvSpPr>
            <p:cNvPr id="93" name="pl93"/>
            <p:cNvSpPr/>
            <p:nvPr/>
          </p:nvSpPr>
          <p:spPr>
            <a:xfrm>
              <a:off x="3511447" y="576724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4" name="pl94"/>
            <p:cNvSpPr/>
            <p:nvPr/>
          </p:nvSpPr>
          <p:spPr>
            <a:xfrm>
              <a:off x="3511447" y="466699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5" name="pl95"/>
            <p:cNvSpPr/>
            <p:nvPr/>
          </p:nvSpPr>
          <p:spPr>
            <a:xfrm>
              <a:off x="3511447" y="3566746"/>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6" name="pl96"/>
            <p:cNvSpPr/>
            <p:nvPr/>
          </p:nvSpPr>
          <p:spPr>
            <a:xfrm>
              <a:off x="3511447" y="521711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7" name="pl97"/>
            <p:cNvSpPr/>
            <p:nvPr/>
          </p:nvSpPr>
          <p:spPr>
            <a:xfrm>
              <a:off x="3511447" y="411687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8" name="pl98"/>
            <p:cNvSpPr/>
            <p:nvPr/>
          </p:nvSpPr>
          <p:spPr>
            <a:xfrm>
              <a:off x="3636296"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3993009"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4349722"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4706434"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5063147"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5419859"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5776572"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6133285"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3636296" y="5085087"/>
              <a:ext cx="2496988" cy="176039"/>
            </a:xfrm>
            <a:custGeom>
              <a:avLst/>
              <a:pathLst>
                <a:path w="2496988" h="176039">
                  <a:moveTo>
                    <a:pt x="0" y="88019"/>
                  </a:moveTo>
                  <a:lnTo>
                    <a:pt x="356712" y="132029"/>
                  </a:lnTo>
                  <a:lnTo>
                    <a:pt x="713425" y="176039"/>
                  </a:lnTo>
                  <a:lnTo>
                    <a:pt x="1070137" y="176039"/>
                  </a:lnTo>
                  <a:lnTo>
                    <a:pt x="1426850" y="176039"/>
                  </a:lnTo>
                  <a:lnTo>
                    <a:pt x="1783563" y="88019"/>
                  </a:lnTo>
                  <a:lnTo>
                    <a:pt x="2140275" y="44009"/>
                  </a:lnTo>
                  <a:lnTo>
                    <a:pt x="2496988" y="0"/>
                  </a:lnTo>
                </a:path>
              </a:pathLst>
            </a:custGeom>
            <a:ln w="20325" cap="flat">
              <a:solidFill>
                <a:srgbClr val="BEBEBE">
                  <a:alpha val="69803"/>
                </a:srgbClr>
              </a:solidFill>
              <a:prstDash val="solid"/>
              <a:round/>
            </a:ln>
          </p:spPr>
          <p:txBody>
            <a:bodyPr/>
            <a:lstStyle/>
            <a:p/>
          </p:txBody>
        </p:sp>
        <p:sp>
          <p:nvSpPr>
            <p:cNvPr id="107" name="pl107"/>
            <p:cNvSpPr/>
            <p:nvPr/>
          </p:nvSpPr>
          <p:spPr>
            <a:xfrm>
              <a:off x="3636296" y="5217117"/>
              <a:ext cx="2496988" cy="132029"/>
            </a:xfrm>
            <a:custGeom>
              <a:avLst/>
              <a:pathLst>
                <a:path w="2496988" h="132029">
                  <a:moveTo>
                    <a:pt x="0" y="0"/>
                  </a:moveTo>
                  <a:lnTo>
                    <a:pt x="356712" y="0"/>
                  </a:lnTo>
                  <a:lnTo>
                    <a:pt x="713425" y="0"/>
                  </a:lnTo>
                  <a:lnTo>
                    <a:pt x="1070137" y="0"/>
                  </a:lnTo>
                  <a:lnTo>
                    <a:pt x="1426850" y="44009"/>
                  </a:lnTo>
                  <a:lnTo>
                    <a:pt x="1783563" y="88019"/>
                  </a:lnTo>
                  <a:lnTo>
                    <a:pt x="2140275" y="132029"/>
                  </a:lnTo>
                  <a:lnTo>
                    <a:pt x="2496988" y="132029"/>
                  </a:lnTo>
                </a:path>
              </a:pathLst>
            </a:custGeom>
            <a:ln w="40651" cap="flat">
              <a:solidFill>
                <a:srgbClr val="BEBEBE">
                  <a:alpha val="69803"/>
                </a:srgbClr>
              </a:solidFill>
              <a:prstDash val="solid"/>
              <a:round/>
            </a:ln>
          </p:spPr>
          <p:txBody>
            <a:bodyPr/>
            <a:lstStyle/>
            <a:p/>
          </p:txBody>
        </p:sp>
        <p:sp>
          <p:nvSpPr>
            <p:cNvPr id="108" name="pl108"/>
            <p:cNvSpPr/>
            <p:nvPr/>
          </p:nvSpPr>
          <p:spPr>
            <a:xfrm>
              <a:off x="3636296" y="5217117"/>
              <a:ext cx="2496988" cy="132029"/>
            </a:xfrm>
            <a:custGeom>
              <a:avLst/>
              <a:pathLst>
                <a:path w="2496988" h="132029">
                  <a:moveTo>
                    <a:pt x="0" y="0"/>
                  </a:moveTo>
                  <a:lnTo>
                    <a:pt x="356712" y="0"/>
                  </a:lnTo>
                  <a:lnTo>
                    <a:pt x="713425" y="0"/>
                  </a:lnTo>
                  <a:lnTo>
                    <a:pt x="1070137" y="0"/>
                  </a:lnTo>
                  <a:lnTo>
                    <a:pt x="1426850" y="44009"/>
                  </a:lnTo>
                  <a:lnTo>
                    <a:pt x="1783563" y="88019"/>
                  </a:lnTo>
                  <a:lnTo>
                    <a:pt x="2140275" y="132029"/>
                  </a:lnTo>
                  <a:lnTo>
                    <a:pt x="2496988" y="132029"/>
                  </a:lnTo>
                </a:path>
              </a:pathLst>
            </a:custGeom>
            <a:ln w="35231" cap="flat">
              <a:solidFill>
                <a:srgbClr val="BEBEBE">
                  <a:alpha val="69803"/>
                </a:srgbClr>
              </a:solidFill>
              <a:prstDash val="solid"/>
              <a:round/>
            </a:ln>
          </p:spPr>
          <p:txBody>
            <a:bodyPr/>
            <a:lstStyle/>
            <a:p/>
          </p:txBody>
        </p:sp>
        <p:sp>
          <p:nvSpPr>
            <p:cNvPr id="109" name="pl109"/>
            <p:cNvSpPr/>
            <p:nvPr/>
          </p:nvSpPr>
          <p:spPr>
            <a:xfrm>
              <a:off x="3636296" y="5085087"/>
              <a:ext cx="2496988" cy="176039"/>
            </a:xfrm>
            <a:custGeom>
              <a:avLst/>
              <a:pathLst>
                <a:path w="2496988" h="176039">
                  <a:moveTo>
                    <a:pt x="0" y="88019"/>
                  </a:moveTo>
                  <a:lnTo>
                    <a:pt x="356712" y="132029"/>
                  </a:lnTo>
                  <a:lnTo>
                    <a:pt x="713425" y="176039"/>
                  </a:lnTo>
                  <a:lnTo>
                    <a:pt x="1070137" y="176039"/>
                  </a:lnTo>
                  <a:lnTo>
                    <a:pt x="1426850" y="176039"/>
                  </a:lnTo>
                  <a:lnTo>
                    <a:pt x="1783563" y="88019"/>
                  </a:lnTo>
                  <a:lnTo>
                    <a:pt x="2140275" y="44009"/>
                  </a:lnTo>
                  <a:lnTo>
                    <a:pt x="2496988" y="0"/>
                  </a:lnTo>
                </a:path>
              </a:pathLst>
            </a:custGeom>
            <a:ln w="20325" cap="flat">
              <a:solidFill>
                <a:srgbClr val="6B6B6B">
                  <a:alpha val="100000"/>
                </a:srgbClr>
              </a:solidFill>
              <a:prstDash val="solid"/>
              <a:round/>
            </a:ln>
          </p:spPr>
          <p:txBody>
            <a:bodyPr/>
            <a:lstStyle/>
            <a:p/>
          </p:txBody>
        </p:sp>
        <p:sp>
          <p:nvSpPr>
            <p:cNvPr id="110" name="pl110"/>
            <p:cNvSpPr/>
            <p:nvPr/>
          </p:nvSpPr>
          <p:spPr>
            <a:xfrm>
              <a:off x="3636296" y="5217117"/>
              <a:ext cx="2496988" cy="132029"/>
            </a:xfrm>
            <a:custGeom>
              <a:avLst/>
              <a:pathLst>
                <a:path w="2496988" h="132029">
                  <a:moveTo>
                    <a:pt x="0" y="0"/>
                  </a:moveTo>
                  <a:lnTo>
                    <a:pt x="356712" y="0"/>
                  </a:lnTo>
                  <a:lnTo>
                    <a:pt x="713425" y="0"/>
                  </a:lnTo>
                  <a:lnTo>
                    <a:pt x="1070137" y="0"/>
                  </a:lnTo>
                  <a:lnTo>
                    <a:pt x="1426850" y="44009"/>
                  </a:lnTo>
                  <a:lnTo>
                    <a:pt x="1783563" y="88019"/>
                  </a:lnTo>
                  <a:lnTo>
                    <a:pt x="2140275" y="132029"/>
                  </a:lnTo>
                  <a:lnTo>
                    <a:pt x="2496988" y="132029"/>
                  </a:lnTo>
                </a:path>
              </a:pathLst>
            </a:custGeom>
            <a:ln w="40651" cap="flat">
              <a:solidFill>
                <a:srgbClr val="000000">
                  <a:alpha val="100000"/>
                </a:srgbClr>
              </a:solidFill>
              <a:prstDash val="solid"/>
              <a:round/>
            </a:ln>
          </p:spPr>
          <p:txBody>
            <a:bodyPr/>
            <a:lstStyle/>
            <a:p/>
          </p:txBody>
        </p:sp>
        <p:sp>
          <p:nvSpPr>
            <p:cNvPr id="111" name="pl111"/>
            <p:cNvSpPr/>
            <p:nvPr/>
          </p:nvSpPr>
          <p:spPr>
            <a:xfrm>
              <a:off x="3636296" y="5217117"/>
              <a:ext cx="2496988" cy="132029"/>
            </a:xfrm>
            <a:custGeom>
              <a:avLst/>
              <a:pathLst>
                <a:path w="2496988" h="132029">
                  <a:moveTo>
                    <a:pt x="0" y="0"/>
                  </a:moveTo>
                  <a:lnTo>
                    <a:pt x="356712" y="0"/>
                  </a:lnTo>
                  <a:lnTo>
                    <a:pt x="713425" y="0"/>
                  </a:lnTo>
                  <a:lnTo>
                    <a:pt x="1070137" y="0"/>
                  </a:lnTo>
                  <a:lnTo>
                    <a:pt x="1426850" y="44009"/>
                  </a:lnTo>
                  <a:lnTo>
                    <a:pt x="1783563" y="88019"/>
                  </a:lnTo>
                  <a:lnTo>
                    <a:pt x="2140275" y="132029"/>
                  </a:lnTo>
                  <a:lnTo>
                    <a:pt x="2496988" y="132029"/>
                  </a:lnTo>
                </a:path>
              </a:pathLst>
            </a:custGeom>
            <a:ln w="35231" cap="flat">
              <a:solidFill>
                <a:srgbClr val="80BD41">
                  <a:alpha val="100000"/>
                </a:srgbClr>
              </a:solidFill>
              <a:prstDash val="solid"/>
              <a:round/>
            </a:ln>
          </p:spPr>
          <p:txBody>
            <a:bodyPr/>
            <a:lstStyle/>
            <a:p/>
          </p:txBody>
        </p:sp>
        <p:sp>
          <p:nvSpPr>
            <p:cNvPr id="112" name="pl112"/>
            <p:cNvSpPr/>
            <p:nvPr/>
          </p:nvSpPr>
          <p:spPr>
            <a:xfrm>
              <a:off x="3511447" y="521711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13" name="tx113"/>
            <p:cNvSpPr/>
            <p:nvPr/>
          </p:nvSpPr>
          <p:spPr>
            <a:xfrm>
              <a:off x="3606167" y="5038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4" name="tx114"/>
            <p:cNvSpPr/>
            <p:nvPr/>
          </p:nvSpPr>
          <p:spPr>
            <a:xfrm>
              <a:off x="3962879" y="5038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5" name="tx115"/>
            <p:cNvSpPr/>
            <p:nvPr/>
          </p:nvSpPr>
          <p:spPr>
            <a:xfrm>
              <a:off x="4319592" y="5038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6" name="tx116"/>
            <p:cNvSpPr/>
            <p:nvPr/>
          </p:nvSpPr>
          <p:spPr>
            <a:xfrm>
              <a:off x="4676305" y="5038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7" name="tx117"/>
            <p:cNvSpPr/>
            <p:nvPr/>
          </p:nvSpPr>
          <p:spPr>
            <a:xfrm>
              <a:off x="5014958" y="50825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8" name="tx118"/>
            <p:cNvSpPr/>
            <p:nvPr/>
          </p:nvSpPr>
          <p:spPr>
            <a:xfrm>
              <a:off x="5371671" y="51265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9" name="tx119"/>
            <p:cNvSpPr/>
            <p:nvPr/>
          </p:nvSpPr>
          <p:spPr>
            <a:xfrm>
              <a:off x="5728383" y="51705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0" name="tx120"/>
            <p:cNvSpPr/>
            <p:nvPr/>
          </p:nvSpPr>
          <p:spPr>
            <a:xfrm>
              <a:off x="6085096" y="51705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1" name="rc121"/>
            <p:cNvSpPr/>
            <p:nvPr/>
          </p:nvSpPr>
          <p:spPr>
            <a:xfrm>
              <a:off x="6327723" y="874964"/>
              <a:ext cx="2746687" cy="2323721"/>
            </a:xfrm>
            <a:prstGeom prst="rect">
              <a:avLst/>
            </a:prstGeom>
            <a:solidFill>
              <a:srgbClr val="EBEBEB">
                <a:alpha val="100000"/>
              </a:srgbClr>
            </a:solidFill>
          </p:spPr>
          <p:txBody>
            <a:bodyPr/>
            <a:lstStyle/>
            <a:p/>
          </p:txBody>
        </p:sp>
        <p:sp>
          <p:nvSpPr>
            <p:cNvPr id="122" name="pl122"/>
            <p:cNvSpPr/>
            <p:nvPr/>
          </p:nvSpPr>
          <p:spPr>
            <a:xfrm>
              <a:off x="6327723" y="315907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23" name="pl123"/>
            <p:cNvSpPr/>
            <p:nvPr/>
          </p:nvSpPr>
          <p:spPr>
            <a:xfrm>
              <a:off x="6327723" y="205883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24" name="pl124"/>
            <p:cNvSpPr/>
            <p:nvPr/>
          </p:nvSpPr>
          <p:spPr>
            <a:xfrm>
              <a:off x="6327723" y="95858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25" name="pl125"/>
            <p:cNvSpPr/>
            <p:nvPr/>
          </p:nvSpPr>
          <p:spPr>
            <a:xfrm>
              <a:off x="6327723" y="260895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6" name="pl126"/>
            <p:cNvSpPr/>
            <p:nvPr/>
          </p:nvSpPr>
          <p:spPr>
            <a:xfrm>
              <a:off x="6327723" y="1508706"/>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7" name="pl127"/>
            <p:cNvSpPr/>
            <p:nvPr/>
          </p:nvSpPr>
          <p:spPr>
            <a:xfrm>
              <a:off x="6452573"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6809285"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7165998"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7522711"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7879423"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8236136"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8592848"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8949561"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6452573" y="2476924"/>
              <a:ext cx="2496988" cy="176039"/>
            </a:xfrm>
            <a:custGeom>
              <a:avLst/>
              <a:pathLst>
                <a:path w="2496988" h="176039">
                  <a:moveTo>
                    <a:pt x="0" y="88019"/>
                  </a:moveTo>
                  <a:lnTo>
                    <a:pt x="356712" y="132029"/>
                  </a:lnTo>
                  <a:lnTo>
                    <a:pt x="713425" y="176039"/>
                  </a:lnTo>
                  <a:lnTo>
                    <a:pt x="1070137" y="176039"/>
                  </a:lnTo>
                  <a:lnTo>
                    <a:pt x="1426850" y="176039"/>
                  </a:lnTo>
                  <a:lnTo>
                    <a:pt x="1783563" y="88019"/>
                  </a:lnTo>
                  <a:lnTo>
                    <a:pt x="2140275" y="44009"/>
                  </a:lnTo>
                  <a:lnTo>
                    <a:pt x="2496988" y="0"/>
                  </a:lnTo>
                </a:path>
              </a:pathLst>
            </a:custGeom>
            <a:ln w="20325" cap="flat">
              <a:solidFill>
                <a:srgbClr val="BEBEBE">
                  <a:alpha val="69803"/>
                </a:srgbClr>
              </a:solidFill>
              <a:prstDash val="solid"/>
              <a:round/>
            </a:ln>
          </p:spPr>
          <p:txBody>
            <a:bodyPr/>
            <a:lstStyle/>
            <a:p/>
          </p:txBody>
        </p:sp>
        <p:sp>
          <p:nvSpPr>
            <p:cNvPr id="136" name="pl136"/>
            <p:cNvSpPr/>
            <p:nvPr/>
          </p:nvSpPr>
          <p:spPr>
            <a:xfrm>
              <a:off x="6452573" y="1860785"/>
              <a:ext cx="2496988" cy="748168"/>
            </a:xfrm>
            <a:custGeom>
              <a:avLst/>
              <a:pathLst>
                <a:path w="2496988" h="748168">
                  <a:moveTo>
                    <a:pt x="0" y="748168"/>
                  </a:moveTo>
                  <a:lnTo>
                    <a:pt x="356712" y="748168"/>
                  </a:lnTo>
                  <a:lnTo>
                    <a:pt x="713425" y="748168"/>
                  </a:lnTo>
                  <a:lnTo>
                    <a:pt x="1070137" y="748168"/>
                  </a:lnTo>
                  <a:lnTo>
                    <a:pt x="1426850" y="748168"/>
                  </a:lnTo>
                  <a:lnTo>
                    <a:pt x="1783563" y="748168"/>
                  </a:lnTo>
                  <a:lnTo>
                    <a:pt x="2140275" y="176039"/>
                  </a:lnTo>
                  <a:lnTo>
                    <a:pt x="2496988" y="0"/>
                  </a:lnTo>
                </a:path>
              </a:pathLst>
            </a:custGeom>
            <a:ln w="40651" cap="flat">
              <a:solidFill>
                <a:srgbClr val="BEBEBE">
                  <a:alpha val="69803"/>
                </a:srgbClr>
              </a:solidFill>
              <a:prstDash val="solid"/>
              <a:round/>
            </a:ln>
          </p:spPr>
          <p:txBody>
            <a:bodyPr/>
            <a:lstStyle/>
            <a:p/>
          </p:txBody>
        </p:sp>
        <p:sp>
          <p:nvSpPr>
            <p:cNvPr id="137" name="pl137"/>
            <p:cNvSpPr/>
            <p:nvPr/>
          </p:nvSpPr>
          <p:spPr>
            <a:xfrm>
              <a:off x="6452573" y="1860785"/>
              <a:ext cx="2496988" cy="748168"/>
            </a:xfrm>
            <a:custGeom>
              <a:avLst/>
              <a:pathLst>
                <a:path w="2496988" h="748168">
                  <a:moveTo>
                    <a:pt x="0" y="748168"/>
                  </a:moveTo>
                  <a:lnTo>
                    <a:pt x="356712" y="748168"/>
                  </a:lnTo>
                  <a:lnTo>
                    <a:pt x="713425" y="748168"/>
                  </a:lnTo>
                  <a:lnTo>
                    <a:pt x="1070137" y="748168"/>
                  </a:lnTo>
                  <a:lnTo>
                    <a:pt x="1426850" y="748168"/>
                  </a:lnTo>
                  <a:lnTo>
                    <a:pt x="1783563" y="748168"/>
                  </a:lnTo>
                  <a:lnTo>
                    <a:pt x="2140275" y="176039"/>
                  </a:lnTo>
                  <a:lnTo>
                    <a:pt x="2496988" y="0"/>
                  </a:lnTo>
                </a:path>
              </a:pathLst>
            </a:custGeom>
            <a:ln w="35231" cap="flat">
              <a:solidFill>
                <a:srgbClr val="BEBEBE">
                  <a:alpha val="69803"/>
                </a:srgbClr>
              </a:solidFill>
              <a:prstDash val="solid"/>
              <a:round/>
            </a:ln>
          </p:spPr>
          <p:txBody>
            <a:bodyPr/>
            <a:lstStyle/>
            <a:p/>
          </p:txBody>
        </p:sp>
        <p:sp>
          <p:nvSpPr>
            <p:cNvPr id="138" name="pl138"/>
            <p:cNvSpPr/>
            <p:nvPr/>
          </p:nvSpPr>
          <p:spPr>
            <a:xfrm>
              <a:off x="6452573" y="2476924"/>
              <a:ext cx="2496988" cy="176039"/>
            </a:xfrm>
            <a:custGeom>
              <a:avLst/>
              <a:pathLst>
                <a:path w="2496988" h="176039">
                  <a:moveTo>
                    <a:pt x="0" y="88019"/>
                  </a:moveTo>
                  <a:lnTo>
                    <a:pt x="356712" y="132029"/>
                  </a:lnTo>
                  <a:lnTo>
                    <a:pt x="713425" y="176039"/>
                  </a:lnTo>
                  <a:lnTo>
                    <a:pt x="1070137" y="176039"/>
                  </a:lnTo>
                  <a:lnTo>
                    <a:pt x="1426850" y="176039"/>
                  </a:lnTo>
                  <a:lnTo>
                    <a:pt x="1783563" y="88019"/>
                  </a:lnTo>
                  <a:lnTo>
                    <a:pt x="2140275" y="44009"/>
                  </a:lnTo>
                  <a:lnTo>
                    <a:pt x="2496988" y="0"/>
                  </a:lnTo>
                </a:path>
              </a:pathLst>
            </a:custGeom>
            <a:ln w="20325" cap="flat">
              <a:solidFill>
                <a:srgbClr val="6B6B6B">
                  <a:alpha val="100000"/>
                </a:srgbClr>
              </a:solidFill>
              <a:prstDash val="solid"/>
              <a:round/>
            </a:ln>
          </p:spPr>
          <p:txBody>
            <a:bodyPr/>
            <a:lstStyle/>
            <a:p/>
          </p:txBody>
        </p:sp>
        <p:sp>
          <p:nvSpPr>
            <p:cNvPr id="139" name="pl139"/>
            <p:cNvSpPr/>
            <p:nvPr/>
          </p:nvSpPr>
          <p:spPr>
            <a:xfrm>
              <a:off x="6452573" y="1860785"/>
              <a:ext cx="2496988" cy="748168"/>
            </a:xfrm>
            <a:custGeom>
              <a:avLst/>
              <a:pathLst>
                <a:path w="2496988" h="748168">
                  <a:moveTo>
                    <a:pt x="0" y="748168"/>
                  </a:moveTo>
                  <a:lnTo>
                    <a:pt x="356712" y="748168"/>
                  </a:lnTo>
                  <a:lnTo>
                    <a:pt x="713425" y="748168"/>
                  </a:lnTo>
                  <a:lnTo>
                    <a:pt x="1070137" y="748168"/>
                  </a:lnTo>
                  <a:lnTo>
                    <a:pt x="1426850" y="748168"/>
                  </a:lnTo>
                  <a:lnTo>
                    <a:pt x="1783563" y="748168"/>
                  </a:lnTo>
                  <a:lnTo>
                    <a:pt x="2140275" y="176039"/>
                  </a:lnTo>
                  <a:lnTo>
                    <a:pt x="2496988" y="0"/>
                  </a:lnTo>
                </a:path>
              </a:pathLst>
            </a:custGeom>
            <a:ln w="40651" cap="flat">
              <a:solidFill>
                <a:srgbClr val="000000">
                  <a:alpha val="100000"/>
                </a:srgbClr>
              </a:solidFill>
              <a:prstDash val="solid"/>
              <a:round/>
            </a:ln>
          </p:spPr>
          <p:txBody>
            <a:bodyPr/>
            <a:lstStyle/>
            <a:p/>
          </p:txBody>
        </p:sp>
        <p:sp>
          <p:nvSpPr>
            <p:cNvPr id="140" name="pl140"/>
            <p:cNvSpPr/>
            <p:nvPr/>
          </p:nvSpPr>
          <p:spPr>
            <a:xfrm>
              <a:off x="6452573" y="1860785"/>
              <a:ext cx="2496988" cy="748168"/>
            </a:xfrm>
            <a:custGeom>
              <a:avLst/>
              <a:pathLst>
                <a:path w="2496988" h="748168">
                  <a:moveTo>
                    <a:pt x="0" y="748168"/>
                  </a:moveTo>
                  <a:lnTo>
                    <a:pt x="356712" y="748168"/>
                  </a:lnTo>
                  <a:lnTo>
                    <a:pt x="713425" y="748168"/>
                  </a:lnTo>
                  <a:lnTo>
                    <a:pt x="1070137" y="748168"/>
                  </a:lnTo>
                  <a:lnTo>
                    <a:pt x="1426850" y="748168"/>
                  </a:lnTo>
                  <a:lnTo>
                    <a:pt x="1783563" y="748168"/>
                  </a:lnTo>
                  <a:lnTo>
                    <a:pt x="2140275" y="176039"/>
                  </a:lnTo>
                  <a:lnTo>
                    <a:pt x="2496988" y="0"/>
                  </a:lnTo>
                </a:path>
              </a:pathLst>
            </a:custGeom>
            <a:ln w="35231" cap="flat">
              <a:solidFill>
                <a:srgbClr val="80BD41">
                  <a:alpha val="100000"/>
                </a:srgbClr>
              </a:solidFill>
              <a:prstDash val="solid"/>
              <a:round/>
            </a:ln>
          </p:spPr>
          <p:txBody>
            <a:bodyPr/>
            <a:lstStyle/>
            <a:p/>
          </p:txBody>
        </p:sp>
        <p:sp>
          <p:nvSpPr>
            <p:cNvPr id="141" name="pl141"/>
            <p:cNvSpPr/>
            <p:nvPr/>
          </p:nvSpPr>
          <p:spPr>
            <a:xfrm>
              <a:off x="6327723" y="2608953"/>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42" name="tx142"/>
            <p:cNvSpPr/>
            <p:nvPr/>
          </p:nvSpPr>
          <p:spPr>
            <a:xfrm>
              <a:off x="6422443" y="24303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3" name="tx143"/>
            <p:cNvSpPr/>
            <p:nvPr/>
          </p:nvSpPr>
          <p:spPr>
            <a:xfrm>
              <a:off x="6779156" y="24303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7135868" y="24303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5" name="tx145"/>
            <p:cNvSpPr/>
            <p:nvPr/>
          </p:nvSpPr>
          <p:spPr>
            <a:xfrm>
              <a:off x="7492581" y="24303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6" name="tx146"/>
            <p:cNvSpPr/>
            <p:nvPr/>
          </p:nvSpPr>
          <p:spPr>
            <a:xfrm>
              <a:off x="7849294" y="24303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7" name="tx147"/>
            <p:cNvSpPr/>
            <p:nvPr/>
          </p:nvSpPr>
          <p:spPr>
            <a:xfrm>
              <a:off x="8206006" y="24303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8" name="tx148"/>
            <p:cNvSpPr/>
            <p:nvPr/>
          </p:nvSpPr>
          <p:spPr>
            <a:xfrm>
              <a:off x="8532589" y="1858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49" name="tx149"/>
            <p:cNvSpPr/>
            <p:nvPr/>
          </p:nvSpPr>
          <p:spPr>
            <a:xfrm>
              <a:off x="8889302" y="16822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50" name="rc150"/>
            <p:cNvSpPr/>
            <p:nvPr/>
          </p:nvSpPr>
          <p:spPr>
            <a:xfrm>
              <a:off x="6327723" y="3483127"/>
              <a:ext cx="2746687" cy="2323721"/>
            </a:xfrm>
            <a:prstGeom prst="rect">
              <a:avLst/>
            </a:prstGeom>
            <a:solidFill>
              <a:srgbClr val="EBEBEB">
                <a:alpha val="100000"/>
              </a:srgbClr>
            </a:solidFill>
          </p:spPr>
          <p:txBody>
            <a:bodyPr/>
            <a:lstStyle/>
            <a:p/>
          </p:txBody>
        </p:sp>
        <p:sp>
          <p:nvSpPr>
            <p:cNvPr id="151" name="pl151"/>
            <p:cNvSpPr/>
            <p:nvPr/>
          </p:nvSpPr>
          <p:spPr>
            <a:xfrm>
              <a:off x="6327723" y="576724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52" name="pl152"/>
            <p:cNvSpPr/>
            <p:nvPr/>
          </p:nvSpPr>
          <p:spPr>
            <a:xfrm>
              <a:off x="6327723" y="466699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53" name="pl153"/>
            <p:cNvSpPr/>
            <p:nvPr/>
          </p:nvSpPr>
          <p:spPr>
            <a:xfrm>
              <a:off x="6327723" y="3566746"/>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54" name="pl154"/>
            <p:cNvSpPr/>
            <p:nvPr/>
          </p:nvSpPr>
          <p:spPr>
            <a:xfrm>
              <a:off x="6327723" y="521711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55" name="pl155"/>
            <p:cNvSpPr/>
            <p:nvPr/>
          </p:nvSpPr>
          <p:spPr>
            <a:xfrm>
              <a:off x="6327723" y="411687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56" name="pl156"/>
            <p:cNvSpPr/>
            <p:nvPr/>
          </p:nvSpPr>
          <p:spPr>
            <a:xfrm>
              <a:off x="6452573"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6809285"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7165998"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7522711"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7879423"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8236136"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8592848"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8949561"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6452573" y="5085087"/>
              <a:ext cx="2496988" cy="176039"/>
            </a:xfrm>
            <a:custGeom>
              <a:avLst/>
              <a:pathLst>
                <a:path w="2496988" h="176039">
                  <a:moveTo>
                    <a:pt x="0" y="88019"/>
                  </a:moveTo>
                  <a:lnTo>
                    <a:pt x="356712" y="132029"/>
                  </a:lnTo>
                  <a:lnTo>
                    <a:pt x="713425" y="176039"/>
                  </a:lnTo>
                  <a:lnTo>
                    <a:pt x="1070137" y="176039"/>
                  </a:lnTo>
                  <a:lnTo>
                    <a:pt x="1426850" y="176039"/>
                  </a:lnTo>
                  <a:lnTo>
                    <a:pt x="1783563" y="88019"/>
                  </a:lnTo>
                  <a:lnTo>
                    <a:pt x="2140275" y="44009"/>
                  </a:lnTo>
                  <a:lnTo>
                    <a:pt x="2496988" y="0"/>
                  </a:lnTo>
                </a:path>
              </a:pathLst>
            </a:custGeom>
            <a:ln w="20325" cap="flat">
              <a:solidFill>
                <a:srgbClr val="BEBEBE">
                  <a:alpha val="69803"/>
                </a:srgbClr>
              </a:solidFill>
              <a:prstDash val="solid"/>
              <a:round/>
            </a:ln>
          </p:spPr>
          <p:txBody>
            <a:bodyPr/>
            <a:lstStyle/>
            <a:p/>
          </p:txBody>
        </p:sp>
        <p:sp>
          <p:nvSpPr>
            <p:cNvPr id="165" name="pl165"/>
            <p:cNvSpPr/>
            <p:nvPr/>
          </p:nvSpPr>
          <p:spPr>
            <a:xfrm>
              <a:off x="6452573" y="5217117"/>
              <a:ext cx="2496988" cy="44009"/>
            </a:xfrm>
            <a:custGeom>
              <a:avLst/>
              <a:pathLst>
                <a:path w="2496988" h="44009">
                  <a:moveTo>
                    <a:pt x="0" y="44009"/>
                  </a:moveTo>
                  <a:lnTo>
                    <a:pt x="356712" y="0"/>
                  </a:lnTo>
                  <a:lnTo>
                    <a:pt x="713425" y="44009"/>
                  </a:lnTo>
                  <a:lnTo>
                    <a:pt x="1070137" y="44009"/>
                  </a:lnTo>
                  <a:lnTo>
                    <a:pt x="1426850" y="44009"/>
                  </a:lnTo>
                  <a:lnTo>
                    <a:pt x="1783563" y="44009"/>
                  </a:lnTo>
                  <a:lnTo>
                    <a:pt x="2140275" y="44009"/>
                  </a:lnTo>
                  <a:lnTo>
                    <a:pt x="2496988" y="44009"/>
                  </a:lnTo>
                </a:path>
              </a:pathLst>
            </a:custGeom>
            <a:ln w="40651" cap="flat">
              <a:solidFill>
                <a:srgbClr val="BEBEBE">
                  <a:alpha val="69803"/>
                </a:srgbClr>
              </a:solidFill>
              <a:prstDash val="solid"/>
              <a:round/>
            </a:ln>
          </p:spPr>
          <p:txBody>
            <a:bodyPr/>
            <a:lstStyle/>
            <a:p/>
          </p:txBody>
        </p:sp>
        <p:sp>
          <p:nvSpPr>
            <p:cNvPr id="166" name="pl166"/>
            <p:cNvSpPr/>
            <p:nvPr/>
          </p:nvSpPr>
          <p:spPr>
            <a:xfrm>
              <a:off x="6452573" y="5217117"/>
              <a:ext cx="2496988" cy="44009"/>
            </a:xfrm>
            <a:custGeom>
              <a:avLst/>
              <a:pathLst>
                <a:path w="2496988" h="44009">
                  <a:moveTo>
                    <a:pt x="0" y="44009"/>
                  </a:moveTo>
                  <a:lnTo>
                    <a:pt x="356712" y="0"/>
                  </a:lnTo>
                  <a:lnTo>
                    <a:pt x="713425" y="44009"/>
                  </a:lnTo>
                  <a:lnTo>
                    <a:pt x="1070137" y="44009"/>
                  </a:lnTo>
                  <a:lnTo>
                    <a:pt x="1426850" y="44009"/>
                  </a:lnTo>
                  <a:lnTo>
                    <a:pt x="1783563" y="44009"/>
                  </a:lnTo>
                  <a:lnTo>
                    <a:pt x="2140275" y="44009"/>
                  </a:lnTo>
                  <a:lnTo>
                    <a:pt x="2496988" y="44009"/>
                  </a:lnTo>
                </a:path>
              </a:pathLst>
            </a:custGeom>
            <a:ln w="35231" cap="flat">
              <a:solidFill>
                <a:srgbClr val="BEBEBE">
                  <a:alpha val="69803"/>
                </a:srgbClr>
              </a:solidFill>
              <a:prstDash val="solid"/>
              <a:round/>
            </a:ln>
          </p:spPr>
          <p:txBody>
            <a:bodyPr/>
            <a:lstStyle/>
            <a:p/>
          </p:txBody>
        </p:sp>
        <p:sp>
          <p:nvSpPr>
            <p:cNvPr id="167" name="pl167"/>
            <p:cNvSpPr/>
            <p:nvPr/>
          </p:nvSpPr>
          <p:spPr>
            <a:xfrm>
              <a:off x="6452573" y="5085087"/>
              <a:ext cx="2496988" cy="176039"/>
            </a:xfrm>
            <a:custGeom>
              <a:avLst/>
              <a:pathLst>
                <a:path w="2496988" h="176039">
                  <a:moveTo>
                    <a:pt x="0" y="88019"/>
                  </a:moveTo>
                  <a:lnTo>
                    <a:pt x="356712" y="132029"/>
                  </a:lnTo>
                  <a:lnTo>
                    <a:pt x="713425" y="176039"/>
                  </a:lnTo>
                  <a:lnTo>
                    <a:pt x="1070137" y="176039"/>
                  </a:lnTo>
                  <a:lnTo>
                    <a:pt x="1426850" y="176039"/>
                  </a:lnTo>
                  <a:lnTo>
                    <a:pt x="1783563" y="88019"/>
                  </a:lnTo>
                  <a:lnTo>
                    <a:pt x="2140275" y="44009"/>
                  </a:lnTo>
                  <a:lnTo>
                    <a:pt x="2496988" y="0"/>
                  </a:lnTo>
                </a:path>
              </a:pathLst>
            </a:custGeom>
            <a:ln w="20325" cap="flat">
              <a:solidFill>
                <a:srgbClr val="6B6B6B">
                  <a:alpha val="100000"/>
                </a:srgbClr>
              </a:solidFill>
              <a:prstDash val="solid"/>
              <a:round/>
            </a:ln>
          </p:spPr>
          <p:txBody>
            <a:bodyPr/>
            <a:lstStyle/>
            <a:p/>
          </p:txBody>
        </p:sp>
        <p:sp>
          <p:nvSpPr>
            <p:cNvPr id="168" name="pl168"/>
            <p:cNvSpPr/>
            <p:nvPr/>
          </p:nvSpPr>
          <p:spPr>
            <a:xfrm>
              <a:off x="6452573" y="5217117"/>
              <a:ext cx="2496988" cy="44009"/>
            </a:xfrm>
            <a:custGeom>
              <a:avLst/>
              <a:pathLst>
                <a:path w="2496988" h="44009">
                  <a:moveTo>
                    <a:pt x="0" y="44009"/>
                  </a:moveTo>
                  <a:lnTo>
                    <a:pt x="356712" y="0"/>
                  </a:lnTo>
                  <a:lnTo>
                    <a:pt x="713425" y="44009"/>
                  </a:lnTo>
                  <a:lnTo>
                    <a:pt x="1070137" y="44009"/>
                  </a:lnTo>
                  <a:lnTo>
                    <a:pt x="1426850" y="44009"/>
                  </a:lnTo>
                  <a:lnTo>
                    <a:pt x="1783563" y="44009"/>
                  </a:lnTo>
                  <a:lnTo>
                    <a:pt x="2140275" y="44009"/>
                  </a:lnTo>
                  <a:lnTo>
                    <a:pt x="2496988" y="44009"/>
                  </a:lnTo>
                </a:path>
              </a:pathLst>
            </a:custGeom>
            <a:ln w="40651" cap="flat">
              <a:solidFill>
                <a:srgbClr val="000000">
                  <a:alpha val="100000"/>
                </a:srgbClr>
              </a:solidFill>
              <a:prstDash val="solid"/>
              <a:round/>
            </a:ln>
          </p:spPr>
          <p:txBody>
            <a:bodyPr/>
            <a:lstStyle/>
            <a:p/>
          </p:txBody>
        </p:sp>
        <p:sp>
          <p:nvSpPr>
            <p:cNvPr id="169" name="pl169"/>
            <p:cNvSpPr/>
            <p:nvPr/>
          </p:nvSpPr>
          <p:spPr>
            <a:xfrm>
              <a:off x="6452573" y="5217117"/>
              <a:ext cx="2496988" cy="44009"/>
            </a:xfrm>
            <a:custGeom>
              <a:avLst/>
              <a:pathLst>
                <a:path w="2496988" h="44009">
                  <a:moveTo>
                    <a:pt x="0" y="44009"/>
                  </a:moveTo>
                  <a:lnTo>
                    <a:pt x="356712" y="0"/>
                  </a:lnTo>
                  <a:lnTo>
                    <a:pt x="713425" y="44009"/>
                  </a:lnTo>
                  <a:lnTo>
                    <a:pt x="1070137" y="44009"/>
                  </a:lnTo>
                  <a:lnTo>
                    <a:pt x="1426850" y="44009"/>
                  </a:lnTo>
                  <a:lnTo>
                    <a:pt x="1783563" y="44009"/>
                  </a:lnTo>
                  <a:lnTo>
                    <a:pt x="2140275" y="44009"/>
                  </a:lnTo>
                  <a:lnTo>
                    <a:pt x="2496988" y="44009"/>
                  </a:lnTo>
                </a:path>
              </a:pathLst>
            </a:custGeom>
            <a:ln w="35231" cap="flat">
              <a:solidFill>
                <a:srgbClr val="80BD41">
                  <a:alpha val="100000"/>
                </a:srgbClr>
              </a:solidFill>
              <a:prstDash val="solid"/>
              <a:round/>
            </a:ln>
          </p:spPr>
          <p:txBody>
            <a:bodyPr/>
            <a:lstStyle/>
            <a:p/>
          </p:txBody>
        </p:sp>
        <p:sp>
          <p:nvSpPr>
            <p:cNvPr id="170" name="pl170"/>
            <p:cNvSpPr/>
            <p:nvPr/>
          </p:nvSpPr>
          <p:spPr>
            <a:xfrm>
              <a:off x="6327723" y="521711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71" name="tx171"/>
            <p:cNvSpPr/>
            <p:nvPr/>
          </p:nvSpPr>
          <p:spPr>
            <a:xfrm>
              <a:off x="6404384" y="50825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2" name="tx172"/>
            <p:cNvSpPr/>
            <p:nvPr/>
          </p:nvSpPr>
          <p:spPr>
            <a:xfrm>
              <a:off x="6779156" y="50385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3" name="tx173"/>
            <p:cNvSpPr/>
            <p:nvPr/>
          </p:nvSpPr>
          <p:spPr>
            <a:xfrm>
              <a:off x="7117809" y="50825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4" name="tx174"/>
            <p:cNvSpPr/>
            <p:nvPr/>
          </p:nvSpPr>
          <p:spPr>
            <a:xfrm>
              <a:off x="7474522" y="50825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5" name="tx175"/>
            <p:cNvSpPr/>
            <p:nvPr/>
          </p:nvSpPr>
          <p:spPr>
            <a:xfrm>
              <a:off x="7831234" y="50825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6" name="tx176"/>
            <p:cNvSpPr/>
            <p:nvPr/>
          </p:nvSpPr>
          <p:spPr>
            <a:xfrm>
              <a:off x="8187947" y="50825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7" name="tx177"/>
            <p:cNvSpPr/>
            <p:nvPr/>
          </p:nvSpPr>
          <p:spPr>
            <a:xfrm>
              <a:off x="8544660" y="50825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8" name="tx178"/>
            <p:cNvSpPr/>
            <p:nvPr/>
          </p:nvSpPr>
          <p:spPr>
            <a:xfrm>
              <a:off x="8901372" y="50825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9" name="tx179"/>
            <p:cNvSpPr/>
            <p:nvPr/>
          </p:nvSpPr>
          <p:spPr>
            <a:xfrm>
              <a:off x="1807590" y="3335696"/>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Mauritania</a:t>
              </a:r>
            </a:p>
          </p:txBody>
        </p:sp>
        <p:sp>
          <p:nvSpPr>
            <p:cNvPr id="180" name="tx180"/>
            <p:cNvSpPr/>
            <p:nvPr/>
          </p:nvSpPr>
          <p:spPr>
            <a:xfrm>
              <a:off x="4670501" y="3335696"/>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Morocco</a:t>
              </a:r>
            </a:p>
          </p:txBody>
        </p:sp>
        <p:sp>
          <p:nvSpPr>
            <p:cNvPr id="181" name="tx181"/>
            <p:cNvSpPr/>
            <p:nvPr/>
          </p:nvSpPr>
          <p:spPr>
            <a:xfrm>
              <a:off x="7523033" y="3335696"/>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Tunisia</a:t>
              </a:r>
            </a:p>
          </p:txBody>
        </p:sp>
        <p:sp>
          <p:nvSpPr>
            <p:cNvPr id="182" name="tx182"/>
            <p:cNvSpPr/>
            <p:nvPr/>
          </p:nvSpPr>
          <p:spPr>
            <a:xfrm>
              <a:off x="1894595" y="727533"/>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Algeria</a:t>
              </a:r>
            </a:p>
          </p:txBody>
        </p:sp>
        <p:sp>
          <p:nvSpPr>
            <p:cNvPr id="183" name="tx183"/>
            <p:cNvSpPr/>
            <p:nvPr/>
          </p:nvSpPr>
          <p:spPr>
            <a:xfrm>
              <a:off x="4741870"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Egypt</a:t>
              </a:r>
            </a:p>
          </p:txBody>
        </p:sp>
        <p:sp>
          <p:nvSpPr>
            <p:cNvPr id="184" name="tx184"/>
            <p:cNvSpPr/>
            <p:nvPr/>
          </p:nvSpPr>
          <p:spPr>
            <a:xfrm>
              <a:off x="7567473" y="72753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Libya</a:t>
              </a:r>
            </a:p>
          </p:txBody>
        </p:sp>
        <p:sp>
          <p:nvSpPr>
            <p:cNvPr id="185" name="pl185"/>
            <p:cNvSpPr/>
            <p:nvPr/>
          </p:nvSpPr>
          <p:spPr>
            <a:xfrm>
              <a:off x="82002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6" name="pl186"/>
            <p:cNvSpPr/>
            <p:nvPr/>
          </p:nvSpPr>
          <p:spPr>
            <a:xfrm>
              <a:off x="117673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7" name="pl187"/>
            <p:cNvSpPr/>
            <p:nvPr/>
          </p:nvSpPr>
          <p:spPr>
            <a:xfrm>
              <a:off x="15334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8" name="pl188"/>
            <p:cNvSpPr/>
            <p:nvPr/>
          </p:nvSpPr>
          <p:spPr>
            <a:xfrm>
              <a:off x="18901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9" name="pl189"/>
            <p:cNvSpPr/>
            <p:nvPr/>
          </p:nvSpPr>
          <p:spPr>
            <a:xfrm>
              <a:off x="224687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0" name="pl190"/>
            <p:cNvSpPr/>
            <p:nvPr/>
          </p:nvSpPr>
          <p:spPr>
            <a:xfrm>
              <a:off x="26035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1" name="pl191"/>
            <p:cNvSpPr/>
            <p:nvPr/>
          </p:nvSpPr>
          <p:spPr>
            <a:xfrm>
              <a:off x="2960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2" name="pl192"/>
            <p:cNvSpPr/>
            <p:nvPr/>
          </p:nvSpPr>
          <p:spPr>
            <a:xfrm>
              <a:off x="331700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3" name="tx193"/>
            <p:cNvSpPr/>
            <p:nvPr/>
          </p:nvSpPr>
          <p:spPr>
            <a:xfrm rot="-5400000">
              <a:off x="6956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94" name="tx194"/>
            <p:cNvSpPr/>
            <p:nvPr/>
          </p:nvSpPr>
          <p:spPr>
            <a:xfrm rot="-5400000">
              <a:off x="105237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95" name="tx195"/>
            <p:cNvSpPr/>
            <p:nvPr/>
          </p:nvSpPr>
          <p:spPr>
            <a:xfrm rot="-5400000">
              <a:off x="140908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96" name="tx196"/>
            <p:cNvSpPr/>
            <p:nvPr/>
          </p:nvSpPr>
          <p:spPr>
            <a:xfrm rot="-5400000">
              <a:off x="17658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97" name="tx197"/>
            <p:cNvSpPr/>
            <p:nvPr/>
          </p:nvSpPr>
          <p:spPr>
            <a:xfrm rot="-5400000">
              <a:off x="212251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98" name="tx198"/>
            <p:cNvSpPr/>
            <p:nvPr/>
          </p:nvSpPr>
          <p:spPr>
            <a:xfrm rot="-5400000">
              <a:off x="24792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99" name="tx199"/>
            <p:cNvSpPr/>
            <p:nvPr/>
          </p:nvSpPr>
          <p:spPr>
            <a:xfrm rot="-5400000">
              <a:off x="283593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00" name="tx200"/>
            <p:cNvSpPr/>
            <p:nvPr/>
          </p:nvSpPr>
          <p:spPr>
            <a:xfrm rot="-5400000">
              <a:off x="319265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01" name="pl201"/>
            <p:cNvSpPr/>
            <p:nvPr/>
          </p:nvSpPr>
          <p:spPr>
            <a:xfrm>
              <a:off x="3636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2" name="pl202"/>
            <p:cNvSpPr/>
            <p:nvPr/>
          </p:nvSpPr>
          <p:spPr>
            <a:xfrm>
              <a:off x="39930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3" name="pl203"/>
            <p:cNvSpPr/>
            <p:nvPr/>
          </p:nvSpPr>
          <p:spPr>
            <a:xfrm>
              <a:off x="43497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4" name="pl204"/>
            <p:cNvSpPr/>
            <p:nvPr/>
          </p:nvSpPr>
          <p:spPr>
            <a:xfrm>
              <a:off x="470643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5" name="pl205"/>
            <p:cNvSpPr/>
            <p:nvPr/>
          </p:nvSpPr>
          <p:spPr>
            <a:xfrm>
              <a:off x="50631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6" name="pl206"/>
            <p:cNvSpPr/>
            <p:nvPr/>
          </p:nvSpPr>
          <p:spPr>
            <a:xfrm>
              <a:off x="54198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7" name="pl207"/>
            <p:cNvSpPr/>
            <p:nvPr/>
          </p:nvSpPr>
          <p:spPr>
            <a:xfrm>
              <a:off x="57765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8" name="pl208"/>
            <p:cNvSpPr/>
            <p:nvPr/>
          </p:nvSpPr>
          <p:spPr>
            <a:xfrm>
              <a:off x="6133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9" name="tx209"/>
            <p:cNvSpPr/>
            <p:nvPr/>
          </p:nvSpPr>
          <p:spPr>
            <a:xfrm rot="-5400000">
              <a:off x="35119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10" name="tx210"/>
            <p:cNvSpPr/>
            <p:nvPr/>
          </p:nvSpPr>
          <p:spPr>
            <a:xfrm rot="-5400000">
              <a:off x="38686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11" name="tx211"/>
            <p:cNvSpPr/>
            <p:nvPr/>
          </p:nvSpPr>
          <p:spPr>
            <a:xfrm rot="-5400000">
              <a:off x="42253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12" name="tx212"/>
            <p:cNvSpPr/>
            <p:nvPr/>
          </p:nvSpPr>
          <p:spPr>
            <a:xfrm rot="-5400000">
              <a:off x="45820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13" name="tx213"/>
            <p:cNvSpPr/>
            <p:nvPr/>
          </p:nvSpPr>
          <p:spPr>
            <a:xfrm rot="-5400000">
              <a:off x="49387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14" name="tx214"/>
            <p:cNvSpPr/>
            <p:nvPr/>
          </p:nvSpPr>
          <p:spPr>
            <a:xfrm rot="-5400000">
              <a:off x="52955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15" name="tx215"/>
            <p:cNvSpPr/>
            <p:nvPr/>
          </p:nvSpPr>
          <p:spPr>
            <a:xfrm rot="-5400000">
              <a:off x="5652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16" name="tx216"/>
            <p:cNvSpPr/>
            <p:nvPr/>
          </p:nvSpPr>
          <p:spPr>
            <a:xfrm rot="-5400000">
              <a:off x="60089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17" name="pl217"/>
            <p:cNvSpPr/>
            <p:nvPr/>
          </p:nvSpPr>
          <p:spPr>
            <a:xfrm>
              <a:off x="645257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8" name="pl218"/>
            <p:cNvSpPr/>
            <p:nvPr/>
          </p:nvSpPr>
          <p:spPr>
            <a:xfrm>
              <a:off x="6809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9" name="pl219"/>
            <p:cNvSpPr/>
            <p:nvPr/>
          </p:nvSpPr>
          <p:spPr>
            <a:xfrm>
              <a:off x="7165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20" name="pl220"/>
            <p:cNvSpPr/>
            <p:nvPr/>
          </p:nvSpPr>
          <p:spPr>
            <a:xfrm>
              <a:off x="752271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21" name="pl221"/>
            <p:cNvSpPr/>
            <p:nvPr/>
          </p:nvSpPr>
          <p:spPr>
            <a:xfrm>
              <a:off x="787942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22" name="pl222"/>
            <p:cNvSpPr/>
            <p:nvPr/>
          </p:nvSpPr>
          <p:spPr>
            <a:xfrm>
              <a:off x="82361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23" name="pl223"/>
            <p:cNvSpPr/>
            <p:nvPr/>
          </p:nvSpPr>
          <p:spPr>
            <a:xfrm>
              <a:off x="859284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24" name="pl224"/>
            <p:cNvSpPr/>
            <p:nvPr/>
          </p:nvSpPr>
          <p:spPr>
            <a:xfrm>
              <a:off x="89495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25" name="tx225"/>
            <p:cNvSpPr/>
            <p:nvPr/>
          </p:nvSpPr>
          <p:spPr>
            <a:xfrm rot="-5400000">
              <a:off x="6328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26" name="tx226"/>
            <p:cNvSpPr/>
            <p:nvPr/>
          </p:nvSpPr>
          <p:spPr>
            <a:xfrm rot="-5400000">
              <a:off x="668492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27" name="tx227"/>
            <p:cNvSpPr/>
            <p:nvPr/>
          </p:nvSpPr>
          <p:spPr>
            <a:xfrm rot="-5400000">
              <a:off x="704163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28" name="tx228"/>
            <p:cNvSpPr/>
            <p:nvPr/>
          </p:nvSpPr>
          <p:spPr>
            <a:xfrm rot="-5400000">
              <a:off x="73983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29" name="tx229"/>
            <p:cNvSpPr/>
            <p:nvPr/>
          </p:nvSpPr>
          <p:spPr>
            <a:xfrm rot="-5400000">
              <a:off x="775506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30" name="tx230"/>
            <p:cNvSpPr/>
            <p:nvPr/>
          </p:nvSpPr>
          <p:spPr>
            <a:xfrm rot="-5400000">
              <a:off x="811177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31" name="tx231"/>
            <p:cNvSpPr/>
            <p:nvPr/>
          </p:nvSpPr>
          <p:spPr>
            <a:xfrm rot="-5400000">
              <a:off x="846849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32" name="tx232"/>
            <p:cNvSpPr/>
            <p:nvPr/>
          </p:nvSpPr>
          <p:spPr>
            <a:xfrm rot="-5400000">
              <a:off x="88252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33" name="tx233"/>
            <p:cNvSpPr/>
            <p:nvPr/>
          </p:nvSpPr>
          <p:spPr>
            <a:xfrm>
              <a:off x="570361" y="256894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4" name="tx234"/>
            <p:cNvSpPr/>
            <p:nvPr/>
          </p:nvSpPr>
          <p:spPr>
            <a:xfrm>
              <a:off x="508182" y="14687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35" name="pl235"/>
            <p:cNvSpPr/>
            <p:nvPr/>
          </p:nvSpPr>
          <p:spPr>
            <a:xfrm>
              <a:off x="660376" y="26089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6" name="pl236"/>
            <p:cNvSpPr/>
            <p:nvPr/>
          </p:nvSpPr>
          <p:spPr>
            <a:xfrm>
              <a:off x="660376" y="15087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7" name="tx237"/>
            <p:cNvSpPr/>
            <p:nvPr/>
          </p:nvSpPr>
          <p:spPr>
            <a:xfrm>
              <a:off x="570361" y="517711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8" name="tx238"/>
            <p:cNvSpPr/>
            <p:nvPr/>
          </p:nvSpPr>
          <p:spPr>
            <a:xfrm>
              <a:off x="508182" y="40768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39" name="pl239"/>
            <p:cNvSpPr/>
            <p:nvPr/>
          </p:nvSpPr>
          <p:spPr>
            <a:xfrm>
              <a:off x="660376" y="521711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0" name="pl240"/>
            <p:cNvSpPr/>
            <p:nvPr/>
          </p:nvSpPr>
          <p:spPr>
            <a:xfrm>
              <a:off x="660376" y="41168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1" name="tx241"/>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242" name="tx242"/>
            <p:cNvSpPr/>
            <p:nvPr/>
          </p:nvSpPr>
          <p:spPr>
            <a:xfrm>
              <a:off x="695171" y="435349"/>
              <a:ext cx="629838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Northern Africa, 2018-2025</a:t>
              </a:r>
            </a:p>
          </p:txBody>
        </p:sp>
        <p:sp>
          <p:nvSpPr>
            <p:cNvPr id="243" name="tx243"/>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44" name="tx244"/>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245" name="tx245"/>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DTP3 coverage compared to 2019, by country.
Coverage was higher in 2025 compared to 2019 in 4 countries (Algeria, Egypt, Libya, and Mauritania).
The largest increase in coverage was 17% points in Libya from 73% in 2019 to 90% in 2025.
Coverage was lower than in 2019 in 2 countries (Morocco and Tunisia).
The largest decline in coverage was 3% points in Morocco from 99% in 2019 to 96% in 2025.</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388201"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3974712"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56122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4773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277643" y="5330912"/>
              <a:ext cx="6980649" cy="0"/>
            </a:xfrm>
            <a:custGeom>
              <a:avLst/>
              <a:pathLst>
                <a:path w="6980649" h="0">
                  <a:moveTo>
                    <a:pt x="0" y="0"/>
                  </a:moveTo>
                  <a:lnTo>
                    <a:pt x="6980649" y="0"/>
                  </a:lnTo>
                  <a:lnTo>
                    <a:pt x="6980649" y="0"/>
                  </a:lnTo>
                </a:path>
              </a:pathLst>
            </a:custGeom>
            <a:ln w="13550" cap="flat">
              <a:solidFill>
                <a:srgbClr val="EBEBEB">
                  <a:alpha val="100000"/>
                </a:srgbClr>
              </a:solidFill>
              <a:prstDash val="solid"/>
              <a:round/>
            </a:ln>
          </p:spPr>
          <p:txBody>
            <a:bodyPr/>
            <a:lstStyle/>
            <a:p/>
          </p:txBody>
        </p:sp>
        <p:sp>
          <p:nvSpPr>
            <p:cNvPr id="9" name="pl9"/>
            <p:cNvSpPr/>
            <p:nvPr/>
          </p:nvSpPr>
          <p:spPr>
            <a:xfrm>
              <a:off x="1277643" y="4496841"/>
              <a:ext cx="6980649" cy="0"/>
            </a:xfrm>
            <a:custGeom>
              <a:avLst/>
              <a:pathLst>
                <a:path w="6980649" h="0">
                  <a:moveTo>
                    <a:pt x="0" y="0"/>
                  </a:moveTo>
                  <a:lnTo>
                    <a:pt x="6980649" y="0"/>
                  </a:lnTo>
                  <a:lnTo>
                    <a:pt x="6980649" y="0"/>
                  </a:lnTo>
                </a:path>
              </a:pathLst>
            </a:custGeom>
            <a:ln w="13550" cap="flat">
              <a:solidFill>
                <a:srgbClr val="EBEBEB">
                  <a:alpha val="100000"/>
                </a:srgbClr>
              </a:solidFill>
              <a:prstDash val="solid"/>
              <a:round/>
            </a:ln>
          </p:spPr>
          <p:txBody>
            <a:bodyPr/>
            <a:lstStyle/>
            <a:p/>
          </p:txBody>
        </p:sp>
        <p:sp>
          <p:nvSpPr>
            <p:cNvPr id="10" name="pl10"/>
            <p:cNvSpPr/>
            <p:nvPr/>
          </p:nvSpPr>
          <p:spPr>
            <a:xfrm>
              <a:off x="1277643" y="3662769"/>
              <a:ext cx="6980649" cy="0"/>
            </a:xfrm>
            <a:custGeom>
              <a:avLst/>
              <a:pathLst>
                <a:path w="6980649" h="0">
                  <a:moveTo>
                    <a:pt x="0" y="0"/>
                  </a:moveTo>
                  <a:lnTo>
                    <a:pt x="6980649" y="0"/>
                  </a:lnTo>
                  <a:lnTo>
                    <a:pt x="6980649" y="0"/>
                  </a:lnTo>
                </a:path>
              </a:pathLst>
            </a:custGeom>
            <a:ln w="13550" cap="flat">
              <a:solidFill>
                <a:srgbClr val="EBEBEB">
                  <a:alpha val="100000"/>
                </a:srgbClr>
              </a:solidFill>
              <a:prstDash val="solid"/>
              <a:round/>
            </a:ln>
          </p:spPr>
          <p:txBody>
            <a:bodyPr/>
            <a:lstStyle/>
            <a:p/>
          </p:txBody>
        </p:sp>
        <p:sp>
          <p:nvSpPr>
            <p:cNvPr id="11" name="pl11"/>
            <p:cNvSpPr/>
            <p:nvPr/>
          </p:nvSpPr>
          <p:spPr>
            <a:xfrm>
              <a:off x="1277643" y="2828697"/>
              <a:ext cx="6980649" cy="0"/>
            </a:xfrm>
            <a:custGeom>
              <a:avLst/>
              <a:pathLst>
                <a:path w="6980649" h="0">
                  <a:moveTo>
                    <a:pt x="0" y="0"/>
                  </a:moveTo>
                  <a:lnTo>
                    <a:pt x="6980649" y="0"/>
                  </a:lnTo>
                  <a:lnTo>
                    <a:pt x="6980649" y="0"/>
                  </a:lnTo>
                </a:path>
              </a:pathLst>
            </a:custGeom>
            <a:ln w="13550" cap="flat">
              <a:solidFill>
                <a:srgbClr val="EBEBEB">
                  <a:alpha val="100000"/>
                </a:srgbClr>
              </a:solidFill>
              <a:prstDash val="solid"/>
              <a:round/>
            </a:ln>
          </p:spPr>
          <p:txBody>
            <a:bodyPr/>
            <a:lstStyle/>
            <a:p/>
          </p:txBody>
        </p:sp>
        <p:sp>
          <p:nvSpPr>
            <p:cNvPr id="12" name="pl12"/>
            <p:cNvSpPr/>
            <p:nvPr/>
          </p:nvSpPr>
          <p:spPr>
            <a:xfrm>
              <a:off x="1277643" y="1994626"/>
              <a:ext cx="6980649" cy="0"/>
            </a:xfrm>
            <a:custGeom>
              <a:avLst/>
              <a:pathLst>
                <a:path w="6980649" h="0">
                  <a:moveTo>
                    <a:pt x="0" y="0"/>
                  </a:moveTo>
                  <a:lnTo>
                    <a:pt x="6980649" y="0"/>
                  </a:lnTo>
                  <a:lnTo>
                    <a:pt x="6980649" y="0"/>
                  </a:lnTo>
                </a:path>
              </a:pathLst>
            </a:custGeom>
            <a:ln w="13550" cap="flat">
              <a:solidFill>
                <a:srgbClr val="EBEBEB">
                  <a:alpha val="100000"/>
                </a:srgbClr>
              </a:solidFill>
              <a:prstDash val="solid"/>
              <a:round/>
            </a:ln>
          </p:spPr>
          <p:txBody>
            <a:bodyPr/>
            <a:lstStyle/>
            <a:p/>
          </p:txBody>
        </p:sp>
        <p:sp>
          <p:nvSpPr>
            <p:cNvPr id="13" name="pl13"/>
            <p:cNvSpPr/>
            <p:nvPr/>
          </p:nvSpPr>
          <p:spPr>
            <a:xfrm>
              <a:off x="1277643" y="1160554"/>
              <a:ext cx="6980649" cy="0"/>
            </a:xfrm>
            <a:custGeom>
              <a:avLst/>
              <a:pathLst>
                <a:path w="6980649" h="0">
                  <a:moveTo>
                    <a:pt x="0" y="0"/>
                  </a:moveTo>
                  <a:lnTo>
                    <a:pt x="6980649" y="0"/>
                  </a:lnTo>
                  <a:lnTo>
                    <a:pt x="6980649" y="0"/>
                  </a:lnTo>
                </a:path>
              </a:pathLst>
            </a:custGeom>
            <a:ln w="13550" cap="flat">
              <a:solidFill>
                <a:srgbClr val="EBEBEB">
                  <a:alpha val="100000"/>
                </a:srgbClr>
              </a:solidFill>
              <a:prstDash val="solid"/>
              <a:round/>
            </a:ln>
          </p:spPr>
          <p:txBody>
            <a:bodyPr/>
            <a:lstStyle/>
            <a:p/>
          </p:txBody>
        </p:sp>
        <p:sp>
          <p:nvSpPr>
            <p:cNvPr id="14" name="pl14"/>
            <p:cNvSpPr/>
            <p:nvPr/>
          </p:nvSpPr>
          <p:spPr>
            <a:xfrm>
              <a:off x="15949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8145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67968"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35447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94099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60228" y="1160554"/>
              <a:ext cx="253841" cy="0"/>
            </a:xfrm>
            <a:custGeom>
              <a:avLst/>
              <a:pathLst>
                <a:path w="253841" h="0">
                  <a:moveTo>
                    <a:pt x="0" y="0"/>
                  </a:moveTo>
                  <a:lnTo>
                    <a:pt x="63460" y="0"/>
                  </a:lnTo>
                  <a:lnTo>
                    <a:pt x="126920" y="0"/>
                  </a:lnTo>
                  <a:lnTo>
                    <a:pt x="126920" y="0"/>
                  </a:lnTo>
                  <a:lnTo>
                    <a:pt x="190381" y="0"/>
                  </a:lnTo>
                  <a:lnTo>
                    <a:pt x="190381" y="0"/>
                  </a:lnTo>
                  <a:lnTo>
                    <a:pt x="253841" y="0"/>
                  </a:lnTo>
                </a:path>
              </a:pathLst>
            </a:custGeom>
            <a:ln w="108405" cap="flat">
              <a:solidFill>
                <a:srgbClr val="E8E8E8">
                  <a:alpha val="100000"/>
                </a:srgbClr>
              </a:solidFill>
              <a:prstDash val="solid"/>
              <a:round/>
            </a:ln>
          </p:spPr>
          <p:txBody>
            <a:bodyPr/>
            <a:lstStyle/>
            <a:p/>
          </p:txBody>
        </p:sp>
        <p:sp>
          <p:nvSpPr>
            <p:cNvPr id="20" name="pl20"/>
            <p:cNvSpPr/>
            <p:nvPr/>
          </p:nvSpPr>
          <p:spPr>
            <a:xfrm>
              <a:off x="7750609" y="1994626"/>
              <a:ext cx="63460" cy="0"/>
            </a:xfrm>
            <a:custGeom>
              <a:avLst/>
              <a:pathLst>
                <a:path w="63460" h="0">
                  <a:moveTo>
                    <a:pt x="0" y="0"/>
                  </a:moveTo>
                  <a:lnTo>
                    <a:pt x="0" y="0"/>
                  </a:lnTo>
                  <a:lnTo>
                    <a:pt x="0" y="0"/>
                  </a:lnTo>
                  <a:lnTo>
                    <a:pt x="0" y="0"/>
                  </a:lnTo>
                  <a:lnTo>
                    <a:pt x="0" y="0"/>
                  </a:lnTo>
                  <a:lnTo>
                    <a:pt x="0" y="0"/>
                  </a:lnTo>
                  <a:lnTo>
                    <a:pt x="63460" y="0"/>
                  </a:lnTo>
                </a:path>
              </a:pathLst>
            </a:custGeom>
            <a:ln w="108405" cap="flat">
              <a:solidFill>
                <a:srgbClr val="E8E8E8">
                  <a:alpha val="100000"/>
                </a:srgbClr>
              </a:solidFill>
              <a:prstDash val="solid"/>
              <a:round/>
            </a:ln>
          </p:spPr>
          <p:txBody>
            <a:bodyPr/>
            <a:lstStyle/>
            <a:p/>
          </p:txBody>
        </p:sp>
        <p:sp>
          <p:nvSpPr>
            <p:cNvPr id="21" name="pl21"/>
            <p:cNvSpPr/>
            <p:nvPr/>
          </p:nvSpPr>
          <p:spPr>
            <a:xfrm>
              <a:off x="7687148" y="2828697"/>
              <a:ext cx="190381" cy="0"/>
            </a:xfrm>
            <a:custGeom>
              <a:avLst/>
              <a:pathLst>
                <a:path w="190381" h="0">
                  <a:moveTo>
                    <a:pt x="0" y="0"/>
                  </a:moveTo>
                  <a:lnTo>
                    <a:pt x="0" y="0"/>
                  </a:lnTo>
                  <a:lnTo>
                    <a:pt x="63460" y="0"/>
                  </a:lnTo>
                  <a:lnTo>
                    <a:pt x="126920" y="0"/>
                  </a:lnTo>
                  <a:lnTo>
                    <a:pt x="190381" y="0"/>
                  </a:lnTo>
                  <a:lnTo>
                    <a:pt x="190381" y="0"/>
                  </a:lnTo>
                  <a:lnTo>
                    <a:pt x="190381" y="0"/>
                  </a:lnTo>
                </a:path>
              </a:pathLst>
            </a:custGeom>
            <a:ln w="108405" cap="flat">
              <a:solidFill>
                <a:srgbClr val="E8E8E8">
                  <a:alpha val="100000"/>
                </a:srgbClr>
              </a:solidFill>
              <a:prstDash val="solid"/>
              <a:round/>
            </a:ln>
          </p:spPr>
          <p:txBody>
            <a:bodyPr/>
            <a:lstStyle/>
            <a:p/>
          </p:txBody>
        </p:sp>
        <p:sp>
          <p:nvSpPr>
            <p:cNvPr id="22" name="pl22"/>
            <p:cNvSpPr/>
            <p:nvPr/>
          </p:nvSpPr>
          <p:spPr>
            <a:xfrm>
              <a:off x="6481400" y="3662769"/>
              <a:ext cx="1078827" cy="0"/>
            </a:xfrm>
            <a:custGeom>
              <a:avLst/>
              <a:pathLst>
                <a:path w="1078827" h="0">
                  <a:moveTo>
                    <a:pt x="0" y="0"/>
                  </a:moveTo>
                  <a:lnTo>
                    <a:pt x="253841" y="0"/>
                  </a:lnTo>
                  <a:lnTo>
                    <a:pt x="444223" y="0"/>
                  </a:lnTo>
                  <a:lnTo>
                    <a:pt x="698064" y="0"/>
                  </a:lnTo>
                  <a:lnTo>
                    <a:pt x="951906" y="0"/>
                  </a:lnTo>
                  <a:lnTo>
                    <a:pt x="951906" y="0"/>
                  </a:lnTo>
                  <a:lnTo>
                    <a:pt x="1078827" y="0"/>
                  </a:lnTo>
                </a:path>
              </a:pathLst>
            </a:custGeom>
            <a:ln w="108405" cap="flat">
              <a:solidFill>
                <a:srgbClr val="E8E8E8">
                  <a:alpha val="100000"/>
                </a:srgbClr>
              </a:solidFill>
              <a:prstDash val="solid"/>
              <a:round/>
            </a:ln>
          </p:spPr>
          <p:txBody>
            <a:bodyPr/>
            <a:lstStyle/>
            <a:p/>
          </p:txBody>
        </p:sp>
        <p:sp>
          <p:nvSpPr>
            <p:cNvPr id="23" name="pl23"/>
            <p:cNvSpPr/>
            <p:nvPr/>
          </p:nvSpPr>
          <p:spPr>
            <a:xfrm>
              <a:off x="6227558" y="4496841"/>
              <a:ext cx="1078827" cy="0"/>
            </a:xfrm>
            <a:custGeom>
              <a:avLst/>
              <a:pathLst>
                <a:path w="1078827" h="0">
                  <a:moveTo>
                    <a:pt x="0" y="0"/>
                  </a:moveTo>
                  <a:lnTo>
                    <a:pt x="0" y="0"/>
                  </a:lnTo>
                  <a:lnTo>
                    <a:pt x="0" y="0"/>
                  </a:lnTo>
                  <a:lnTo>
                    <a:pt x="0" y="0"/>
                  </a:lnTo>
                  <a:lnTo>
                    <a:pt x="0" y="0"/>
                  </a:lnTo>
                  <a:lnTo>
                    <a:pt x="824985" y="0"/>
                  </a:lnTo>
                  <a:lnTo>
                    <a:pt x="1078827" y="0"/>
                  </a:lnTo>
                </a:path>
              </a:pathLst>
            </a:custGeom>
            <a:ln w="108405" cap="flat">
              <a:solidFill>
                <a:srgbClr val="E8E8E8">
                  <a:alpha val="100000"/>
                </a:srgbClr>
              </a:solidFill>
              <a:prstDash val="solid"/>
              <a:round/>
            </a:ln>
          </p:spPr>
          <p:txBody>
            <a:bodyPr/>
            <a:lstStyle/>
            <a:p/>
          </p:txBody>
        </p:sp>
        <p:sp>
          <p:nvSpPr>
            <p:cNvPr id="24" name="pl24"/>
            <p:cNvSpPr/>
            <p:nvPr/>
          </p:nvSpPr>
          <p:spPr>
            <a:xfrm>
              <a:off x="6481400" y="5330912"/>
              <a:ext cx="824985" cy="0"/>
            </a:xfrm>
            <a:custGeom>
              <a:avLst/>
              <a:pathLst>
                <a:path w="824985" h="0">
                  <a:moveTo>
                    <a:pt x="0" y="0"/>
                  </a:moveTo>
                  <a:lnTo>
                    <a:pt x="190381" y="0"/>
                  </a:lnTo>
                  <a:lnTo>
                    <a:pt x="253841" y="0"/>
                  </a:lnTo>
                  <a:lnTo>
                    <a:pt x="507683" y="0"/>
                  </a:lnTo>
                  <a:lnTo>
                    <a:pt x="571144" y="0"/>
                  </a:lnTo>
                  <a:lnTo>
                    <a:pt x="571144" y="0"/>
                  </a:lnTo>
                  <a:lnTo>
                    <a:pt x="824985" y="0"/>
                  </a:lnTo>
                </a:path>
              </a:pathLst>
            </a:custGeom>
            <a:ln w="108405" cap="flat">
              <a:solidFill>
                <a:srgbClr val="E8E8E8">
                  <a:alpha val="100000"/>
                </a:srgbClr>
              </a:solidFill>
              <a:prstDash val="solid"/>
              <a:round/>
            </a:ln>
          </p:spPr>
          <p:txBody>
            <a:bodyPr/>
            <a:lstStyle/>
            <a:p/>
          </p:txBody>
        </p:sp>
        <p:sp>
          <p:nvSpPr>
            <p:cNvPr id="25" name="pt25"/>
            <p:cNvSpPr/>
            <p:nvPr/>
          </p:nvSpPr>
          <p:spPr>
            <a:xfrm>
              <a:off x="7174965"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6921123"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6730742"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6476900"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7428807"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428807"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555728"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619188"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555728"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682648"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746109"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82648"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746109"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809569"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223058"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223058"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223058"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223058"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223058"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048044"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301886"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667281"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730742"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476900"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984584"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301886"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048044"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048044"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73030"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73030"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73030"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809569"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46109"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82648"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82648"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809569"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746109"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746109"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746109"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746109"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46109"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746109"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20762" y="36040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8" name="pt68"/>
            <p:cNvSpPr/>
            <p:nvPr/>
          </p:nvSpPr>
          <p:spPr>
            <a:xfrm>
              <a:off x="7374604" y="36040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9" name="pt69"/>
            <p:cNvSpPr/>
            <p:nvPr/>
          </p:nvSpPr>
          <p:spPr>
            <a:xfrm>
              <a:off x="7501525" y="36040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7564985" y="110185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1" name="pt71"/>
            <p:cNvSpPr/>
            <p:nvPr/>
          </p:nvSpPr>
          <p:spPr>
            <a:xfrm>
              <a:off x="7691906" y="110185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2" name="pt72"/>
            <p:cNvSpPr/>
            <p:nvPr/>
          </p:nvSpPr>
          <p:spPr>
            <a:xfrm>
              <a:off x="7755367" y="110185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3" name="pt73"/>
            <p:cNvSpPr/>
            <p:nvPr/>
          </p:nvSpPr>
          <p:spPr>
            <a:xfrm>
              <a:off x="6168856" y="44381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4" name="pt74"/>
            <p:cNvSpPr/>
            <p:nvPr/>
          </p:nvSpPr>
          <p:spPr>
            <a:xfrm>
              <a:off x="6993841" y="44381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7247683" y="44381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6613079" y="52722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6993841" y="52722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8" name="pt78"/>
            <p:cNvSpPr/>
            <p:nvPr/>
          </p:nvSpPr>
          <p:spPr>
            <a:xfrm>
              <a:off x="6993841" y="52722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9" name="pt79"/>
            <p:cNvSpPr/>
            <p:nvPr/>
          </p:nvSpPr>
          <p:spPr>
            <a:xfrm>
              <a:off x="7818827" y="276999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0" name="pt80"/>
            <p:cNvSpPr/>
            <p:nvPr/>
          </p:nvSpPr>
          <p:spPr>
            <a:xfrm>
              <a:off x="7628446" y="276999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7628446" y="276999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7755367" y="19359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3" name="pt83"/>
            <p:cNvSpPr/>
            <p:nvPr/>
          </p:nvSpPr>
          <p:spPr>
            <a:xfrm>
              <a:off x="7691906" y="19359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4" name="pt84"/>
            <p:cNvSpPr/>
            <p:nvPr/>
          </p:nvSpPr>
          <p:spPr>
            <a:xfrm>
              <a:off x="7691906" y="19359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5" name="tx85"/>
            <p:cNvSpPr/>
            <p:nvPr/>
          </p:nvSpPr>
          <p:spPr>
            <a:xfrm>
              <a:off x="508182" y="5266173"/>
              <a:ext cx="706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Mauritania*</a:t>
              </a:r>
            </a:p>
          </p:txBody>
        </p:sp>
        <p:sp>
          <p:nvSpPr>
            <p:cNvPr id="86" name="tx86"/>
            <p:cNvSpPr/>
            <p:nvPr/>
          </p:nvSpPr>
          <p:spPr>
            <a:xfrm>
              <a:off x="880983" y="4432101"/>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Libya</a:t>
              </a:r>
            </a:p>
          </p:txBody>
        </p:sp>
        <p:sp>
          <p:nvSpPr>
            <p:cNvPr id="87" name="tx87"/>
            <p:cNvSpPr/>
            <p:nvPr/>
          </p:nvSpPr>
          <p:spPr>
            <a:xfrm>
              <a:off x="780125" y="3598029"/>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Algeria</a:t>
              </a:r>
            </a:p>
          </p:txBody>
        </p:sp>
        <p:sp>
          <p:nvSpPr>
            <p:cNvPr id="88" name="tx88"/>
            <p:cNvSpPr/>
            <p:nvPr/>
          </p:nvSpPr>
          <p:spPr>
            <a:xfrm>
              <a:off x="679175" y="2763958"/>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Morocco</a:t>
              </a:r>
            </a:p>
          </p:txBody>
        </p:sp>
        <p:sp>
          <p:nvSpPr>
            <p:cNvPr id="89" name="tx89"/>
            <p:cNvSpPr/>
            <p:nvPr/>
          </p:nvSpPr>
          <p:spPr>
            <a:xfrm>
              <a:off x="769883" y="1929886"/>
              <a:ext cx="4451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Tunisia</a:t>
              </a:r>
            </a:p>
          </p:txBody>
        </p:sp>
        <p:sp>
          <p:nvSpPr>
            <p:cNvPr id="90" name="tx90"/>
            <p:cNvSpPr/>
            <p:nvPr/>
          </p:nvSpPr>
          <p:spPr>
            <a:xfrm>
              <a:off x="857666" y="1095815"/>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Egypt</a:t>
              </a:r>
            </a:p>
          </p:txBody>
        </p:sp>
        <p:sp>
          <p:nvSpPr>
            <p:cNvPr id="91" name="tx91"/>
            <p:cNvSpPr/>
            <p:nvPr/>
          </p:nvSpPr>
          <p:spPr>
            <a:xfrm>
              <a:off x="1563856"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2" name="tx92"/>
            <p:cNvSpPr/>
            <p:nvPr/>
          </p:nvSpPr>
          <p:spPr>
            <a:xfrm>
              <a:off x="3119278"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93" name="tx93"/>
            <p:cNvSpPr/>
            <p:nvPr/>
          </p:nvSpPr>
          <p:spPr>
            <a:xfrm>
              <a:off x="4705789"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94" name="tx94"/>
            <p:cNvSpPr/>
            <p:nvPr/>
          </p:nvSpPr>
          <p:spPr>
            <a:xfrm>
              <a:off x="629230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95" name="tx95"/>
            <p:cNvSpPr/>
            <p:nvPr/>
          </p:nvSpPr>
          <p:spPr>
            <a:xfrm>
              <a:off x="7847721"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96" name="tx96"/>
            <p:cNvSpPr/>
            <p:nvPr/>
          </p:nvSpPr>
          <p:spPr>
            <a:xfrm>
              <a:off x="4336920"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97" name="pt97"/>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99" name="pt99"/>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tx100"/>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01" name="tx101"/>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02" name="tx102"/>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03" name="tx103"/>
            <p:cNvSpPr/>
            <p:nvPr/>
          </p:nvSpPr>
          <p:spPr>
            <a:xfrm>
              <a:off x="1277643" y="435349"/>
              <a:ext cx="412211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Northern Africa, 2019-2025</a:t>
              </a:r>
            </a:p>
          </p:txBody>
        </p:sp>
        <p:sp>
          <p:nvSpPr>
            <p:cNvPr id="104" name="tx104"/>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06" name="tx106"/>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07" name="tx107"/>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2 (out of 6) countries had lower coverage than in 2019.
In 2025, 0 countries had lower DTP3 coverage than in 2024.
In 2025, 2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18597" y="4546834"/>
              <a:ext cx="3691270" cy="0"/>
            </a:xfrm>
            <a:custGeom>
              <a:avLst/>
              <a:pathLst>
                <a:path w="3691270" h="0">
                  <a:moveTo>
                    <a:pt x="0" y="0"/>
                  </a:moveTo>
                  <a:lnTo>
                    <a:pt x="3691270" y="0"/>
                  </a:lnTo>
                  <a:lnTo>
                    <a:pt x="3691270" y="0"/>
                  </a:lnTo>
                </a:path>
              </a:pathLst>
            </a:custGeom>
            <a:ln w="13550" cap="flat">
              <a:solidFill>
                <a:srgbClr val="EBEBEB">
                  <a:alpha val="100000"/>
                </a:srgbClr>
              </a:solidFill>
              <a:prstDash val="solid"/>
              <a:round/>
            </a:ln>
          </p:spPr>
          <p:txBody>
            <a:bodyPr/>
            <a:lstStyle/>
            <a:p/>
          </p:txBody>
        </p:sp>
        <p:sp>
          <p:nvSpPr>
            <p:cNvPr id="5" name="pl5"/>
            <p:cNvSpPr/>
            <p:nvPr/>
          </p:nvSpPr>
          <p:spPr>
            <a:xfrm>
              <a:off x="1018597" y="2834845"/>
              <a:ext cx="3691270" cy="0"/>
            </a:xfrm>
            <a:custGeom>
              <a:avLst/>
              <a:pathLst>
                <a:path w="3691270" h="0">
                  <a:moveTo>
                    <a:pt x="0" y="0"/>
                  </a:moveTo>
                  <a:lnTo>
                    <a:pt x="3691270" y="0"/>
                  </a:lnTo>
                  <a:lnTo>
                    <a:pt x="3691270" y="0"/>
                  </a:lnTo>
                </a:path>
              </a:pathLst>
            </a:custGeom>
            <a:ln w="13550" cap="flat">
              <a:solidFill>
                <a:srgbClr val="EBEBEB">
                  <a:alpha val="100000"/>
                </a:srgbClr>
              </a:solidFill>
              <a:prstDash val="solid"/>
              <a:round/>
            </a:ln>
          </p:spPr>
          <p:txBody>
            <a:bodyPr/>
            <a:lstStyle/>
            <a:p/>
          </p:txBody>
        </p:sp>
        <p:sp>
          <p:nvSpPr>
            <p:cNvPr id="6" name="pl6"/>
            <p:cNvSpPr/>
            <p:nvPr/>
          </p:nvSpPr>
          <p:spPr>
            <a:xfrm>
              <a:off x="118638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4566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30494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86423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342351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9827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870942" y="2834845"/>
              <a:ext cx="83892" cy="0"/>
            </a:xfrm>
            <a:custGeom>
              <a:avLst/>
              <a:pathLst>
                <a:path w="83892" h="0">
                  <a:moveTo>
                    <a:pt x="0" y="0"/>
                  </a:moveTo>
                  <a:lnTo>
                    <a:pt x="83892" y="0"/>
                  </a:lnTo>
                </a:path>
              </a:pathLst>
            </a:custGeom>
            <a:ln w="81303" cap="flat">
              <a:solidFill>
                <a:srgbClr val="E8E8E8">
                  <a:alpha val="100000"/>
                </a:srgbClr>
              </a:solidFill>
              <a:prstDash val="solid"/>
              <a:round/>
            </a:ln>
          </p:spPr>
          <p:txBody>
            <a:bodyPr/>
            <a:lstStyle/>
            <a:p/>
          </p:txBody>
        </p:sp>
        <p:sp>
          <p:nvSpPr>
            <p:cNvPr id="13" name="pl13"/>
            <p:cNvSpPr/>
            <p:nvPr/>
          </p:nvSpPr>
          <p:spPr>
            <a:xfrm>
              <a:off x="3898906" y="4546834"/>
              <a:ext cx="27964" cy="0"/>
            </a:xfrm>
            <a:custGeom>
              <a:avLst/>
              <a:pathLst>
                <a:path w="27964" h="0">
                  <a:moveTo>
                    <a:pt x="0" y="0"/>
                  </a:moveTo>
                  <a:lnTo>
                    <a:pt x="27964" y="0"/>
                  </a:lnTo>
                </a:path>
              </a:pathLst>
            </a:custGeom>
            <a:ln w="81303" cap="flat">
              <a:solidFill>
                <a:srgbClr val="E8E8E8">
                  <a:alpha val="100000"/>
                </a:srgbClr>
              </a:solidFill>
              <a:prstDash val="solid"/>
              <a:round/>
            </a:ln>
          </p:spPr>
          <p:txBody>
            <a:bodyPr/>
            <a:lstStyle/>
            <a:p/>
          </p:txBody>
        </p:sp>
        <p:sp>
          <p:nvSpPr>
            <p:cNvPr id="14" name="pt14"/>
            <p:cNvSpPr/>
            <p:nvPr/>
          </p:nvSpPr>
          <p:spPr>
            <a:xfrm>
              <a:off x="3950335"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 name="pt15"/>
            <p:cNvSpPr/>
            <p:nvPr/>
          </p:nvSpPr>
          <p:spPr>
            <a:xfrm>
              <a:off x="3866442"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 name="pt16"/>
            <p:cNvSpPr/>
            <p:nvPr/>
          </p:nvSpPr>
          <p:spPr>
            <a:xfrm>
              <a:off x="3922371"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3894406"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3909683" y="27896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 name="pt19"/>
            <p:cNvSpPr/>
            <p:nvPr/>
          </p:nvSpPr>
          <p:spPr>
            <a:xfrm>
              <a:off x="3825790"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 name="pt20"/>
            <p:cNvSpPr/>
            <p:nvPr/>
          </p:nvSpPr>
          <p:spPr>
            <a:xfrm>
              <a:off x="3881719" y="45016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 name="pt21"/>
            <p:cNvSpPr/>
            <p:nvPr/>
          </p:nvSpPr>
          <p:spPr>
            <a:xfrm>
              <a:off x="3853755"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 name="tx22"/>
            <p:cNvSpPr/>
            <p:nvPr/>
          </p:nvSpPr>
          <p:spPr>
            <a:xfrm>
              <a:off x="4299574" y="279351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23" name="tx23"/>
            <p:cNvSpPr/>
            <p:nvPr/>
          </p:nvSpPr>
          <p:spPr>
            <a:xfrm>
              <a:off x="4299574" y="450550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24" name="rc24"/>
            <p:cNvSpPr/>
            <p:nvPr/>
          </p:nvSpPr>
          <p:spPr>
            <a:xfrm>
              <a:off x="1018597" y="1807652"/>
              <a:ext cx="3691270" cy="3766375"/>
            </a:xfrm>
            <a:prstGeom prst="rect">
              <a:avLst/>
            </a:prstGeom>
            <a:noFill/>
            <a:ln w="13550" cap="rnd">
              <a:solidFill>
                <a:srgbClr val="999999">
                  <a:alpha val="100000"/>
                </a:srgbClr>
              </a:solidFill>
              <a:prstDash val="solid"/>
              <a:round/>
            </a:ln>
          </p:spPr>
          <p:txBody>
            <a:bodyPr/>
            <a:lstStyle/>
            <a:p/>
          </p:txBody>
        </p:sp>
        <p:sp>
          <p:nvSpPr>
            <p:cNvPr id="25" name="pl25"/>
            <p:cNvSpPr/>
            <p:nvPr/>
          </p:nvSpPr>
          <p:spPr>
            <a:xfrm>
              <a:off x="5383140" y="5035974"/>
              <a:ext cx="3691270" cy="0"/>
            </a:xfrm>
            <a:custGeom>
              <a:avLst/>
              <a:pathLst>
                <a:path w="3691270" h="0">
                  <a:moveTo>
                    <a:pt x="0" y="0"/>
                  </a:moveTo>
                  <a:lnTo>
                    <a:pt x="3691270" y="0"/>
                  </a:lnTo>
                  <a:lnTo>
                    <a:pt x="3691270" y="0"/>
                  </a:lnTo>
                </a:path>
              </a:pathLst>
            </a:custGeom>
            <a:ln w="13550" cap="flat">
              <a:solidFill>
                <a:srgbClr val="EBEBEB">
                  <a:alpha val="100000"/>
                </a:srgbClr>
              </a:solidFill>
              <a:prstDash val="solid"/>
              <a:round/>
            </a:ln>
          </p:spPr>
          <p:txBody>
            <a:bodyPr/>
            <a:lstStyle/>
            <a:p/>
          </p:txBody>
        </p:sp>
        <p:sp>
          <p:nvSpPr>
            <p:cNvPr id="26" name="pl26"/>
            <p:cNvSpPr/>
            <p:nvPr/>
          </p:nvSpPr>
          <p:spPr>
            <a:xfrm>
              <a:off x="5383140" y="4139217"/>
              <a:ext cx="3691270" cy="0"/>
            </a:xfrm>
            <a:custGeom>
              <a:avLst/>
              <a:pathLst>
                <a:path w="3691270" h="0">
                  <a:moveTo>
                    <a:pt x="0" y="0"/>
                  </a:moveTo>
                  <a:lnTo>
                    <a:pt x="3691270" y="0"/>
                  </a:lnTo>
                  <a:lnTo>
                    <a:pt x="3691270" y="0"/>
                  </a:lnTo>
                </a:path>
              </a:pathLst>
            </a:custGeom>
            <a:ln w="13550" cap="flat">
              <a:solidFill>
                <a:srgbClr val="EBEBEB">
                  <a:alpha val="100000"/>
                </a:srgbClr>
              </a:solidFill>
              <a:prstDash val="solid"/>
              <a:round/>
            </a:ln>
          </p:spPr>
          <p:txBody>
            <a:bodyPr/>
            <a:lstStyle/>
            <a:p/>
          </p:txBody>
        </p:sp>
        <p:sp>
          <p:nvSpPr>
            <p:cNvPr id="27" name="pl27"/>
            <p:cNvSpPr/>
            <p:nvPr/>
          </p:nvSpPr>
          <p:spPr>
            <a:xfrm>
              <a:off x="5383140" y="3242461"/>
              <a:ext cx="3691270" cy="0"/>
            </a:xfrm>
            <a:custGeom>
              <a:avLst/>
              <a:pathLst>
                <a:path w="3691270" h="0">
                  <a:moveTo>
                    <a:pt x="0" y="0"/>
                  </a:moveTo>
                  <a:lnTo>
                    <a:pt x="3691270" y="0"/>
                  </a:lnTo>
                  <a:lnTo>
                    <a:pt x="3691270" y="0"/>
                  </a:lnTo>
                </a:path>
              </a:pathLst>
            </a:custGeom>
            <a:ln w="13550" cap="flat">
              <a:solidFill>
                <a:srgbClr val="EBEBEB">
                  <a:alpha val="100000"/>
                </a:srgbClr>
              </a:solidFill>
              <a:prstDash val="solid"/>
              <a:round/>
            </a:ln>
          </p:spPr>
          <p:txBody>
            <a:bodyPr/>
            <a:lstStyle/>
            <a:p/>
          </p:txBody>
        </p:sp>
        <p:sp>
          <p:nvSpPr>
            <p:cNvPr id="28" name="pl28"/>
            <p:cNvSpPr/>
            <p:nvPr/>
          </p:nvSpPr>
          <p:spPr>
            <a:xfrm>
              <a:off x="5383140" y="2345705"/>
              <a:ext cx="3691270" cy="0"/>
            </a:xfrm>
            <a:custGeom>
              <a:avLst/>
              <a:pathLst>
                <a:path w="3691270" h="0">
                  <a:moveTo>
                    <a:pt x="0" y="0"/>
                  </a:moveTo>
                  <a:lnTo>
                    <a:pt x="3691270" y="0"/>
                  </a:lnTo>
                  <a:lnTo>
                    <a:pt x="3691270" y="0"/>
                  </a:lnTo>
                </a:path>
              </a:pathLst>
            </a:custGeom>
            <a:ln w="13550" cap="flat">
              <a:solidFill>
                <a:srgbClr val="EBEBEB">
                  <a:alpha val="100000"/>
                </a:srgbClr>
              </a:solidFill>
              <a:prstDash val="solid"/>
              <a:round/>
            </a:ln>
          </p:spPr>
          <p:txBody>
            <a:bodyPr/>
            <a:lstStyle/>
            <a:p/>
          </p:txBody>
        </p:sp>
        <p:sp>
          <p:nvSpPr>
            <p:cNvPr id="29" name="pl29"/>
            <p:cNvSpPr/>
            <p:nvPr/>
          </p:nvSpPr>
          <p:spPr>
            <a:xfrm>
              <a:off x="55509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102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6694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22877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7880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83473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592309" y="2345705"/>
              <a:ext cx="475390" cy="0"/>
            </a:xfrm>
            <a:custGeom>
              <a:avLst/>
              <a:pathLst>
                <a:path w="475390" h="0">
                  <a:moveTo>
                    <a:pt x="0" y="0"/>
                  </a:moveTo>
                  <a:lnTo>
                    <a:pt x="475390" y="0"/>
                  </a:lnTo>
                </a:path>
              </a:pathLst>
            </a:custGeom>
            <a:ln w="81303" cap="flat">
              <a:solidFill>
                <a:srgbClr val="E8E8E8">
                  <a:alpha val="100000"/>
                </a:srgbClr>
              </a:solidFill>
              <a:prstDash val="solid"/>
              <a:round/>
            </a:ln>
          </p:spPr>
          <p:txBody>
            <a:bodyPr/>
            <a:lstStyle/>
            <a:p/>
          </p:txBody>
        </p:sp>
        <p:sp>
          <p:nvSpPr>
            <p:cNvPr id="36" name="pl36"/>
            <p:cNvSpPr/>
            <p:nvPr/>
          </p:nvSpPr>
          <p:spPr>
            <a:xfrm>
              <a:off x="8011772" y="3242461"/>
              <a:ext cx="167785" cy="0"/>
            </a:xfrm>
            <a:custGeom>
              <a:avLst/>
              <a:pathLst>
                <a:path w="167785" h="0">
                  <a:moveTo>
                    <a:pt x="0" y="0"/>
                  </a:moveTo>
                  <a:lnTo>
                    <a:pt x="167785" y="0"/>
                  </a:lnTo>
                </a:path>
              </a:pathLst>
            </a:custGeom>
            <a:ln w="81303" cap="flat">
              <a:solidFill>
                <a:srgbClr val="E8E8E8">
                  <a:alpha val="100000"/>
                </a:srgbClr>
              </a:solidFill>
              <a:prstDash val="solid"/>
              <a:round/>
            </a:ln>
          </p:spPr>
          <p:txBody>
            <a:bodyPr/>
            <a:lstStyle/>
            <a:p/>
          </p:txBody>
        </p:sp>
        <p:sp>
          <p:nvSpPr>
            <p:cNvPr id="37" name="pl37"/>
            <p:cNvSpPr/>
            <p:nvPr/>
          </p:nvSpPr>
          <p:spPr>
            <a:xfrm>
              <a:off x="7788059" y="4139217"/>
              <a:ext cx="167785" cy="0"/>
            </a:xfrm>
            <a:custGeom>
              <a:avLst/>
              <a:pathLst>
                <a:path w="167785" h="0">
                  <a:moveTo>
                    <a:pt x="0" y="0"/>
                  </a:moveTo>
                  <a:lnTo>
                    <a:pt x="167785" y="0"/>
                  </a:lnTo>
                </a:path>
              </a:pathLst>
            </a:custGeom>
            <a:ln w="81303" cap="flat">
              <a:solidFill>
                <a:srgbClr val="E8E8E8">
                  <a:alpha val="100000"/>
                </a:srgbClr>
              </a:solidFill>
              <a:prstDash val="solid"/>
              <a:round/>
            </a:ln>
          </p:spPr>
          <p:txBody>
            <a:bodyPr/>
            <a:lstStyle/>
            <a:p/>
          </p:txBody>
        </p:sp>
        <p:sp>
          <p:nvSpPr>
            <p:cNvPr id="38" name="pl38"/>
            <p:cNvSpPr/>
            <p:nvPr/>
          </p:nvSpPr>
          <p:spPr>
            <a:xfrm>
              <a:off x="8207521" y="5035974"/>
              <a:ext cx="83892" cy="0"/>
            </a:xfrm>
            <a:custGeom>
              <a:avLst/>
              <a:pathLst>
                <a:path w="83892" h="0">
                  <a:moveTo>
                    <a:pt x="0" y="0"/>
                  </a:moveTo>
                  <a:lnTo>
                    <a:pt x="83892" y="0"/>
                  </a:lnTo>
                </a:path>
              </a:pathLst>
            </a:custGeom>
            <a:ln w="81303" cap="flat">
              <a:solidFill>
                <a:srgbClr val="E8E8E8">
                  <a:alpha val="100000"/>
                </a:srgbClr>
              </a:solidFill>
              <a:prstDash val="solid"/>
              <a:round/>
            </a:ln>
          </p:spPr>
          <p:txBody>
            <a:bodyPr/>
            <a:lstStyle/>
            <a:p/>
          </p:txBody>
        </p:sp>
        <p:sp>
          <p:nvSpPr>
            <p:cNvPr id="39" name="pt39"/>
            <p:cNvSpPr/>
            <p:nvPr/>
          </p:nvSpPr>
          <p:spPr>
            <a:xfrm>
              <a:off x="8007272"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75057"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021"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86914"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587809"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063200"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783559"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951344"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66620" y="31973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8" name="pt48"/>
            <p:cNvSpPr/>
            <p:nvPr/>
          </p:nvSpPr>
          <p:spPr>
            <a:xfrm>
              <a:off x="8134405"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9" name="pt49"/>
            <p:cNvSpPr/>
            <p:nvPr/>
          </p:nvSpPr>
          <p:spPr>
            <a:xfrm>
              <a:off x="8162369" y="49908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0" name="pt50"/>
            <p:cNvSpPr/>
            <p:nvPr/>
          </p:nvSpPr>
          <p:spPr>
            <a:xfrm>
              <a:off x="8246262"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1" name="pt51"/>
            <p:cNvSpPr/>
            <p:nvPr/>
          </p:nvSpPr>
          <p:spPr>
            <a:xfrm>
              <a:off x="7547158" y="230055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2" name="pt52"/>
            <p:cNvSpPr/>
            <p:nvPr/>
          </p:nvSpPr>
          <p:spPr>
            <a:xfrm>
              <a:off x="8022548"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3" name="pt53"/>
            <p:cNvSpPr/>
            <p:nvPr/>
          </p:nvSpPr>
          <p:spPr>
            <a:xfrm>
              <a:off x="7742907" y="409406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4" name="pt54"/>
            <p:cNvSpPr/>
            <p:nvPr/>
          </p:nvSpPr>
          <p:spPr>
            <a:xfrm>
              <a:off x="7910692"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5" name="tx55"/>
            <p:cNvSpPr/>
            <p:nvPr/>
          </p:nvSpPr>
          <p:spPr>
            <a:xfrm>
              <a:off x="8649624" y="320113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56" name="tx56"/>
            <p:cNvSpPr/>
            <p:nvPr/>
          </p:nvSpPr>
          <p:spPr>
            <a:xfrm>
              <a:off x="8649624" y="499464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57" name="tx57"/>
            <p:cNvSpPr/>
            <p:nvPr/>
          </p:nvSpPr>
          <p:spPr>
            <a:xfrm>
              <a:off x="8617529" y="2304375"/>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+17%</a:t>
              </a:r>
            </a:p>
          </p:txBody>
        </p:sp>
        <p:sp>
          <p:nvSpPr>
            <p:cNvPr id="58" name="tx58"/>
            <p:cNvSpPr/>
            <p:nvPr/>
          </p:nvSpPr>
          <p:spPr>
            <a:xfrm>
              <a:off x="8649624" y="409788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59" name="rc59"/>
            <p:cNvSpPr/>
            <p:nvPr/>
          </p:nvSpPr>
          <p:spPr>
            <a:xfrm>
              <a:off x="5383140" y="1807652"/>
              <a:ext cx="3691270" cy="3766375"/>
            </a:xfrm>
            <a:prstGeom prst="rect">
              <a:avLst/>
            </a:prstGeom>
            <a:noFill/>
            <a:ln w="13550" cap="rnd">
              <a:solidFill>
                <a:srgbClr val="999999">
                  <a:alpha val="100000"/>
                </a:srgbClr>
              </a:solidFill>
              <a:prstDash val="solid"/>
              <a:round/>
            </a:ln>
          </p:spPr>
          <p:txBody>
            <a:bodyPr/>
            <a:lstStyle/>
            <a:p/>
          </p:txBody>
        </p:sp>
        <p:sp>
          <p:nvSpPr>
            <p:cNvPr id="60" name="rc60"/>
            <p:cNvSpPr/>
            <p:nvPr/>
          </p:nvSpPr>
          <p:spPr>
            <a:xfrm>
              <a:off x="1018597" y="1592799"/>
              <a:ext cx="369127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 name="tx61"/>
            <p:cNvSpPr/>
            <p:nvPr/>
          </p:nvSpPr>
          <p:spPr>
            <a:xfrm>
              <a:off x="2625071"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62" name="rc62"/>
            <p:cNvSpPr/>
            <p:nvPr/>
          </p:nvSpPr>
          <p:spPr>
            <a:xfrm>
              <a:off x="5383140" y="1592799"/>
              <a:ext cx="369127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 name="tx63"/>
            <p:cNvSpPr/>
            <p:nvPr/>
          </p:nvSpPr>
          <p:spPr>
            <a:xfrm>
              <a:off x="7014394"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64" name="pl64"/>
            <p:cNvSpPr/>
            <p:nvPr/>
          </p:nvSpPr>
          <p:spPr>
            <a:xfrm>
              <a:off x="1018597" y="5574027"/>
              <a:ext cx="3691270" cy="0"/>
            </a:xfrm>
            <a:custGeom>
              <a:avLst/>
              <a:pathLst>
                <a:path w="3691270" h="0">
                  <a:moveTo>
                    <a:pt x="0" y="0"/>
                  </a:moveTo>
                  <a:lnTo>
                    <a:pt x="3691270" y="0"/>
                  </a:lnTo>
                </a:path>
              </a:pathLst>
            </a:custGeom>
            <a:ln w="8130" cap="flat">
              <a:solidFill>
                <a:srgbClr val="000000">
                  <a:alpha val="100000"/>
                </a:srgbClr>
              </a:solidFill>
              <a:prstDash val="solid"/>
              <a:round/>
            </a:ln>
          </p:spPr>
          <p:txBody>
            <a:bodyPr/>
            <a:lstStyle/>
            <a:p/>
          </p:txBody>
        </p:sp>
        <p:sp>
          <p:nvSpPr>
            <p:cNvPr id="65" name="pl65"/>
            <p:cNvSpPr/>
            <p:nvPr/>
          </p:nvSpPr>
          <p:spPr>
            <a:xfrm>
              <a:off x="118638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 name="pl66"/>
            <p:cNvSpPr/>
            <p:nvPr/>
          </p:nvSpPr>
          <p:spPr>
            <a:xfrm>
              <a:off x="174566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 name="pl67"/>
            <p:cNvSpPr/>
            <p:nvPr/>
          </p:nvSpPr>
          <p:spPr>
            <a:xfrm>
              <a:off x="230494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8" name="pl68"/>
            <p:cNvSpPr/>
            <p:nvPr/>
          </p:nvSpPr>
          <p:spPr>
            <a:xfrm>
              <a:off x="286423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 name="pl69"/>
            <p:cNvSpPr/>
            <p:nvPr/>
          </p:nvSpPr>
          <p:spPr>
            <a:xfrm>
              <a:off x="342351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 name="pl70"/>
            <p:cNvSpPr/>
            <p:nvPr/>
          </p:nvSpPr>
          <p:spPr>
            <a:xfrm>
              <a:off x="39827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1" name="tx71"/>
            <p:cNvSpPr/>
            <p:nvPr/>
          </p:nvSpPr>
          <p:spPr>
            <a:xfrm>
              <a:off x="115529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 name="tx72"/>
            <p:cNvSpPr/>
            <p:nvPr/>
          </p:nvSpPr>
          <p:spPr>
            <a:xfrm>
              <a:off x="168348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73" name="tx73"/>
            <p:cNvSpPr/>
            <p:nvPr/>
          </p:nvSpPr>
          <p:spPr>
            <a:xfrm>
              <a:off x="224277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74" name="tx74"/>
            <p:cNvSpPr/>
            <p:nvPr/>
          </p:nvSpPr>
          <p:spPr>
            <a:xfrm>
              <a:off x="280205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75" name="tx75"/>
            <p:cNvSpPr/>
            <p:nvPr/>
          </p:nvSpPr>
          <p:spPr>
            <a:xfrm>
              <a:off x="336133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76" name="tx76"/>
            <p:cNvSpPr/>
            <p:nvPr/>
          </p:nvSpPr>
          <p:spPr>
            <a:xfrm>
              <a:off x="388953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7" name="pl77"/>
            <p:cNvSpPr/>
            <p:nvPr/>
          </p:nvSpPr>
          <p:spPr>
            <a:xfrm>
              <a:off x="5383140" y="5574027"/>
              <a:ext cx="3691270" cy="0"/>
            </a:xfrm>
            <a:custGeom>
              <a:avLst/>
              <a:pathLst>
                <a:path w="3691270" h="0">
                  <a:moveTo>
                    <a:pt x="0" y="0"/>
                  </a:moveTo>
                  <a:lnTo>
                    <a:pt x="3691270" y="0"/>
                  </a:lnTo>
                </a:path>
              </a:pathLst>
            </a:custGeom>
            <a:ln w="8130" cap="flat">
              <a:solidFill>
                <a:srgbClr val="000000">
                  <a:alpha val="100000"/>
                </a:srgbClr>
              </a:solidFill>
              <a:prstDash val="solid"/>
              <a:round/>
            </a:ln>
          </p:spPr>
          <p:txBody>
            <a:bodyPr/>
            <a:lstStyle/>
            <a:p/>
          </p:txBody>
        </p:sp>
        <p:sp>
          <p:nvSpPr>
            <p:cNvPr id="78" name="pl78"/>
            <p:cNvSpPr/>
            <p:nvPr/>
          </p:nvSpPr>
          <p:spPr>
            <a:xfrm>
              <a:off x="55509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 name="pl79"/>
            <p:cNvSpPr/>
            <p:nvPr/>
          </p:nvSpPr>
          <p:spPr>
            <a:xfrm>
              <a:off x="61102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 name="pl80"/>
            <p:cNvSpPr/>
            <p:nvPr/>
          </p:nvSpPr>
          <p:spPr>
            <a:xfrm>
              <a:off x="66694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1" name="pl81"/>
            <p:cNvSpPr/>
            <p:nvPr/>
          </p:nvSpPr>
          <p:spPr>
            <a:xfrm>
              <a:off x="722877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2" name="pl82"/>
            <p:cNvSpPr/>
            <p:nvPr/>
          </p:nvSpPr>
          <p:spPr>
            <a:xfrm>
              <a:off x="77880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3" name="pl83"/>
            <p:cNvSpPr/>
            <p:nvPr/>
          </p:nvSpPr>
          <p:spPr>
            <a:xfrm>
              <a:off x="83473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4" name="tx84"/>
            <p:cNvSpPr/>
            <p:nvPr/>
          </p:nvSpPr>
          <p:spPr>
            <a:xfrm>
              <a:off x="551983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5" name="tx85"/>
            <p:cNvSpPr/>
            <p:nvPr/>
          </p:nvSpPr>
          <p:spPr>
            <a:xfrm>
              <a:off x="604802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86" name="tx86"/>
            <p:cNvSpPr/>
            <p:nvPr/>
          </p:nvSpPr>
          <p:spPr>
            <a:xfrm>
              <a:off x="660731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87" name="tx87"/>
            <p:cNvSpPr/>
            <p:nvPr/>
          </p:nvSpPr>
          <p:spPr>
            <a:xfrm>
              <a:off x="716659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88" name="tx88"/>
            <p:cNvSpPr/>
            <p:nvPr/>
          </p:nvSpPr>
          <p:spPr>
            <a:xfrm>
              <a:off x="772587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89" name="tx89"/>
            <p:cNvSpPr/>
            <p:nvPr/>
          </p:nvSpPr>
          <p:spPr>
            <a:xfrm>
              <a:off x="825407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90" name="tx90"/>
            <p:cNvSpPr/>
            <p:nvPr/>
          </p:nvSpPr>
          <p:spPr>
            <a:xfrm>
              <a:off x="5015463" y="4995969"/>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Egypt</a:t>
              </a:r>
            </a:p>
          </p:txBody>
        </p:sp>
        <p:sp>
          <p:nvSpPr>
            <p:cNvPr id="91" name="tx91"/>
            <p:cNvSpPr/>
            <p:nvPr/>
          </p:nvSpPr>
          <p:spPr>
            <a:xfrm>
              <a:off x="4779456" y="4099212"/>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Mauritania</a:t>
              </a:r>
            </a:p>
          </p:txBody>
        </p:sp>
        <p:sp>
          <p:nvSpPr>
            <p:cNvPr id="92" name="tx92"/>
            <p:cNvSpPr/>
            <p:nvPr/>
          </p:nvSpPr>
          <p:spPr>
            <a:xfrm>
              <a:off x="4953467" y="3202456"/>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93" name="tx93"/>
            <p:cNvSpPr/>
            <p:nvPr/>
          </p:nvSpPr>
          <p:spPr>
            <a:xfrm>
              <a:off x="5034117" y="2305700"/>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94" name="tx94"/>
            <p:cNvSpPr/>
            <p:nvPr/>
          </p:nvSpPr>
          <p:spPr>
            <a:xfrm>
              <a:off x="580694" y="4506829"/>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Tunisia</a:t>
              </a:r>
            </a:p>
          </p:txBody>
        </p:sp>
        <p:sp>
          <p:nvSpPr>
            <p:cNvPr id="95" name="tx95"/>
            <p:cNvSpPr/>
            <p:nvPr/>
          </p:nvSpPr>
          <p:spPr>
            <a:xfrm>
              <a:off x="508182" y="2794840"/>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Morocco</a:t>
              </a:r>
            </a:p>
          </p:txBody>
        </p:sp>
        <p:sp>
          <p:nvSpPr>
            <p:cNvPr id="96" name="tx96"/>
            <p:cNvSpPr/>
            <p:nvPr/>
          </p:nvSpPr>
          <p:spPr>
            <a:xfrm>
              <a:off x="3914882"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97" name="pt97"/>
            <p:cNvSpPr/>
            <p:nvPr/>
          </p:nvSpPr>
          <p:spPr>
            <a:xfrm>
              <a:off x="5070488"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5677839"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tx99"/>
            <p:cNvSpPr/>
            <p:nvPr/>
          </p:nvSpPr>
          <p:spPr>
            <a:xfrm>
              <a:off x="532205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00" name="tx100"/>
            <p:cNvSpPr/>
            <p:nvPr/>
          </p:nvSpPr>
          <p:spPr>
            <a:xfrm>
              <a:off x="592940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01" name="tx101"/>
            <p:cNvSpPr/>
            <p:nvPr/>
          </p:nvSpPr>
          <p:spPr>
            <a:xfrm>
              <a:off x="1018597"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102" name="tx10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3" name="tx10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2 out of 6 (33%) countries in Northern Africa had a decline in coverage. The largest decline was in Morocco (-3 percentage points), followed by Tunisia (-1 percentage points).
There were 4 (67%) countries with an increase in DTP3 coverage. Coverage remained the same in 0 countries between 2019 and 2025.
</a:t>
            </a:r>
          </a:p>
        </p:txBody>
      </p:sp>
      <p:sp>
        <p:nvSpPr>
          <p:cNvPr id="1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four countries and decreased in two countries.</a:t>
            </a:r>
          </a:p>
        </p:txBody>
      </p:sp>
      <p:grpSp xmlns:pic="http://schemas.openxmlformats.org/drawingml/2006/picture">
        <p:nvGrpSpPr>
          <p:cNvPr id="106" name=""/>
          <p:cNvGrpSpPr/>
          <p:nvPr/>
        </p:nvGrpSpPr>
        <p:grpSpPr>
          <a:xfrm>
            <a:off x="292608" y="1005840"/>
            <a:ext cx="8595360" cy="28575"/>
            <a:chOff x="292608" y="1005840"/>
            <a:chExt cx="8595360" cy="28575"/>
          </a:xfrm>
        </p:grpSpPr>
        <p:sp>
          <p:nvSpPr>
            <p:cNvPr id="1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37855" y="4867832"/>
              <a:ext cx="3731641" cy="0"/>
            </a:xfrm>
            <a:custGeom>
              <a:avLst/>
              <a:pathLst>
                <a:path w="3731641" h="0">
                  <a:moveTo>
                    <a:pt x="0" y="0"/>
                  </a:moveTo>
                  <a:lnTo>
                    <a:pt x="3731641" y="0"/>
                  </a:lnTo>
                  <a:lnTo>
                    <a:pt x="3731641" y="0"/>
                  </a:lnTo>
                </a:path>
              </a:pathLst>
            </a:custGeom>
            <a:ln w="13550" cap="flat">
              <a:solidFill>
                <a:srgbClr val="EBEBEB">
                  <a:alpha val="100000"/>
                </a:srgbClr>
              </a:solidFill>
              <a:prstDash val="solid"/>
              <a:round/>
            </a:ln>
          </p:spPr>
          <p:txBody>
            <a:bodyPr/>
            <a:lstStyle/>
            <a:p/>
          </p:txBody>
        </p:sp>
        <p:sp>
          <p:nvSpPr>
            <p:cNvPr id="5" name="pl5"/>
            <p:cNvSpPr/>
            <p:nvPr/>
          </p:nvSpPr>
          <p:spPr>
            <a:xfrm>
              <a:off x="937855" y="3690839"/>
              <a:ext cx="3731641" cy="0"/>
            </a:xfrm>
            <a:custGeom>
              <a:avLst/>
              <a:pathLst>
                <a:path w="3731641" h="0">
                  <a:moveTo>
                    <a:pt x="0" y="0"/>
                  </a:moveTo>
                  <a:lnTo>
                    <a:pt x="3731641" y="0"/>
                  </a:lnTo>
                  <a:lnTo>
                    <a:pt x="3731641" y="0"/>
                  </a:lnTo>
                </a:path>
              </a:pathLst>
            </a:custGeom>
            <a:ln w="13550" cap="flat">
              <a:solidFill>
                <a:srgbClr val="EBEBEB">
                  <a:alpha val="100000"/>
                </a:srgbClr>
              </a:solidFill>
              <a:prstDash val="solid"/>
              <a:round/>
            </a:ln>
          </p:spPr>
          <p:txBody>
            <a:bodyPr/>
            <a:lstStyle/>
            <a:p/>
          </p:txBody>
        </p:sp>
        <p:sp>
          <p:nvSpPr>
            <p:cNvPr id="6" name="pl6"/>
            <p:cNvSpPr/>
            <p:nvPr/>
          </p:nvSpPr>
          <p:spPr>
            <a:xfrm>
              <a:off x="937855" y="2513847"/>
              <a:ext cx="3731641" cy="0"/>
            </a:xfrm>
            <a:custGeom>
              <a:avLst/>
              <a:pathLst>
                <a:path w="3731641" h="0">
                  <a:moveTo>
                    <a:pt x="0" y="0"/>
                  </a:moveTo>
                  <a:lnTo>
                    <a:pt x="3731641" y="0"/>
                  </a:lnTo>
                  <a:lnTo>
                    <a:pt x="3731641" y="0"/>
                  </a:lnTo>
                </a:path>
              </a:pathLst>
            </a:custGeom>
            <a:ln w="13550" cap="flat">
              <a:solidFill>
                <a:srgbClr val="EBEBEB">
                  <a:alpha val="100000"/>
                </a:srgbClr>
              </a:solidFill>
              <a:prstDash val="solid"/>
              <a:round/>
            </a:ln>
          </p:spPr>
          <p:txBody>
            <a:bodyPr/>
            <a:lstStyle/>
            <a:p/>
          </p:txBody>
        </p:sp>
        <p:sp>
          <p:nvSpPr>
            <p:cNvPr id="7" name="pl7"/>
            <p:cNvSpPr/>
            <p:nvPr/>
          </p:nvSpPr>
          <p:spPr>
            <a:xfrm>
              <a:off x="11074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6728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2382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8036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3690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9344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538696" y="2513847"/>
              <a:ext cx="113080" cy="0"/>
            </a:xfrm>
            <a:custGeom>
              <a:avLst/>
              <a:pathLst>
                <a:path w="113080" h="0">
                  <a:moveTo>
                    <a:pt x="0" y="0"/>
                  </a:moveTo>
                  <a:lnTo>
                    <a:pt x="113080" y="0"/>
                  </a:lnTo>
                </a:path>
              </a:pathLst>
            </a:custGeom>
            <a:ln w="81303" cap="flat">
              <a:solidFill>
                <a:srgbClr val="E8E8E8">
                  <a:alpha val="100000"/>
                </a:srgbClr>
              </a:solidFill>
              <a:prstDash val="solid"/>
              <a:round/>
            </a:ln>
          </p:spPr>
          <p:txBody>
            <a:bodyPr/>
            <a:lstStyle/>
            <a:p/>
          </p:txBody>
        </p:sp>
        <p:sp>
          <p:nvSpPr>
            <p:cNvPr id="14" name="pl14"/>
            <p:cNvSpPr/>
            <p:nvPr/>
          </p:nvSpPr>
          <p:spPr>
            <a:xfrm>
              <a:off x="3708316" y="3690839"/>
              <a:ext cx="56540" cy="0"/>
            </a:xfrm>
            <a:custGeom>
              <a:avLst/>
              <a:pathLst>
                <a:path w="56540" h="0">
                  <a:moveTo>
                    <a:pt x="0" y="0"/>
                  </a:moveTo>
                  <a:lnTo>
                    <a:pt x="56540" y="0"/>
                  </a:lnTo>
                </a:path>
              </a:pathLst>
            </a:custGeom>
            <a:ln w="81303" cap="flat">
              <a:solidFill>
                <a:srgbClr val="E8E8E8">
                  <a:alpha val="100000"/>
                </a:srgbClr>
              </a:solidFill>
              <a:prstDash val="solid"/>
              <a:round/>
            </a:ln>
          </p:spPr>
          <p:txBody>
            <a:bodyPr/>
            <a:lstStyle/>
            <a:p/>
          </p:txBody>
        </p:sp>
        <p:sp>
          <p:nvSpPr>
            <p:cNvPr id="15" name="pl15"/>
            <p:cNvSpPr/>
            <p:nvPr/>
          </p:nvSpPr>
          <p:spPr>
            <a:xfrm>
              <a:off x="3849666" y="4867832"/>
              <a:ext cx="28270" cy="0"/>
            </a:xfrm>
            <a:custGeom>
              <a:avLst/>
              <a:pathLst>
                <a:path w="28270" h="0">
                  <a:moveTo>
                    <a:pt x="0" y="0"/>
                  </a:moveTo>
                  <a:lnTo>
                    <a:pt x="28270" y="0"/>
                  </a:lnTo>
                </a:path>
              </a:pathLst>
            </a:custGeom>
            <a:ln w="81303" cap="flat">
              <a:solidFill>
                <a:srgbClr val="E8E8E8">
                  <a:alpha val="100000"/>
                </a:srgbClr>
              </a:solidFill>
              <a:prstDash val="solid"/>
              <a:round/>
            </a:ln>
          </p:spPr>
          <p:txBody>
            <a:bodyPr/>
            <a:lstStyle/>
            <a:p/>
          </p:txBody>
        </p:sp>
        <p:sp>
          <p:nvSpPr>
            <p:cNvPr id="16" name="pt16"/>
            <p:cNvSpPr/>
            <p:nvPr/>
          </p:nvSpPr>
          <p:spPr>
            <a:xfrm>
              <a:off x="370381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376035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3845166"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 name="pt19"/>
            <p:cNvSpPr/>
            <p:nvPr/>
          </p:nvSpPr>
          <p:spPr>
            <a:xfrm>
              <a:off x="3873436"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 name="pt20"/>
            <p:cNvSpPr/>
            <p:nvPr/>
          </p:nvSpPr>
          <p:spPr>
            <a:xfrm>
              <a:off x="3534196"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3647276"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3663164"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 name="pt23"/>
            <p:cNvSpPr/>
            <p:nvPr/>
          </p:nvSpPr>
          <p:spPr>
            <a:xfrm>
              <a:off x="3719704"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 name="pt24"/>
            <p:cNvSpPr/>
            <p:nvPr/>
          </p:nvSpPr>
          <p:spPr>
            <a:xfrm>
              <a:off x="3804514"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 name="pt25"/>
            <p:cNvSpPr/>
            <p:nvPr/>
          </p:nvSpPr>
          <p:spPr>
            <a:xfrm>
              <a:off x="3832784"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 name="pt26"/>
            <p:cNvSpPr/>
            <p:nvPr/>
          </p:nvSpPr>
          <p:spPr>
            <a:xfrm>
              <a:off x="3493544"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 name="pt27"/>
            <p:cNvSpPr/>
            <p:nvPr/>
          </p:nvSpPr>
          <p:spPr>
            <a:xfrm>
              <a:off x="3606624"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 name="tx28"/>
            <p:cNvSpPr/>
            <p:nvPr/>
          </p:nvSpPr>
          <p:spPr>
            <a:xfrm>
              <a:off x="4241346"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29" name="tx29"/>
            <p:cNvSpPr/>
            <p:nvPr/>
          </p:nvSpPr>
          <p:spPr>
            <a:xfrm>
              <a:off x="4241346" y="482650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30" name="tx30"/>
            <p:cNvSpPr/>
            <p:nvPr/>
          </p:nvSpPr>
          <p:spPr>
            <a:xfrm>
              <a:off x="4241346" y="247251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31" name="rc31"/>
            <p:cNvSpPr/>
            <p:nvPr/>
          </p:nvSpPr>
          <p:spPr>
            <a:xfrm>
              <a:off x="937855" y="1807652"/>
              <a:ext cx="3731641" cy="3766375"/>
            </a:xfrm>
            <a:prstGeom prst="rect">
              <a:avLst/>
            </a:prstGeom>
            <a:noFill/>
            <a:ln w="13550" cap="rnd">
              <a:solidFill>
                <a:srgbClr val="999999">
                  <a:alpha val="100000"/>
                </a:srgbClr>
              </a:solidFill>
              <a:prstDash val="solid"/>
              <a:round/>
            </a:ln>
          </p:spPr>
          <p:txBody>
            <a:bodyPr/>
            <a:lstStyle/>
            <a:p/>
          </p:txBody>
        </p:sp>
        <p:sp>
          <p:nvSpPr>
            <p:cNvPr id="32" name="pl32"/>
            <p:cNvSpPr/>
            <p:nvPr/>
          </p:nvSpPr>
          <p:spPr>
            <a:xfrm>
              <a:off x="5342769" y="4867832"/>
              <a:ext cx="3731641" cy="0"/>
            </a:xfrm>
            <a:custGeom>
              <a:avLst/>
              <a:pathLst>
                <a:path w="3731641" h="0">
                  <a:moveTo>
                    <a:pt x="0" y="0"/>
                  </a:moveTo>
                  <a:lnTo>
                    <a:pt x="3731641" y="0"/>
                  </a:lnTo>
                  <a:lnTo>
                    <a:pt x="3731641" y="0"/>
                  </a:lnTo>
                </a:path>
              </a:pathLst>
            </a:custGeom>
            <a:ln w="13550" cap="flat">
              <a:solidFill>
                <a:srgbClr val="EBEBEB">
                  <a:alpha val="100000"/>
                </a:srgbClr>
              </a:solidFill>
              <a:prstDash val="solid"/>
              <a:round/>
            </a:ln>
          </p:spPr>
          <p:txBody>
            <a:bodyPr/>
            <a:lstStyle/>
            <a:p/>
          </p:txBody>
        </p:sp>
        <p:sp>
          <p:nvSpPr>
            <p:cNvPr id="33" name="pl33"/>
            <p:cNvSpPr/>
            <p:nvPr/>
          </p:nvSpPr>
          <p:spPr>
            <a:xfrm>
              <a:off x="5342769" y="3690839"/>
              <a:ext cx="3731641" cy="0"/>
            </a:xfrm>
            <a:custGeom>
              <a:avLst/>
              <a:pathLst>
                <a:path w="3731641" h="0">
                  <a:moveTo>
                    <a:pt x="0" y="0"/>
                  </a:moveTo>
                  <a:lnTo>
                    <a:pt x="3731641" y="0"/>
                  </a:lnTo>
                  <a:lnTo>
                    <a:pt x="3731641" y="0"/>
                  </a:lnTo>
                </a:path>
              </a:pathLst>
            </a:custGeom>
            <a:ln w="13550" cap="flat">
              <a:solidFill>
                <a:srgbClr val="EBEBEB">
                  <a:alpha val="100000"/>
                </a:srgbClr>
              </a:solidFill>
              <a:prstDash val="solid"/>
              <a:round/>
            </a:ln>
          </p:spPr>
          <p:txBody>
            <a:bodyPr/>
            <a:lstStyle/>
            <a:p/>
          </p:txBody>
        </p:sp>
        <p:sp>
          <p:nvSpPr>
            <p:cNvPr id="34" name="pl34"/>
            <p:cNvSpPr/>
            <p:nvPr/>
          </p:nvSpPr>
          <p:spPr>
            <a:xfrm>
              <a:off x="5342769" y="2513847"/>
              <a:ext cx="3731641" cy="0"/>
            </a:xfrm>
            <a:custGeom>
              <a:avLst/>
              <a:pathLst>
                <a:path w="3731641" h="0">
                  <a:moveTo>
                    <a:pt x="0" y="0"/>
                  </a:moveTo>
                  <a:lnTo>
                    <a:pt x="3731641" y="0"/>
                  </a:lnTo>
                  <a:lnTo>
                    <a:pt x="3731641" y="0"/>
                  </a:lnTo>
                </a:path>
              </a:pathLst>
            </a:custGeom>
            <a:ln w="13550" cap="flat">
              <a:solidFill>
                <a:srgbClr val="EBEBEB">
                  <a:alpha val="100000"/>
                </a:srgbClr>
              </a:solidFill>
              <a:prstDash val="solid"/>
              <a:round/>
            </a:ln>
          </p:spPr>
          <p:txBody>
            <a:bodyPr/>
            <a:lstStyle/>
            <a:p/>
          </p:txBody>
        </p:sp>
        <p:sp>
          <p:nvSpPr>
            <p:cNvPr id="35" name="pl35"/>
            <p:cNvSpPr/>
            <p:nvPr/>
          </p:nvSpPr>
          <p:spPr>
            <a:xfrm>
              <a:off x="55123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0777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431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2085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7739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3393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943610" y="25138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42" name="pl42"/>
            <p:cNvSpPr/>
            <p:nvPr/>
          </p:nvSpPr>
          <p:spPr>
            <a:xfrm>
              <a:off x="8226310"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43" name="pl43"/>
            <p:cNvSpPr/>
            <p:nvPr/>
          </p:nvSpPr>
          <p:spPr>
            <a:xfrm>
              <a:off x="8254580" y="48678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44" name="pt44"/>
            <p:cNvSpPr/>
            <p:nvPr/>
          </p:nvSpPr>
          <p:spPr>
            <a:xfrm>
              <a:off x="7939110"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39110"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2181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2181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50080"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50080"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898458"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1" name="pt51"/>
            <p:cNvSpPr/>
            <p:nvPr/>
          </p:nvSpPr>
          <p:spPr>
            <a:xfrm>
              <a:off x="7898458"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pt52"/>
            <p:cNvSpPr/>
            <p:nvPr/>
          </p:nvSpPr>
          <p:spPr>
            <a:xfrm>
              <a:off x="8181158"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3" name="pt53"/>
            <p:cNvSpPr/>
            <p:nvPr/>
          </p:nvSpPr>
          <p:spPr>
            <a:xfrm>
              <a:off x="8181158"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4" name="pt54"/>
            <p:cNvSpPr/>
            <p:nvPr/>
          </p:nvSpPr>
          <p:spPr>
            <a:xfrm>
              <a:off x="8209428"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5" name="pt55"/>
            <p:cNvSpPr/>
            <p:nvPr/>
          </p:nvSpPr>
          <p:spPr>
            <a:xfrm>
              <a:off x="8209428"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tx56"/>
            <p:cNvSpPr/>
            <p:nvPr/>
          </p:nvSpPr>
          <p:spPr>
            <a:xfrm>
              <a:off x="8680001" y="24725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57" name="tx57"/>
            <p:cNvSpPr/>
            <p:nvPr/>
          </p:nvSpPr>
          <p:spPr>
            <a:xfrm>
              <a:off x="8680001"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58" name="tx58"/>
            <p:cNvSpPr/>
            <p:nvPr/>
          </p:nvSpPr>
          <p:spPr>
            <a:xfrm>
              <a:off x="8680001" y="48265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59" name="rc59"/>
            <p:cNvSpPr/>
            <p:nvPr/>
          </p:nvSpPr>
          <p:spPr>
            <a:xfrm>
              <a:off x="5342769" y="1807652"/>
              <a:ext cx="3731641" cy="3766375"/>
            </a:xfrm>
            <a:prstGeom prst="rect">
              <a:avLst/>
            </a:prstGeom>
            <a:noFill/>
            <a:ln w="13550" cap="rnd">
              <a:solidFill>
                <a:srgbClr val="999999">
                  <a:alpha val="100000"/>
                </a:srgbClr>
              </a:solidFill>
              <a:prstDash val="solid"/>
              <a:round/>
            </a:ln>
          </p:spPr>
          <p:txBody>
            <a:bodyPr/>
            <a:lstStyle/>
            <a:p/>
          </p:txBody>
        </p:sp>
        <p:sp>
          <p:nvSpPr>
            <p:cNvPr id="60" name="rc60"/>
            <p:cNvSpPr/>
            <p:nvPr/>
          </p:nvSpPr>
          <p:spPr>
            <a:xfrm>
              <a:off x="937855" y="1592799"/>
              <a:ext cx="373164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 name="tx61"/>
            <p:cNvSpPr/>
            <p:nvPr/>
          </p:nvSpPr>
          <p:spPr>
            <a:xfrm>
              <a:off x="2589295"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62" name="rc62"/>
            <p:cNvSpPr/>
            <p:nvPr/>
          </p:nvSpPr>
          <p:spPr>
            <a:xfrm>
              <a:off x="5342769" y="1592799"/>
              <a:ext cx="373164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 name="tx63"/>
            <p:cNvSpPr/>
            <p:nvPr/>
          </p:nvSpPr>
          <p:spPr>
            <a:xfrm>
              <a:off x="7062606"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64" name="pl64"/>
            <p:cNvSpPr/>
            <p:nvPr/>
          </p:nvSpPr>
          <p:spPr>
            <a:xfrm>
              <a:off x="937855" y="5574027"/>
              <a:ext cx="3731641" cy="0"/>
            </a:xfrm>
            <a:custGeom>
              <a:avLst/>
              <a:pathLst>
                <a:path w="3731641" h="0">
                  <a:moveTo>
                    <a:pt x="0" y="0"/>
                  </a:moveTo>
                  <a:lnTo>
                    <a:pt x="3731641" y="0"/>
                  </a:lnTo>
                </a:path>
              </a:pathLst>
            </a:custGeom>
            <a:ln w="8130" cap="flat">
              <a:solidFill>
                <a:srgbClr val="000000">
                  <a:alpha val="100000"/>
                </a:srgbClr>
              </a:solidFill>
              <a:prstDash val="solid"/>
              <a:round/>
            </a:ln>
          </p:spPr>
          <p:txBody>
            <a:bodyPr/>
            <a:lstStyle/>
            <a:p/>
          </p:txBody>
        </p:sp>
        <p:sp>
          <p:nvSpPr>
            <p:cNvPr id="65" name="pl65"/>
            <p:cNvSpPr/>
            <p:nvPr/>
          </p:nvSpPr>
          <p:spPr>
            <a:xfrm>
              <a:off x="11074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 name="pl66"/>
            <p:cNvSpPr/>
            <p:nvPr/>
          </p:nvSpPr>
          <p:spPr>
            <a:xfrm>
              <a:off x="16728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 name="pl67"/>
            <p:cNvSpPr/>
            <p:nvPr/>
          </p:nvSpPr>
          <p:spPr>
            <a:xfrm>
              <a:off x="22382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8" name="pl68"/>
            <p:cNvSpPr/>
            <p:nvPr/>
          </p:nvSpPr>
          <p:spPr>
            <a:xfrm>
              <a:off x="28036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 name="pl69"/>
            <p:cNvSpPr/>
            <p:nvPr/>
          </p:nvSpPr>
          <p:spPr>
            <a:xfrm>
              <a:off x="33690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 name="pl70"/>
            <p:cNvSpPr/>
            <p:nvPr/>
          </p:nvSpPr>
          <p:spPr>
            <a:xfrm>
              <a:off x="39344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1" name="tx71"/>
            <p:cNvSpPr/>
            <p:nvPr/>
          </p:nvSpPr>
          <p:spPr>
            <a:xfrm>
              <a:off x="107638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 name="tx72"/>
            <p:cNvSpPr/>
            <p:nvPr/>
          </p:nvSpPr>
          <p:spPr>
            <a:xfrm>
              <a:off x="161069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73" name="tx73"/>
            <p:cNvSpPr/>
            <p:nvPr/>
          </p:nvSpPr>
          <p:spPr>
            <a:xfrm>
              <a:off x="21760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74" name="tx74"/>
            <p:cNvSpPr/>
            <p:nvPr/>
          </p:nvSpPr>
          <p:spPr>
            <a:xfrm>
              <a:off x="27414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75" name="tx75"/>
            <p:cNvSpPr/>
            <p:nvPr/>
          </p:nvSpPr>
          <p:spPr>
            <a:xfrm>
              <a:off x="330689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76" name="tx76"/>
            <p:cNvSpPr/>
            <p:nvPr/>
          </p:nvSpPr>
          <p:spPr>
            <a:xfrm>
              <a:off x="384120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7" name="pl77"/>
            <p:cNvSpPr/>
            <p:nvPr/>
          </p:nvSpPr>
          <p:spPr>
            <a:xfrm>
              <a:off x="5342769" y="5574027"/>
              <a:ext cx="3731641" cy="0"/>
            </a:xfrm>
            <a:custGeom>
              <a:avLst/>
              <a:pathLst>
                <a:path w="3731641" h="0">
                  <a:moveTo>
                    <a:pt x="0" y="0"/>
                  </a:moveTo>
                  <a:lnTo>
                    <a:pt x="3731641" y="0"/>
                  </a:lnTo>
                </a:path>
              </a:pathLst>
            </a:custGeom>
            <a:ln w="8130" cap="flat">
              <a:solidFill>
                <a:srgbClr val="000000">
                  <a:alpha val="100000"/>
                </a:srgbClr>
              </a:solidFill>
              <a:prstDash val="solid"/>
              <a:round/>
            </a:ln>
          </p:spPr>
          <p:txBody>
            <a:bodyPr/>
            <a:lstStyle/>
            <a:p/>
          </p:txBody>
        </p:sp>
        <p:sp>
          <p:nvSpPr>
            <p:cNvPr id="78" name="pl78"/>
            <p:cNvSpPr/>
            <p:nvPr/>
          </p:nvSpPr>
          <p:spPr>
            <a:xfrm>
              <a:off x="55123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 name="pl79"/>
            <p:cNvSpPr/>
            <p:nvPr/>
          </p:nvSpPr>
          <p:spPr>
            <a:xfrm>
              <a:off x="60777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 name="pl80"/>
            <p:cNvSpPr/>
            <p:nvPr/>
          </p:nvSpPr>
          <p:spPr>
            <a:xfrm>
              <a:off x="66431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1" name="pl81"/>
            <p:cNvSpPr/>
            <p:nvPr/>
          </p:nvSpPr>
          <p:spPr>
            <a:xfrm>
              <a:off x="72085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2" name="pl82"/>
            <p:cNvSpPr/>
            <p:nvPr/>
          </p:nvSpPr>
          <p:spPr>
            <a:xfrm>
              <a:off x="77739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3" name="pl83"/>
            <p:cNvSpPr/>
            <p:nvPr/>
          </p:nvSpPr>
          <p:spPr>
            <a:xfrm>
              <a:off x="83393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4" name="tx84"/>
            <p:cNvSpPr/>
            <p:nvPr/>
          </p:nvSpPr>
          <p:spPr>
            <a:xfrm>
              <a:off x="548130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5" name="tx85"/>
            <p:cNvSpPr/>
            <p:nvPr/>
          </p:nvSpPr>
          <p:spPr>
            <a:xfrm>
              <a:off x="601561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86" name="tx86"/>
            <p:cNvSpPr/>
            <p:nvPr/>
          </p:nvSpPr>
          <p:spPr>
            <a:xfrm>
              <a:off x="658101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87" name="tx87"/>
            <p:cNvSpPr/>
            <p:nvPr/>
          </p:nvSpPr>
          <p:spPr>
            <a:xfrm>
              <a:off x="714641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88" name="tx88"/>
            <p:cNvSpPr/>
            <p:nvPr/>
          </p:nvSpPr>
          <p:spPr>
            <a:xfrm>
              <a:off x="771181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89" name="tx89"/>
            <p:cNvSpPr/>
            <p:nvPr/>
          </p:nvSpPr>
          <p:spPr>
            <a:xfrm>
              <a:off x="824612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90" name="tx90"/>
            <p:cNvSpPr/>
            <p:nvPr/>
          </p:nvSpPr>
          <p:spPr>
            <a:xfrm>
              <a:off x="4904866" y="4827827"/>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Tunisia</a:t>
              </a:r>
            </a:p>
          </p:txBody>
        </p:sp>
        <p:sp>
          <p:nvSpPr>
            <p:cNvPr id="91" name="tx91"/>
            <p:cNvSpPr/>
            <p:nvPr/>
          </p:nvSpPr>
          <p:spPr>
            <a:xfrm>
              <a:off x="4832354" y="3650834"/>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Morocco</a:t>
              </a:r>
            </a:p>
          </p:txBody>
        </p:sp>
        <p:sp>
          <p:nvSpPr>
            <p:cNvPr id="92" name="tx92"/>
            <p:cNvSpPr/>
            <p:nvPr/>
          </p:nvSpPr>
          <p:spPr>
            <a:xfrm>
              <a:off x="4739086" y="2473842"/>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Mauritania</a:t>
              </a:r>
            </a:p>
          </p:txBody>
        </p:sp>
        <p:sp>
          <p:nvSpPr>
            <p:cNvPr id="93" name="tx93"/>
            <p:cNvSpPr/>
            <p:nvPr/>
          </p:nvSpPr>
          <p:spPr>
            <a:xfrm>
              <a:off x="570178" y="4827827"/>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Egypt</a:t>
              </a:r>
            </a:p>
          </p:txBody>
        </p:sp>
        <p:sp>
          <p:nvSpPr>
            <p:cNvPr id="94" name="tx94"/>
            <p:cNvSpPr/>
            <p:nvPr/>
          </p:nvSpPr>
          <p:spPr>
            <a:xfrm>
              <a:off x="508182" y="3650834"/>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95" name="tx95"/>
            <p:cNvSpPr/>
            <p:nvPr/>
          </p:nvSpPr>
          <p:spPr>
            <a:xfrm>
              <a:off x="588832" y="2473842"/>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96" name="tx96"/>
            <p:cNvSpPr/>
            <p:nvPr/>
          </p:nvSpPr>
          <p:spPr>
            <a:xfrm>
              <a:off x="3874511"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97" name="pt97"/>
            <p:cNvSpPr/>
            <p:nvPr/>
          </p:nvSpPr>
          <p:spPr>
            <a:xfrm>
              <a:off x="5030117"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98" name="pt98"/>
            <p:cNvSpPr/>
            <p:nvPr/>
          </p:nvSpPr>
          <p:spPr>
            <a:xfrm>
              <a:off x="5637468"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tx99"/>
            <p:cNvSpPr/>
            <p:nvPr/>
          </p:nvSpPr>
          <p:spPr>
            <a:xfrm>
              <a:off x="528168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00" name="tx100"/>
            <p:cNvSpPr/>
            <p:nvPr/>
          </p:nvSpPr>
          <p:spPr>
            <a:xfrm>
              <a:off x="588903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01" name="tx101"/>
            <p:cNvSpPr/>
            <p:nvPr/>
          </p:nvSpPr>
          <p:spPr>
            <a:xfrm>
              <a:off x="937855"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102" name="tx10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3" name="tx10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0 out of 6 (0%) countries in Northern Africa had a decline in coverage.
There were 3 (50%) countries with an increase in DTP3 coverage. Coverage remained the same in 3 countries between 2024 and 2025.
</a:t>
            </a:r>
          </a:p>
        </p:txBody>
      </p:sp>
      <p:sp>
        <p:nvSpPr>
          <p:cNvPr id="1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three countries, and no countries experienced a decline.</a:t>
            </a:r>
          </a:p>
        </p:txBody>
      </p:sp>
      <p:grpSp xmlns:pic="http://schemas.openxmlformats.org/drawingml/2006/picture">
        <p:nvGrpSpPr>
          <p:cNvPr id="106" name=""/>
          <p:cNvGrpSpPr/>
          <p:nvPr/>
        </p:nvGrpSpPr>
        <p:grpSpPr>
          <a:xfrm>
            <a:off x="292608" y="1005840"/>
            <a:ext cx="8595360" cy="28575"/>
            <a:chOff x="292608" y="1005840"/>
            <a:chExt cx="8595360" cy="28575"/>
          </a:xfrm>
        </p:grpSpPr>
        <p:sp>
          <p:nvSpPr>
            <p:cNvPr id="1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Northern Africa from lowest to highest coverage, and the rank of the top 10 countries with the most un- and undervaccinated children, based on absolute numbers.
In 2025, DTP3 coverage ranged from 86% in Mauritania to 98% in Egypt.
5 out of 6 (83%) countries had coverage of at least 90%.
Algeria had DTP3 coverage of 94% and the highest absolute number of un- and undervaccinated children in the region, followed by Egypt.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Mauritania and Libya had the lowest DTP3 coverage, while Algeria and Egypt had the highest number of un- and undervaccinated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697" cy="2621594"/>
            </a:xfrm>
            <a:custGeom>
              <a:avLst/>
              <a:pathLst>
                <a:path w="1938697" h="2621594">
                  <a:moveTo>
                    <a:pt x="470469" y="2115861"/>
                  </a:moveTo>
                  <a:lnTo>
                    <a:pt x="534479" y="2139943"/>
                  </a:lnTo>
                  <a:lnTo>
                    <a:pt x="598488" y="2164026"/>
                  </a:lnTo>
                  <a:lnTo>
                    <a:pt x="662498" y="2188108"/>
                  </a:lnTo>
                  <a:lnTo>
                    <a:pt x="726507" y="2212191"/>
                  </a:lnTo>
                  <a:lnTo>
                    <a:pt x="790517" y="2236273"/>
                  </a:lnTo>
                  <a:lnTo>
                    <a:pt x="854526" y="2260356"/>
                  </a:lnTo>
                  <a:lnTo>
                    <a:pt x="918536" y="2284438"/>
                  </a:lnTo>
                  <a:lnTo>
                    <a:pt x="982545" y="2308521"/>
                  </a:lnTo>
                  <a:lnTo>
                    <a:pt x="1046555" y="2332604"/>
                  </a:lnTo>
                  <a:lnTo>
                    <a:pt x="1110564" y="2356686"/>
                  </a:lnTo>
                  <a:lnTo>
                    <a:pt x="1174574" y="2380769"/>
                  </a:lnTo>
                  <a:lnTo>
                    <a:pt x="1238583" y="2404851"/>
                  </a:lnTo>
                  <a:lnTo>
                    <a:pt x="1302593" y="2428934"/>
                  </a:lnTo>
                  <a:lnTo>
                    <a:pt x="1366602" y="2453016"/>
                  </a:lnTo>
                  <a:lnTo>
                    <a:pt x="1430612" y="2477099"/>
                  </a:lnTo>
                  <a:lnTo>
                    <a:pt x="1494621" y="2501181"/>
                  </a:lnTo>
                  <a:lnTo>
                    <a:pt x="1558631" y="2525264"/>
                  </a:lnTo>
                  <a:lnTo>
                    <a:pt x="1622640" y="2549346"/>
                  </a:lnTo>
                  <a:lnTo>
                    <a:pt x="1686650" y="2573429"/>
                  </a:lnTo>
                  <a:lnTo>
                    <a:pt x="1750659" y="2597511"/>
                  </a:lnTo>
                  <a:lnTo>
                    <a:pt x="1814669" y="2621594"/>
                  </a:lnTo>
                  <a:lnTo>
                    <a:pt x="1836748" y="2559749"/>
                  </a:lnTo>
                  <a:lnTo>
                    <a:pt x="1856721" y="2497193"/>
                  </a:lnTo>
                  <a:lnTo>
                    <a:pt x="1874564" y="2433995"/>
                  </a:lnTo>
                  <a:lnTo>
                    <a:pt x="1890257" y="2370230"/>
                  </a:lnTo>
                  <a:lnTo>
                    <a:pt x="1903781" y="2305970"/>
                  </a:lnTo>
                  <a:lnTo>
                    <a:pt x="1915121" y="2241289"/>
                  </a:lnTo>
                  <a:lnTo>
                    <a:pt x="1924264" y="2176260"/>
                  </a:lnTo>
                  <a:lnTo>
                    <a:pt x="1931200" y="2110960"/>
                  </a:lnTo>
                  <a:lnTo>
                    <a:pt x="1935921" y="2045462"/>
                  </a:lnTo>
                  <a:lnTo>
                    <a:pt x="1938421" y="1979842"/>
                  </a:lnTo>
                  <a:lnTo>
                    <a:pt x="1938697" y="1914174"/>
                  </a:lnTo>
                  <a:lnTo>
                    <a:pt x="1936749" y="1848535"/>
                  </a:lnTo>
                  <a:lnTo>
                    <a:pt x="1932580" y="1783000"/>
                  </a:lnTo>
                  <a:lnTo>
                    <a:pt x="1926193" y="1717644"/>
                  </a:lnTo>
                  <a:lnTo>
                    <a:pt x="1917597" y="1652541"/>
                  </a:lnTo>
                  <a:lnTo>
                    <a:pt x="1906802" y="1587766"/>
                  </a:lnTo>
                  <a:lnTo>
                    <a:pt x="1893819" y="1523395"/>
                  </a:lnTo>
                  <a:lnTo>
                    <a:pt x="1878663" y="1459500"/>
                  </a:lnTo>
                  <a:lnTo>
                    <a:pt x="1861352" y="1396155"/>
                  </a:lnTo>
                  <a:lnTo>
                    <a:pt x="1841906" y="1333432"/>
                  </a:lnTo>
                  <a:lnTo>
                    <a:pt x="1820348" y="1271404"/>
                  </a:lnTo>
                  <a:lnTo>
                    <a:pt x="1796701" y="1210142"/>
                  </a:lnTo>
                  <a:lnTo>
                    <a:pt x="1770993" y="1149715"/>
                  </a:lnTo>
                  <a:lnTo>
                    <a:pt x="1743253" y="1090194"/>
                  </a:lnTo>
                  <a:lnTo>
                    <a:pt x="1713514" y="1031646"/>
                  </a:lnTo>
                  <a:lnTo>
                    <a:pt x="1681809" y="974139"/>
                  </a:lnTo>
                  <a:lnTo>
                    <a:pt x="1648174" y="917739"/>
                  </a:lnTo>
                  <a:lnTo>
                    <a:pt x="1612649" y="862510"/>
                  </a:lnTo>
                  <a:lnTo>
                    <a:pt x="1575275" y="808515"/>
                  </a:lnTo>
                  <a:lnTo>
                    <a:pt x="1536093" y="755818"/>
                  </a:lnTo>
                  <a:lnTo>
                    <a:pt x="1495149" y="704477"/>
                  </a:lnTo>
                  <a:lnTo>
                    <a:pt x="1452489" y="654553"/>
                  </a:lnTo>
                  <a:lnTo>
                    <a:pt x="1408164" y="606101"/>
                  </a:lnTo>
                  <a:lnTo>
                    <a:pt x="1362223" y="559179"/>
                  </a:lnTo>
                  <a:lnTo>
                    <a:pt x="1314720" y="513839"/>
                  </a:lnTo>
                  <a:lnTo>
                    <a:pt x="1265708" y="470134"/>
                  </a:lnTo>
                  <a:lnTo>
                    <a:pt x="1215245" y="428114"/>
                  </a:lnTo>
                  <a:lnTo>
                    <a:pt x="1163387" y="387827"/>
                  </a:lnTo>
                  <a:lnTo>
                    <a:pt x="1110195" y="349319"/>
                  </a:lnTo>
                  <a:lnTo>
                    <a:pt x="1055729" y="312634"/>
                  </a:lnTo>
                  <a:lnTo>
                    <a:pt x="1000053" y="277815"/>
                  </a:lnTo>
                  <a:lnTo>
                    <a:pt x="943229" y="244901"/>
                  </a:lnTo>
                  <a:lnTo>
                    <a:pt x="885323" y="213931"/>
                  </a:lnTo>
                  <a:lnTo>
                    <a:pt x="826401" y="184939"/>
                  </a:lnTo>
                  <a:lnTo>
                    <a:pt x="766532" y="157960"/>
                  </a:lnTo>
                  <a:lnTo>
                    <a:pt x="705783" y="133023"/>
                  </a:lnTo>
                  <a:lnTo>
                    <a:pt x="644224" y="110157"/>
                  </a:lnTo>
                  <a:lnTo>
                    <a:pt x="581927" y="89390"/>
                  </a:lnTo>
                  <a:lnTo>
                    <a:pt x="518962" y="70744"/>
                  </a:lnTo>
                  <a:lnTo>
                    <a:pt x="455402" y="54241"/>
                  </a:lnTo>
                  <a:lnTo>
                    <a:pt x="391319" y="39900"/>
                  </a:lnTo>
                  <a:lnTo>
                    <a:pt x="326787" y="27737"/>
                  </a:lnTo>
                  <a:lnTo>
                    <a:pt x="261881" y="17767"/>
                  </a:lnTo>
                  <a:lnTo>
                    <a:pt x="196674" y="10000"/>
                  </a:lnTo>
                  <a:lnTo>
                    <a:pt x="131241" y="4446"/>
                  </a:lnTo>
                  <a:lnTo>
                    <a:pt x="65658" y="1112"/>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9099" y="1440960"/>
                  </a:lnTo>
                  <a:lnTo>
                    <a:pt x="136887" y="1455186"/>
                  </a:lnTo>
                  <a:lnTo>
                    <a:pt x="202076" y="1478595"/>
                  </a:lnTo>
                  <a:lnTo>
                    <a:pt x="263428" y="1510744"/>
                  </a:lnTo>
                  <a:lnTo>
                    <a:pt x="319778" y="1551021"/>
                  </a:lnTo>
                  <a:lnTo>
                    <a:pt x="370056" y="1598661"/>
                  </a:lnTo>
                  <a:lnTo>
                    <a:pt x="413308" y="1652762"/>
                  </a:lnTo>
                  <a:lnTo>
                    <a:pt x="448713" y="1712294"/>
                  </a:lnTo>
                  <a:lnTo>
                    <a:pt x="475597" y="1776128"/>
                  </a:lnTo>
                  <a:lnTo>
                    <a:pt x="493452" y="1843052"/>
                  </a:lnTo>
                  <a:lnTo>
                    <a:pt x="501937" y="1911794"/>
                  </a:lnTo>
                  <a:lnTo>
                    <a:pt x="500891" y="1981051"/>
                  </a:lnTo>
                  <a:lnTo>
                    <a:pt x="490335" y="2049506"/>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5" name="pg5"/>
            <p:cNvSpPr/>
            <p:nvPr/>
          </p:nvSpPr>
          <p:spPr>
            <a:xfrm>
              <a:off x="2060628" y="4123785"/>
              <a:ext cx="2970653" cy="1761707"/>
            </a:xfrm>
            <a:custGeom>
              <a:avLst/>
              <a:pathLst>
                <a:path w="2970653" h="1761707">
                  <a:moveTo>
                    <a:pt x="856284" y="226544"/>
                  </a:moveTo>
                  <a:lnTo>
                    <a:pt x="815509" y="281449"/>
                  </a:lnTo>
                  <a:lnTo>
                    <a:pt x="774733" y="336353"/>
                  </a:lnTo>
                  <a:lnTo>
                    <a:pt x="733958" y="391258"/>
                  </a:lnTo>
                  <a:lnTo>
                    <a:pt x="693182" y="446163"/>
                  </a:lnTo>
                  <a:lnTo>
                    <a:pt x="652407" y="501068"/>
                  </a:lnTo>
                  <a:lnTo>
                    <a:pt x="611631" y="555973"/>
                  </a:lnTo>
                  <a:lnTo>
                    <a:pt x="570856" y="610878"/>
                  </a:lnTo>
                  <a:lnTo>
                    <a:pt x="530080" y="665783"/>
                  </a:lnTo>
                  <a:lnTo>
                    <a:pt x="489305" y="720688"/>
                  </a:lnTo>
                  <a:lnTo>
                    <a:pt x="448530" y="775592"/>
                  </a:lnTo>
                  <a:lnTo>
                    <a:pt x="407754" y="830497"/>
                  </a:lnTo>
                  <a:lnTo>
                    <a:pt x="366979" y="885402"/>
                  </a:lnTo>
                  <a:lnTo>
                    <a:pt x="326203" y="940307"/>
                  </a:lnTo>
                  <a:lnTo>
                    <a:pt x="285428" y="995212"/>
                  </a:lnTo>
                  <a:lnTo>
                    <a:pt x="244652" y="1050117"/>
                  </a:lnTo>
                  <a:lnTo>
                    <a:pt x="203877" y="1105022"/>
                  </a:lnTo>
                  <a:lnTo>
                    <a:pt x="163101" y="1159927"/>
                  </a:lnTo>
                  <a:lnTo>
                    <a:pt x="122326" y="1214831"/>
                  </a:lnTo>
                  <a:lnTo>
                    <a:pt x="81550" y="1269736"/>
                  </a:lnTo>
                  <a:lnTo>
                    <a:pt x="40775" y="1324641"/>
                  </a:lnTo>
                  <a:lnTo>
                    <a:pt x="0" y="1379546"/>
                  </a:lnTo>
                  <a:lnTo>
                    <a:pt x="53986" y="1418223"/>
                  </a:lnTo>
                  <a:lnTo>
                    <a:pt x="109265" y="1455028"/>
                  </a:lnTo>
                  <a:lnTo>
                    <a:pt x="165772" y="1489918"/>
                  </a:lnTo>
                  <a:lnTo>
                    <a:pt x="223441" y="1522852"/>
                  </a:lnTo>
                  <a:lnTo>
                    <a:pt x="282204" y="1553792"/>
                  </a:lnTo>
                  <a:lnTo>
                    <a:pt x="341992" y="1582702"/>
                  </a:lnTo>
                  <a:lnTo>
                    <a:pt x="402736" y="1609547"/>
                  </a:lnTo>
                  <a:lnTo>
                    <a:pt x="464362" y="1634296"/>
                  </a:lnTo>
                  <a:lnTo>
                    <a:pt x="526801" y="1656919"/>
                  </a:lnTo>
                  <a:lnTo>
                    <a:pt x="589977" y="1677391"/>
                  </a:lnTo>
                  <a:lnTo>
                    <a:pt x="653818" y="1695688"/>
                  </a:lnTo>
                  <a:lnTo>
                    <a:pt x="718248" y="1711787"/>
                  </a:lnTo>
                  <a:lnTo>
                    <a:pt x="783191" y="1725671"/>
                  </a:lnTo>
                  <a:lnTo>
                    <a:pt x="848572" y="1737322"/>
                  </a:lnTo>
                  <a:lnTo>
                    <a:pt x="914313" y="1746727"/>
                  </a:lnTo>
                  <a:lnTo>
                    <a:pt x="980338" y="1753875"/>
                  </a:lnTo>
                  <a:lnTo>
                    <a:pt x="1046569" y="1758758"/>
                  </a:lnTo>
                  <a:lnTo>
                    <a:pt x="1112929" y="1761369"/>
                  </a:lnTo>
                  <a:lnTo>
                    <a:pt x="1179339" y="1761707"/>
                  </a:lnTo>
                  <a:lnTo>
                    <a:pt x="1245721" y="1759770"/>
                  </a:lnTo>
                  <a:lnTo>
                    <a:pt x="1311998" y="1755560"/>
                  </a:lnTo>
                  <a:lnTo>
                    <a:pt x="1378092" y="1749083"/>
                  </a:lnTo>
                  <a:lnTo>
                    <a:pt x="1443926" y="1740347"/>
                  </a:lnTo>
                  <a:lnTo>
                    <a:pt x="1509422" y="1729361"/>
                  </a:lnTo>
                  <a:lnTo>
                    <a:pt x="1574503" y="1716138"/>
                  </a:lnTo>
                  <a:lnTo>
                    <a:pt x="1639093" y="1700694"/>
                  </a:lnTo>
                  <a:lnTo>
                    <a:pt x="1703116" y="1683048"/>
                  </a:lnTo>
                  <a:lnTo>
                    <a:pt x="1766497" y="1663218"/>
                  </a:lnTo>
                  <a:lnTo>
                    <a:pt x="1829163" y="1641230"/>
                  </a:lnTo>
                  <a:lnTo>
                    <a:pt x="1891038" y="1617109"/>
                  </a:lnTo>
                  <a:lnTo>
                    <a:pt x="1952051" y="1590883"/>
                  </a:lnTo>
                  <a:lnTo>
                    <a:pt x="2012130" y="1562582"/>
                  </a:lnTo>
                  <a:lnTo>
                    <a:pt x="2071204" y="1532241"/>
                  </a:lnTo>
                  <a:lnTo>
                    <a:pt x="2129205" y="1499894"/>
                  </a:lnTo>
                  <a:lnTo>
                    <a:pt x="2186063" y="1465580"/>
                  </a:lnTo>
                  <a:lnTo>
                    <a:pt x="2241714" y="1429339"/>
                  </a:lnTo>
                  <a:lnTo>
                    <a:pt x="2296090" y="1391213"/>
                  </a:lnTo>
                  <a:lnTo>
                    <a:pt x="2349129" y="1351247"/>
                  </a:lnTo>
                  <a:lnTo>
                    <a:pt x="2400768" y="1309488"/>
                  </a:lnTo>
                  <a:lnTo>
                    <a:pt x="2450947" y="1265986"/>
                  </a:lnTo>
                  <a:lnTo>
                    <a:pt x="2499606" y="1220790"/>
                  </a:lnTo>
                  <a:lnTo>
                    <a:pt x="2546689" y="1173954"/>
                  </a:lnTo>
                  <a:lnTo>
                    <a:pt x="2592140" y="1125533"/>
                  </a:lnTo>
                  <a:lnTo>
                    <a:pt x="2635907" y="1075584"/>
                  </a:lnTo>
                  <a:lnTo>
                    <a:pt x="2677937" y="1024166"/>
                  </a:lnTo>
                  <a:lnTo>
                    <a:pt x="2718181" y="971338"/>
                  </a:lnTo>
                  <a:lnTo>
                    <a:pt x="2756593" y="917163"/>
                  </a:lnTo>
                  <a:lnTo>
                    <a:pt x="2793126" y="861704"/>
                  </a:lnTo>
                  <a:lnTo>
                    <a:pt x="2827739" y="805027"/>
                  </a:lnTo>
                  <a:lnTo>
                    <a:pt x="2860391" y="747197"/>
                  </a:lnTo>
                  <a:lnTo>
                    <a:pt x="2891043" y="688283"/>
                  </a:lnTo>
                  <a:lnTo>
                    <a:pt x="2919659" y="628354"/>
                  </a:lnTo>
                  <a:lnTo>
                    <a:pt x="2946206" y="567480"/>
                  </a:lnTo>
                  <a:lnTo>
                    <a:pt x="2970653" y="505733"/>
                  </a:lnTo>
                  <a:lnTo>
                    <a:pt x="2906643" y="481650"/>
                  </a:lnTo>
                  <a:lnTo>
                    <a:pt x="2842634" y="457568"/>
                  </a:lnTo>
                  <a:lnTo>
                    <a:pt x="2778624" y="433485"/>
                  </a:lnTo>
                  <a:lnTo>
                    <a:pt x="2714615" y="409403"/>
                  </a:lnTo>
                  <a:lnTo>
                    <a:pt x="2650605" y="385320"/>
                  </a:lnTo>
                  <a:lnTo>
                    <a:pt x="2586596" y="361237"/>
                  </a:lnTo>
                  <a:lnTo>
                    <a:pt x="2522586" y="337155"/>
                  </a:lnTo>
                  <a:lnTo>
                    <a:pt x="2458577" y="313072"/>
                  </a:lnTo>
                  <a:lnTo>
                    <a:pt x="2394567" y="288990"/>
                  </a:lnTo>
                  <a:lnTo>
                    <a:pt x="2330558" y="264907"/>
                  </a:lnTo>
                  <a:lnTo>
                    <a:pt x="2266548" y="240825"/>
                  </a:lnTo>
                  <a:lnTo>
                    <a:pt x="2202539" y="216742"/>
                  </a:lnTo>
                  <a:lnTo>
                    <a:pt x="2138529" y="192660"/>
                  </a:lnTo>
                  <a:lnTo>
                    <a:pt x="2074520" y="168577"/>
                  </a:lnTo>
                  <a:lnTo>
                    <a:pt x="2010510" y="144495"/>
                  </a:lnTo>
                  <a:lnTo>
                    <a:pt x="1946501" y="120412"/>
                  </a:lnTo>
                  <a:lnTo>
                    <a:pt x="1882491" y="96330"/>
                  </a:lnTo>
                  <a:lnTo>
                    <a:pt x="1818482" y="72247"/>
                  </a:lnTo>
                  <a:lnTo>
                    <a:pt x="1754472" y="48165"/>
                  </a:lnTo>
                  <a:lnTo>
                    <a:pt x="1690463" y="24082"/>
                  </a:lnTo>
                  <a:lnTo>
                    <a:pt x="1626453" y="0"/>
                  </a:lnTo>
                  <a:lnTo>
                    <a:pt x="1599034" y="60436"/>
                  </a:lnTo>
                  <a:lnTo>
                    <a:pt x="1563892" y="116734"/>
                  </a:lnTo>
                  <a:lnTo>
                    <a:pt x="1521640" y="167911"/>
                  </a:lnTo>
                  <a:lnTo>
                    <a:pt x="1473013" y="213077"/>
                  </a:lnTo>
                  <a:lnTo>
                    <a:pt x="1418861" y="251442"/>
                  </a:lnTo>
                  <a:lnTo>
                    <a:pt x="1360126" y="282339"/>
                  </a:lnTo>
                  <a:lnTo>
                    <a:pt x="1297833" y="305229"/>
                  </a:lnTo>
                  <a:lnTo>
                    <a:pt x="1233067" y="319713"/>
                  </a:lnTo>
                  <a:lnTo>
                    <a:pt x="1166957" y="325539"/>
                  </a:lnTo>
                  <a:lnTo>
                    <a:pt x="1100657" y="322605"/>
                  </a:lnTo>
                  <a:lnTo>
                    <a:pt x="1035320" y="310962"/>
                  </a:lnTo>
                  <a:lnTo>
                    <a:pt x="972087" y="290813"/>
                  </a:lnTo>
                  <a:lnTo>
                    <a:pt x="912060" y="262509"/>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6" name="pg6"/>
            <p:cNvSpPr/>
            <p:nvPr/>
          </p:nvSpPr>
          <p:spPr>
            <a:xfrm>
              <a:off x="1277760" y="3943652"/>
              <a:ext cx="1639152" cy="1559679"/>
            </a:xfrm>
            <a:custGeom>
              <a:avLst/>
              <a:pathLst>
                <a:path w="1639152" h="1559679">
                  <a:moveTo>
                    <a:pt x="1436186" y="2316"/>
                  </a:moveTo>
                  <a:lnTo>
                    <a:pt x="1367796" y="2205"/>
                  </a:lnTo>
                  <a:lnTo>
                    <a:pt x="1299407" y="2095"/>
                  </a:lnTo>
                  <a:lnTo>
                    <a:pt x="1231017" y="1985"/>
                  </a:lnTo>
                  <a:lnTo>
                    <a:pt x="1162627" y="1874"/>
                  </a:lnTo>
                  <a:lnTo>
                    <a:pt x="1094237" y="1764"/>
                  </a:lnTo>
                  <a:lnTo>
                    <a:pt x="1025847" y="1654"/>
                  </a:lnTo>
                  <a:lnTo>
                    <a:pt x="957457" y="1544"/>
                  </a:lnTo>
                  <a:lnTo>
                    <a:pt x="889067" y="1433"/>
                  </a:lnTo>
                  <a:lnTo>
                    <a:pt x="820678" y="1323"/>
                  </a:lnTo>
                  <a:lnTo>
                    <a:pt x="752288" y="1213"/>
                  </a:lnTo>
                  <a:lnTo>
                    <a:pt x="683898" y="1102"/>
                  </a:lnTo>
                  <a:lnTo>
                    <a:pt x="615508" y="992"/>
                  </a:lnTo>
                  <a:lnTo>
                    <a:pt x="547118" y="882"/>
                  </a:lnTo>
                  <a:lnTo>
                    <a:pt x="478728" y="772"/>
                  </a:lnTo>
                  <a:lnTo>
                    <a:pt x="410339" y="661"/>
                  </a:lnTo>
                  <a:lnTo>
                    <a:pt x="341949" y="551"/>
                  </a:lnTo>
                  <a:lnTo>
                    <a:pt x="273559" y="441"/>
                  </a:lnTo>
                  <a:lnTo>
                    <a:pt x="205169" y="330"/>
                  </a:lnTo>
                  <a:lnTo>
                    <a:pt x="136779" y="220"/>
                  </a:lnTo>
                  <a:lnTo>
                    <a:pt x="68389" y="110"/>
                  </a:lnTo>
                  <a:lnTo>
                    <a:pt x="0" y="0"/>
                  </a:lnTo>
                  <a:lnTo>
                    <a:pt x="1050" y="67031"/>
                  </a:lnTo>
                  <a:lnTo>
                    <a:pt x="4418" y="133986"/>
                  </a:lnTo>
                  <a:lnTo>
                    <a:pt x="10099" y="200785"/>
                  </a:lnTo>
                  <a:lnTo>
                    <a:pt x="18085" y="267347"/>
                  </a:lnTo>
                  <a:lnTo>
                    <a:pt x="28368" y="333593"/>
                  </a:lnTo>
                  <a:lnTo>
                    <a:pt x="40935" y="399445"/>
                  </a:lnTo>
                  <a:lnTo>
                    <a:pt x="55771" y="464822"/>
                  </a:lnTo>
                  <a:lnTo>
                    <a:pt x="72858" y="529648"/>
                  </a:lnTo>
                  <a:lnTo>
                    <a:pt x="92176" y="593844"/>
                  </a:lnTo>
                  <a:lnTo>
                    <a:pt x="113702" y="657333"/>
                  </a:lnTo>
                  <a:lnTo>
                    <a:pt x="137410" y="720041"/>
                  </a:lnTo>
                  <a:lnTo>
                    <a:pt x="163272" y="781891"/>
                  </a:lnTo>
                  <a:lnTo>
                    <a:pt x="191257" y="842811"/>
                  </a:lnTo>
                  <a:lnTo>
                    <a:pt x="221331" y="902726"/>
                  </a:lnTo>
                  <a:lnTo>
                    <a:pt x="253459" y="961566"/>
                  </a:lnTo>
                  <a:lnTo>
                    <a:pt x="287601" y="1019260"/>
                  </a:lnTo>
                  <a:lnTo>
                    <a:pt x="323718" y="1075740"/>
                  </a:lnTo>
                  <a:lnTo>
                    <a:pt x="361765" y="1130937"/>
                  </a:lnTo>
                  <a:lnTo>
                    <a:pt x="401699" y="1184785"/>
                  </a:lnTo>
                  <a:lnTo>
                    <a:pt x="443470" y="1237221"/>
                  </a:lnTo>
                  <a:lnTo>
                    <a:pt x="487028" y="1288181"/>
                  </a:lnTo>
                  <a:lnTo>
                    <a:pt x="532323" y="1337605"/>
                  </a:lnTo>
                  <a:lnTo>
                    <a:pt x="579299" y="1385434"/>
                  </a:lnTo>
                  <a:lnTo>
                    <a:pt x="627901" y="1431610"/>
                  </a:lnTo>
                  <a:lnTo>
                    <a:pt x="678069" y="1476078"/>
                  </a:lnTo>
                  <a:lnTo>
                    <a:pt x="729746" y="1518784"/>
                  </a:lnTo>
                  <a:lnTo>
                    <a:pt x="782867" y="1559679"/>
                  </a:lnTo>
                  <a:lnTo>
                    <a:pt x="823643" y="1504775"/>
                  </a:lnTo>
                  <a:lnTo>
                    <a:pt x="864418" y="1449870"/>
                  </a:lnTo>
                  <a:lnTo>
                    <a:pt x="905194" y="1394965"/>
                  </a:lnTo>
                  <a:lnTo>
                    <a:pt x="945969" y="1340060"/>
                  </a:lnTo>
                  <a:lnTo>
                    <a:pt x="986745" y="1285155"/>
                  </a:lnTo>
                  <a:lnTo>
                    <a:pt x="1027520" y="1230250"/>
                  </a:lnTo>
                  <a:lnTo>
                    <a:pt x="1068296" y="1175345"/>
                  </a:lnTo>
                  <a:lnTo>
                    <a:pt x="1109071" y="1120440"/>
                  </a:lnTo>
                  <a:lnTo>
                    <a:pt x="1149847" y="1065536"/>
                  </a:lnTo>
                  <a:lnTo>
                    <a:pt x="1190622" y="1010631"/>
                  </a:lnTo>
                  <a:lnTo>
                    <a:pt x="1231397" y="955726"/>
                  </a:lnTo>
                  <a:lnTo>
                    <a:pt x="1272173" y="900821"/>
                  </a:lnTo>
                  <a:lnTo>
                    <a:pt x="1312948" y="845916"/>
                  </a:lnTo>
                  <a:lnTo>
                    <a:pt x="1353724" y="791011"/>
                  </a:lnTo>
                  <a:lnTo>
                    <a:pt x="1394499" y="736106"/>
                  </a:lnTo>
                  <a:lnTo>
                    <a:pt x="1435275" y="681201"/>
                  </a:lnTo>
                  <a:lnTo>
                    <a:pt x="1476050" y="626297"/>
                  </a:lnTo>
                  <a:lnTo>
                    <a:pt x="1516826" y="571392"/>
                  </a:lnTo>
                  <a:lnTo>
                    <a:pt x="1557601" y="516487"/>
                  </a:lnTo>
                  <a:lnTo>
                    <a:pt x="1598377" y="461582"/>
                  </a:lnTo>
                  <a:lnTo>
                    <a:pt x="1639152" y="406677"/>
                  </a:lnTo>
                  <a:lnTo>
                    <a:pt x="1588150" y="363239"/>
                  </a:lnTo>
                  <a:lnTo>
                    <a:pt x="1543377" y="313404"/>
                  </a:lnTo>
                  <a:lnTo>
                    <a:pt x="1505628" y="258059"/>
                  </a:lnTo>
                  <a:lnTo>
                    <a:pt x="1475575" y="198184"/>
                  </a:lnTo>
                  <a:lnTo>
                    <a:pt x="1453750" y="134846"/>
                  </a:lnTo>
                  <a:lnTo>
                    <a:pt x="1440543" y="69167"/>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7" name="pg7"/>
            <p:cNvSpPr/>
            <p:nvPr/>
          </p:nvSpPr>
          <p:spPr>
            <a:xfrm>
              <a:off x="1277760" y="2388264"/>
              <a:ext cx="1639838" cy="1557703"/>
            </a:xfrm>
            <a:custGeom>
              <a:avLst/>
              <a:pathLst>
                <a:path w="1639838" h="1557703">
                  <a:moveTo>
                    <a:pt x="1639838" y="1154455"/>
                  </a:moveTo>
                  <a:lnTo>
                    <a:pt x="1599156" y="1099481"/>
                  </a:lnTo>
                  <a:lnTo>
                    <a:pt x="1558474" y="1044507"/>
                  </a:lnTo>
                  <a:lnTo>
                    <a:pt x="1517791" y="989532"/>
                  </a:lnTo>
                  <a:lnTo>
                    <a:pt x="1477109" y="934558"/>
                  </a:lnTo>
                  <a:lnTo>
                    <a:pt x="1436427" y="879584"/>
                  </a:lnTo>
                  <a:lnTo>
                    <a:pt x="1395745" y="824610"/>
                  </a:lnTo>
                  <a:lnTo>
                    <a:pt x="1355063" y="769636"/>
                  </a:lnTo>
                  <a:lnTo>
                    <a:pt x="1314381" y="714662"/>
                  </a:lnTo>
                  <a:lnTo>
                    <a:pt x="1273699" y="659688"/>
                  </a:lnTo>
                  <a:lnTo>
                    <a:pt x="1233017" y="604714"/>
                  </a:lnTo>
                  <a:lnTo>
                    <a:pt x="1192334" y="549740"/>
                  </a:lnTo>
                  <a:lnTo>
                    <a:pt x="1151652" y="494766"/>
                  </a:lnTo>
                  <a:lnTo>
                    <a:pt x="1110970" y="439792"/>
                  </a:lnTo>
                  <a:lnTo>
                    <a:pt x="1070288" y="384818"/>
                  </a:lnTo>
                  <a:lnTo>
                    <a:pt x="1029606" y="329844"/>
                  </a:lnTo>
                  <a:lnTo>
                    <a:pt x="988924" y="274870"/>
                  </a:lnTo>
                  <a:lnTo>
                    <a:pt x="948242" y="219896"/>
                  </a:lnTo>
                  <a:lnTo>
                    <a:pt x="907559" y="164922"/>
                  </a:lnTo>
                  <a:lnTo>
                    <a:pt x="866877" y="109948"/>
                  </a:lnTo>
                  <a:lnTo>
                    <a:pt x="826195" y="54974"/>
                  </a:lnTo>
                  <a:lnTo>
                    <a:pt x="785513" y="0"/>
                  </a:lnTo>
                  <a:lnTo>
                    <a:pt x="732408" y="40736"/>
                  </a:lnTo>
                  <a:lnTo>
                    <a:pt x="680740" y="83281"/>
                  </a:lnTo>
                  <a:lnTo>
                    <a:pt x="630571" y="127584"/>
                  </a:lnTo>
                  <a:lnTo>
                    <a:pt x="581962" y="173592"/>
                  </a:lnTo>
                  <a:lnTo>
                    <a:pt x="534970" y="221251"/>
                  </a:lnTo>
                  <a:lnTo>
                    <a:pt x="489650" y="270503"/>
                  </a:lnTo>
                  <a:lnTo>
                    <a:pt x="446057" y="321290"/>
                  </a:lnTo>
                  <a:lnTo>
                    <a:pt x="404244" y="373551"/>
                  </a:lnTo>
                  <a:lnTo>
                    <a:pt x="364259" y="427225"/>
                  </a:lnTo>
                  <a:lnTo>
                    <a:pt x="326150" y="482246"/>
                  </a:lnTo>
                  <a:lnTo>
                    <a:pt x="289964" y="538551"/>
                  </a:lnTo>
                  <a:lnTo>
                    <a:pt x="255742" y="596070"/>
                  </a:lnTo>
                  <a:lnTo>
                    <a:pt x="223525" y="654737"/>
                  </a:lnTo>
                  <a:lnTo>
                    <a:pt x="193353" y="714480"/>
                  </a:lnTo>
                  <a:lnTo>
                    <a:pt x="165261" y="775229"/>
                  </a:lnTo>
                  <a:lnTo>
                    <a:pt x="139283" y="836912"/>
                  </a:lnTo>
                  <a:lnTo>
                    <a:pt x="115449" y="899455"/>
                  </a:lnTo>
                  <a:lnTo>
                    <a:pt x="93788" y="962782"/>
                  </a:lnTo>
                  <a:lnTo>
                    <a:pt x="74325" y="1026820"/>
                  </a:lnTo>
                  <a:lnTo>
                    <a:pt x="57084" y="1091492"/>
                  </a:lnTo>
                  <a:lnTo>
                    <a:pt x="42086" y="1156720"/>
                  </a:lnTo>
                  <a:lnTo>
                    <a:pt x="29348" y="1222427"/>
                  </a:lnTo>
                  <a:lnTo>
                    <a:pt x="18886" y="1288534"/>
                  </a:lnTo>
                  <a:lnTo>
                    <a:pt x="10712" y="1354963"/>
                  </a:lnTo>
                  <a:lnTo>
                    <a:pt x="4835" y="1421634"/>
                  </a:lnTo>
                  <a:lnTo>
                    <a:pt x="1263" y="1488469"/>
                  </a:lnTo>
                  <a:lnTo>
                    <a:pt x="0" y="1555387"/>
                  </a:lnTo>
                  <a:lnTo>
                    <a:pt x="68389" y="1555498"/>
                  </a:lnTo>
                  <a:lnTo>
                    <a:pt x="136779" y="1555608"/>
                  </a:lnTo>
                  <a:lnTo>
                    <a:pt x="205169" y="1555718"/>
                  </a:lnTo>
                  <a:lnTo>
                    <a:pt x="273559" y="1555828"/>
                  </a:lnTo>
                  <a:lnTo>
                    <a:pt x="341949" y="1555939"/>
                  </a:lnTo>
                  <a:lnTo>
                    <a:pt x="410339" y="1556049"/>
                  </a:lnTo>
                  <a:lnTo>
                    <a:pt x="478728" y="1556159"/>
                  </a:lnTo>
                  <a:lnTo>
                    <a:pt x="547118" y="1556270"/>
                  </a:lnTo>
                  <a:lnTo>
                    <a:pt x="615508" y="1556380"/>
                  </a:lnTo>
                  <a:lnTo>
                    <a:pt x="683898" y="1556490"/>
                  </a:lnTo>
                  <a:lnTo>
                    <a:pt x="752288" y="1556600"/>
                  </a:lnTo>
                  <a:lnTo>
                    <a:pt x="820678" y="1556711"/>
                  </a:lnTo>
                  <a:lnTo>
                    <a:pt x="889067" y="1556821"/>
                  </a:lnTo>
                  <a:lnTo>
                    <a:pt x="957457" y="1556931"/>
                  </a:lnTo>
                  <a:lnTo>
                    <a:pt x="1025847" y="1557042"/>
                  </a:lnTo>
                  <a:lnTo>
                    <a:pt x="1094237" y="1557152"/>
                  </a:lnTo>
                  <a:lnTo>
                    <a:pt x="1162627" y="1557262"/>
                  </a:lnTo>
                  <a:lnTo>
                    <a:pt x="1231017" y="1557372"/>
                  </a:lnTo>
                  <a:lnTo>
                    <a:pt x="1299407" y="1557483"/>
                  </a:lnTo>
                  <a:lnTo>
                    <a:pt x="1367796" y="1557593"/>
                  </a:lnTo>
                  <a:lnTo>
                    <a:pt x="1436186" y="1557703"/>
                  </a:lnTo>
                  <a:lnTo>
                    <a:pt x="1440744" y="1490975"/>
                  </a:lnTo>
                  <a:lnTo>
                    <a:pt x="1454120" y="1425442"/>
                  </a:lnTo>
                  <a:lnTo>
                    <a:pt x="1476078" y="1362265"/>
                  </a:lnTo>
                  <a:lnTo>
                    <a:pt x="1506229" y="1302563"/>
                  </a:lnTo>
                  <a:lnTo>
                    <a:pt x="1544040" y="1247392"/>
                  </a:lnTo>
                  <a:lnTo>
                    <a:pt x="1588840" y="1197730"/>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8" name="pg8"/>
            <p:cNvSpPr/>
            <p:nvPr/>
          </p:nvSpPr>
          <p:spPr>
            <a:xfrm>
              <a:off x="2063273" y="2040064"/>
              <a:ext cx="1062191" cy="1502654"/>
            </a:xfrm>
            <a:custGeom>
              <a:avLst/>
              <a:pathLst>
                <a:path w="1062191" h="1502654">
                  <a:moveTo>
                    <a:pt x="1062191" y="1412380"/>
                  </a:moveTo>
                  <a:lnTo>
                    <a:pt x="1049790" y="1345124"/>
                  </a:lnTo>
                  <a:lnTo>
                    <a:pt x="1037389" y="1277868"/>
                  </a:lnTo>
                  <a:lnTo>
                    <a:pt x="1024989" y="1210612"/>
                  </a:lnTo>
                  <a:lnTo>
                    <a:pt x="1012588" y="1143355"/>
                  </a:lnTo>
                  <a:lnTo>
                    <a:pt x="1000187" y="1076099"/>
                  </a:lnTo>
                  <a:lnTo>
                    <a:pt x="987786" y="1008843"/>
                  </a:lnTo>
                  <a:lnTo>
                    <a:pt x="975385" y="941587"/>
                  </a:lnTo>
                  <a:lnTo>
                    <a:pt x="962984" y="874330"/>
                  </a:lnTo>
                  <a:lnTo>
                    <a:pt x="950583" y="807074"/>
                  </a:lnTo>
                  <a:lnTo>
                    <a:pt x="938182" y="739818"/>
                  </a:lnTo>
                  <a:lnTo>
                    <a:pt x="925781" y="672562"/>
                  </a:lnTo>
                  <a:lnTo>
                    <a:pt x="913380" y="605306"/>
                  </a:lnTo>
                  <a:lnTo>
                    <a:pt x="900979" y="538049"/>
                  </a:lnTo>
                  <a:lnTo>
                    <a:pt x="888578" y="470793"/>
                  </a:lnTo>
                  <a:lnTo>
                    <a:pt x="876177" y="403537"/>
                  </a:lnTo>
                  <a:lnTo>
                    <a:pt x="863777" y="336281"/>
                  </a:lnTo>
                  <a:lnTo>
                    <a:pt x="851376" y="269024"/>
                  </a:lnTo>
                  <a:lnTo>
                    <a:pt x="838975" y="201768"/>
                  </a:lnTo>
                  <a:lnTo>
                    <a:pt x="826574" y="134512"/>
                  </a:lnTo>
                  <a:lnTo>
                    <a:pt x="814173" y="67256"/>
                  </a:lnTo>
                  <a:lnTo>
                    <a:pt x="801772" y="0"/>
                  </a:lnTo>
                  <a:lnTo>
                    <a:pt x="735302" y="13462"/>
                  </a:lnTo>
                  <a:lnTo>
                    <a:pt x="669344" y="29240"/>
                  </a:lnTo>
                  <a:lnTo>
                    <a:pt x="603978" y="47316"/>
                  </a:lnTo>
                  <a:lnTo>
                    <a:pt x="539284" y="67666"/>
                  </a:lnTo>
                  <a:lnTo>
                    <a:pt x="475341" y="90267"/>
                  </a:lnTo>
                  <a:lnTo>
                    <a:pt x="412228" y="115090"/>
                  </a:lnTo>
                  <a:lnTo>
                    <a:pt x="350022" y="142106"/>
                  </a:lnTo>
                  <a:lnTo>
                    <a:pt x="288799" y="171280"/>
                  </a:lnTo>
                  <a:lnTo>
                    <a:pt x="228633" y="202578"/>
                  </a:lnTo>
                  <a:lnTo>
                    <a:pt x="169599" y="235961"/>
                  </a:lnTo>
                  <a:lnTo>
                    <a:pt x="111768" y="271388"/>
                  </a:lnTo>
                  <a:lnTo>
                    <a:pt x="55212" y="308816"/>
                  </a:lnTo>
                  <a:lnTo>
                    <a:pt x="0" y="348199"/>
                  </a:lnTo>
                  <a:lnTo>
                    <a:pt x="40682" y="403173"/>
                  </a:lnTo>
                  <a:lnTo>
                    <a:pt x="81364" y="458147"/>
                  </a:lnTo>
                  <a:lnTo>
                    <a:pt x="122046" y="513121"/>
                  </a:lnTo>
                  <a:lnTo>
                    <a:pt x="162728" y="568095"/>
                  </a:lnTo>
                  <a:lnTo>
                    <a:pt x="203410" y="623069"/>
                  </a:lnTo>
                  <a:lnTo>
                    <a:pt x="244092" y="678043"/>
                  </a:lnTo>
                  <a:lnTo>
                    <a:pt x="284774" y="733017"/>
                  </a:lnTo>
                  <a:lnTo>
                    <a:pt x="325457" y="787992"/>
                  </a:lnTo>
                  <a:lnTo>
                    <a:pt x="366139" y="842966"/>
                  </a:lnTo>
                  <a:lnTo>
                    <a:pt x="406821" y="897940"/>
                  </a:lnTo>
                  <a:lnTo>
                    <a:pt x="447503" y="952914"/>
                  </a:lnTo>
                  <a:lnTo>
                    <a:pt x="488185" y="1007888"/>
                  </a:lnTo>
                  <a:lnTo>
                    <a:pt x="528867" y="1062862"/>
                  </a:lnTo>
                  <a:lnTo>
                    <a:pt x="569549" y="1117836"/>
                  </a:lnTo>
                  <a:lnTo>
                    <a:pt x="610232" y="1172810"/>
                  </a:lnTo>
                  <a:lnTo>
                    <a:pt x="650914" y="1227784"/>
                  </a:lnTo>
                  <a:lnTo>
                    <a:pt x="691596" y="1282758"/>
                  </a:lnTo>
                  <a:lnTo>
                    <a:pt x="732278" y="1337732"/>
                  </a:lnTo>
                  <a:lnTo>
                    <a:pt x="772960" y="1392706"/>
                  </a:lnTo>
                  <a:lnTo>
                    <a:pt x="813642" y="1447680"/>
                  </a:lnTo>
                  <a:lnTo>
                    <a:pt x="854324" y="1502654"/>
                  </a:lnTo>
                  <a:lnTo>
                    <a:pt x="918768" y="1462135"/>
                  </a:lnTo>
                  <a:lnTo>
                    <a:pt x="988590" y="1431812"/>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9" name="pg9"/>
            <p:cNvSpPr/>
            <p:nvPr/>
          </p:nvSpPr>
          <p:spPr>
            <a:xfrm>
              <a:off x="2865046" y="2007924"/>
              <a:ext cx="351566" cy="1444521"/>
            </a:xfrm>
            <a:custGeom>
              <a:avLst/>
              <a:pathLst>
                <a:path w="351566" h="1444521">
                  <a:moveTo>
                    <a:pt x="351566" y="1436188"/>
                  </a:moveTo>
                  <a:lnTo>
                    <a:pt x="351566" y="1367798"/>
                  </a:lnTo>
                  <a:lnTo>
                    <a:pt x="351566" y="1299408"/>
                  </a:lnTo>
                  <a:lnTo>
                    <a:pt x="351566" y="1231018"/>
                  </a:lnTo>
                  <a:lnTo>
                    <a:pt x="351566" y="1162628"/>
                  </a:lnTo>
                  <a:lnTo>
                    <a:pt x="351566" y="1094238"/>
                  </a:lnTo>
                  <a:lnTo>
                    <a:pt x="351566" y="1025849"/>
                  </a:lnTo>
                  <a:lnTo>
                    <a:pt x="351566" y="957459"/>
                  </a:lnTo>
                  <a:lnTo>
                    <a:pt x="351566" y="889069"/>
                  </a:lnTo>
                  <a:lnTo>
                    <a:pt x="351566" y="820679"/>
                  </a:lnTo>
                  <a:lnTo>
                    <a:pt x="351566" y="752289"/>
                  </a:lnTo>
                  <a:lnTo>
                    <a:pt x="351566" y="683899"/>
                  </a:lnTo>
                  <a:lnTo>
                    <a:pt x="351566" y="615509"/>
                  </a:lnTo>
                  <a:lnTo>
                    <a:pt x="351566" y="547119"/>
                  </a:lnTo>
                  <a:lnTo>
                    <a:pt x="351566" y="478729"/>
                  </a:lnTo>
                  <a:lnTo>
                    <a:pt x="351566" y="410339"/>
                  </a:lnTo>
                  <a:lnTo>
                    <a:pt x="351566" y="341949"/>
                  </a:lnTo>
                  <a:lnTo>
                    <a:pt x="351566" y="273559"/>
                  </a:lnTo>
                  <a:lnTo>
                    <a:pt x="351566" y="205169"/>
                  </a:lnTo>
                  <a:lnTo>
                    <a:pt x="351566" y="136779"/>
                  </a:lnTo>
                  <a:lnTo>
                    <a:pt x="351566" y="68389"/>
                  </a:lnTo>
                  <a:lnTo>
                    <a:pt x="351566" y="0"/>
                  </a:lnTo>
                  <a:lnTo>
                    <a:pt x="280877" y="1289"/>
                  </a:lnTo>
                  <a:lnTo>
                    <a:pt x="210282" y="5154"/>
                  </a:lnTo>
                  <a:lnTo>
                    <a:pt x="139875" y="11591"/>
                  </a:lnTo>
                  <a:lnTo>
                    <a:pt x="69750" y="20590"/>
                  </a:lnTo>
                  <a:lnTo>
                    <a:pt x="0" y="32140"/>
                  </a:lnTo>
                  <a:lnTo>
                    <a:pt x="12400" y="99396"/>
                  </a:lnTo>
                  <a:lnTo>
                    <a:pt x="24801" y="166653"/>
                  </a:lnTo>
                  <a:lnTo>
                    <a:pt x="37202" y="233909"/>
                  </a:lnTo>
                  <a:lnTo>
                    <a:pt x="49603" y="301165"/>
                  </a:lnTo>
                  <a:lnTo>
                    <a:pt x="62004" y="368421"/>
                  </a:lnTo>
                  <a:lnTo>
                    <a:pt x="74405" y="435677"/>
                  </a:lnTo>
                  <a:lnTo>
                    <a:pt x="86806" y="502934"/>
                  </a:lnTo>
                  <a:lnTo>
                    <a:pt x="99207" y="570190"/>
                  </a:lnTo>
                  <a:lnTo>
                    <a:pt x="111608" y="637446"/>
                  </a:lnTo>
                  <a:lnTo>
                    <a:pt x="124009" y="704702"/>
                  </a:lnTo>
                  <a:lnTo>
                    <a:pt x="136410" y="771959"/>
                  </a:lnTo>
                  <a:lnTo>
                    <a:pt x="148811" y="839215"/>
                  </a:lnTo>
                  <a:lnTo>
                    <a:pt x="161212" y="906471"/>
                  </a:lnTo>
                  <a:lnTo>
                    <a:pt x="173612" y="973727"/>
                  </a:lnTo>
                  <a:lnTo>
                    <a:pt x="186013" y="1040983"/>
                  </a:lnTo>
                  <a:lnTo>
                    <a:pt x="198414" y="1108240"/>
                  </a:lnTo>
                  <a:lnTo>
                    <a:pt x="210815" y="1175496"/>
                  </a:lnTo>
                  <a:lnTo>
                    <a:pt x="223216" y="1242752"/>
                  </a:lnTo>
                  <a:lnTo>
                    <a:pt x="235617" y="1310008"/>
                  </a:lnTo>
                  <a:lnTo>
                    <a:pt x="248018" y="1377265"/>
                  </a:lnTo>
                  <a:lnTo>
                    <a:pt x="260419" y="1444521"/>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0" name="tx10"/>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0.2m</a:t>
              </a:r>
            </a:p>
          </p:txBody>
        </p:sp>
        <p:sp>
          <p:nvSpPr>
            <p:cNvPr id="11" name="tx11"/>
            <p:cNvSpPr/>
            <p:nvPr/>
          </p:nvSpPr>
          <p:spPr>
            <a:xfrm>
              <a:off x="5712180" y="320359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12" name="rc12"/>
            <p:cNvSpPr/>
            <p:nvPr/>
          </p:nvSpPr>
          <p:spPr>
            <a:xfrm>
              <a:off x="5721180" y="3396945"/>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13" name="rc13"/>
            <p:cNvSpPr/>
            <p:nvPr/>
          </p:nvSpPr>
          <p:spPr>
            <a:xfrm>
              <a:off x="5721180" y="3616401"/>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14" name="rc14"/>
            <p:cNvSpPr/>
            <p:nvPr/>
          </p:nvSpPr>
          <p:spPr>
            <a:xfrm>
              <a:off x="5721180" y="3835857"/>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15" name="rc15"/>
            <p:cNvSpPr/>
            <p:nvPr/>
          </p:nvSpPr>
          <p:spPr>
            <a:xfrm>
              <a:off x="5721180" y="4055313"/>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16" name="rc16"/>
            <p:cNvSpPr/>
            <p:nvPr/>
          </p:nvSpPr>
          <p:spPr>
            <a:xfrm>
              <a:off x="5721180" y="4274769"/>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5721180" y="4494225"/>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18" name="tx18"/>
            <p:cNvSpPr/>
            <p:nvPr/>
          </p:nvSpPr>
          <p:spPr>
            <a:xfrm>
              <a:off x="6001225" y="3457668"/>
              <a:ext cx="132999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Algeria: 51,000 (30.7%) </a:t>
              </a:r>
            </a:p>
          </p:txBody>
        </p:sp>
        <p:sp>
          <p:nvSpPr>
            <p:cNvPr id="19" name="tx19"/>
            <p:cNvSpPr/>
            <p:nvPr/>
          </p:nvSpPr>
          <p:spPr>
            <a:xfrm>
              <a:off x="6001225" y="3677124"/>
              <a:ext cx="12741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Egypt: 48,000 (29.4%) </a:t>
              </a:r>
            </a:p>
          </p:txBody>
        </p:sp>
        <p:sp>
          <p:nvSpPr>
            <p:cNvPr id="20" name="tx20"/>
            <p:cNvSpPr/>
            <p:nvPr/>
          </p:nvSpPr>
          <p:spPr>
            <a:xfrm>
              <a:off x="6001225" y="3896580"/>
              <a:ext cx="14168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Morocco: 24,000 (14.9%) </a:t>
              </a:r>
            </a:p>
          </p:txBody>
        </p:sp>
        <p:sp>
          <p:nvSpPr>
            <p:cNvPr id="21" name="tx21"/>
            <p:cNvSpPr/>
            <p:nvPr/>
          </p:nvSpPr>
          <p:spPr>
            <a:xfrm>
              <a:off x="6001225" y="4116036"/>
              <a:ext cx="15101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Mauritania: 24,000 (14.8%) </a:t>
              </a:r>
            </a:p>
          </p:txBody>
        </p:sp>
        <p:sp>
          <p:nvSpPr>
            <p:cNvPr id="22" name="tx22"/>
            <p:cNvSpPr/>
            <p:nvPr/>
          </p:nvSpPr>
          <p:spPr>
            <a:xfrm>
              <a:off x="6001225" y="4335492"/>
              <a:ext cx="11932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Libya: 12,000 (7.2%) </a:t>
              </a:r>
            </a:p>
          </p:txBody>
        </p:sp>
        <p:sp>
          <p:nvSpPr>
            <p:cNvPr id="23" name="tx23"/>
            <p:cNvSpPr/>
            <p:nvPr/>
          </p:nvSpPr>
          <p:spPr>
            <a:xfrm>
              <a:off x="6001225" y="4554948"/>
              <a:ext cx="12179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Tunisia: 5,000 (2.9%) </a:t>
              </a:r>
            </a:p>
          </p:txBody>
        </p:sp>
        <p:sp>
          <p:nvSpPr>
            <p:cNvPr id="24" name="tx24"/>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25" name="tx25"/>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 name="tx26"/>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27" name="tx27"/>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(60.1%) of all un- and under-vaccinated children in Northern Africa.
Algeria had the highest number of children who did not receive DTP3 (n=51,000), which is approximately 30.7% of all un- and under-vaccinated children in Northern Africa (n=165,000).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un- and under-vaccinated children in Northern Africa, with Algeria contributing the highest share.</a:t>
            </a:r>
          </a:p>
        </p:txBody>
      </p:sp>
      <p:grpSp xmlns:pic="http://schemas.openxmlformats.org/drawingml/2006/picture">
        <p:nvGrpSpPr>
          <p:cNvPr id="30" name=""/>
          <p:cNvGrpSpPr/>
          <p:nvPr/>
        </p:nvGrpSpPr>
        <p:grpSpPr>
          <a:xfrm>
            <a:off x="292608" y="914400"/>
            <a:ext cx="8595360" cy="28575"/>
            <a:chOff x="292608" y="914400"/>
            <a:chExt cx="8595360" cy="28575"/>
          </a:xfrm>
        </p:grpSpPr>
        <p:sp>
          <p:nvSpPr>
            <p:cNvPr id="31"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90982" y="3828258"/>
              <a:ext cx="7520936" cy="0"/>
            </a:xfrm>
            <a:custGeom>
              <a:avLst/>
              <a:pathLst>
                <a:path w="7520936" h="0">
                  <a:moveTo>
                    <a:pt x="0" y="0"/>
                  </a:moveTo>
                  <a:lnTo>
                    <a:pt x="7520936" y="0"/>
                  </a:lnTo>
                  <a:lnTo>
                    <a:pt x="7520936" y="0"/>
                  </a:lnTo>
                </a:path>
              </a:pathLst>
            </a:custGeom>
            <a:ln w="6775" cap="flat">
              <a:solidFill>
                <a:srgbClr val="EBEBEB">
                  <a:alpha val="100000"/>
                </a:srgbClr>
              </a:solidFill>
              <a:prstDash val="solid"/>
              <a:round/>
            </a:ln>
          </p:spPr>
          <p:txBody>
            <a:bodyPr/>
            <a:lstStyle/>
            <a:p/>
          </p:txBody>
        </p:sp>
        <p:sp>
          <p:nvSpPr>
            <p:cNvPr id="6" name="pl6"/>
            <p:cNvSpPr/>
            <p:nvPr/>
          </p:nvSpPr>
          <p:spPr>
            <a:xfrm>
              <a:off x="990982" y="3198842"/>
              <a:ext cx="7520936" cy="0"/>
            </a:xfrm>
            <a:custGeom>
              <a:avLst/>
              <a:pathLst>
                <a:path w="7520936" h="0">
                  <a:moveTo>
                    <a:pt x="0" y="0"/>
                  </a:moveTo>
                  <a:lnTo>
                    <a:pt x="7520936" y="0"/>
                  </a:lnTo>
                  <a:lnTo>
                    <a:pt x="7520936" y="0"/>
                  </a:lnTo>
                </a:path>
              </a:pathLst>
            </a:custGeom>
            <a:ln w="6775" cap="flat">
              <a:solidFill>
                <a:srgbClr val="EBEBEB">
                  <a:alpha val="100000"/>
                </a:srgbClr>
              </a:solidFill>
              <a:prstDash val="solid"/>
              <a:round/>
            </a:ln>
          </p:spPr>
          <p:txBody>
            <a:bodyPr/>
            <a:lstStyle/>
            <a:p/>
          </p:txBody>
        </p:sp>
        <p:sp>
          <p:nvSpPr>
            <p:cNvPr id="7" name="pl7"/>
            <p:cNvSpPr/>
            <p:nvPr/>
          </p:nvSpPr>
          <p:spPr>
            <a:xfrm>
              <a:off x="990982" y="2569426"/>
              <a:ext cx="7520936" cy="0"/>
            </a:xfrm>
            <a:custGeom>
              <a:avLst/>
              <a:pathLst>
                <a:path w="7520936" h="0">
                  <a:moveTo>
                    <a:pt x="0" y="0"/>
                  </a:moveTo>
                  <a:lnTo>
                    <a:pt x="7520936" y="0"/>
                  </a:lnTo>
                  <a:lnTo>
                    <a:pt x="7520936" y="0"/>
                  </a:lnTo>
                </a:path>
              </a:pathLst>
            </a:custGeom>
            <a:ln w="6775" cap="flat">
              <a:solidFill>
                <a:srgbClr val="EBEBEB">
                  <a:alpha val="100000"/>
                </a:srgbClr>
              </a:solidFill>
              <a:prstDash val="solid"/>
              <a:round/>
            </a:ln>
          </p:spPr>
          <p:txBody>
            <a:bodyPr/>
            <a:lstStyle/>
            <a:p/>
          </p:txBody>
        </p:sp>
        <p:sp>
          <p:nvSpPr>
            <p:cNvPr id="8" name="pl8"/>
            <p:cNvSpPr/>
            <p:nvPr/>
          </p:nvSpPr>
          <p:spPr>
            <a:xfrm>
              <a:off x="990982" y="1940010"/>
              <a:ext cx="7520936" cy="0"/>
            </a:xfrm>
            <a:custGeom>
              <a:avLst/>
              <a:pathLst>
                <a:path w="7520936" h="0">
                  <a:moveTo>
                    <a:pt x="0" y="0"/>
                  </a:moveTo>
                  <a:lnTo>
                    <a:pt x="7520936" y="0"/>
                  </a:lnTo>
                  <a:lnTo>
                    <a:pt x="7520936" y="0"/>
                  </a:lnTo>
                </a:path>
              </a:pathLst>
            </a:custGeom>
            <a:ln w="6775" cap="flat">
              <a:solidFill>
                <a:srgbClr val="EBEBEB">
                  <a:alpha val="100000"/>
                </a:srgbClr>
              </a:solidFill>
              <a:prstDash val="solid"/>
              <a:round/>
            </a:ln>
          </p:spPr>
          <p:txBody>
            <a:bodyPr/>
            <a:lstStyle/>
            <a:p/>
          </p:txBody>
        </p:sp>
        <p:sp>
          <p:nvSpPr>
            <p:cNvPr id="9" name="pl9"/>
            <p:cNvSpPr/>
            <p:nvPr/>
          </p:nvSpPr>
          <p:spPr>
            <a:xfrm>
              <a:off x="990982" y="4142966"/>
              <a:ext cx="7520936" cy="0"/>
            </a:xfrm>
            <a:custGeom>
              <a:avLst/>
              <a:pathLst>
                <a:path w="7520936" h="0">
                  <a:moveTo>
                    <a:pt x="0" y="0"/>
                  </a:moveTo>
                  <a:lnTo>
                    <a:pt x="7520936" y="0"/>
                  </a:lnTo>
                  <a:lnTo>
                    <a:pt x="7520936" y="0"/>
                  </a:lnTo>
                </a:path>
              </a:pathLst>
            </a:custGeom>
            <a:ln w="13550" cap="flat">
              <a:solidFill>
                <a:srgbClr val="EBEBEB">
                  <a:alpha val="100000"/>
                </a:srgbClr>
              </a:solidFill>
              <a:prstDash val="solid"/>
              <a:round/>
            </a:ln>
          </p:spPr>
          <p:txBody>
            <a:bodyPr/>
            <a:lstStyle/>
            <a:p/>
          </p:txBody>
        </p:sp>
        <p:sp>
          <p:nvSpPr>
            <p:cNvPr id="10" name="pl10"/>
            <p:cNvSpPr/>
            <p:nvPr/>
          </p:nvSpPr>
          <p:spPr>
            <a:xfrm>
              <a:off x="990982" y="3513550"/>
              <a:ext cx="7520936" cy="0"/>
            </a:xfrm>
            <a:custGeom>
              <a:avLst/>
              <a:pathLst>
                <a:path w="7520936" h="0">
                  <a:moveTo>
                    <a:pt x="0" y="0"/>
                  </a:moveTo>
                  <a:lnTo>
                    <a:pt x="7520936" y="0"/>
                  </a:lnTo>
                  <a:lnTo>
                    <a:pt x="7520936" y="0"/>
                  </a:lnTo>
                </a:path>
              </a:pathLst>
            </a:custGeom>
            <a:ln w="13550" cap="flat">
              <a:solidFill>
                <a:srgbClr val="EBEBEB">
                  <a:alpha val="100000"/>
                </a:srgbClr>
              </a:solidFill>
              <a:prstDash val="solid"/>
              <a:round/>
            </a:ln>
          </p:spPr>
          <p:txBody>
            <a:bodyPr/>
            <a:lstStyle/>
            <a:p/>
          </p:txBody>
        </p:sp>
        <p:sp>
          <p:nvSpPr>
            <p:cNvPr id="11" name="pl11"/>
            <p:cNvSpPr/>
            <p:nvPr/>
          </p:nvSpPr>
          <p:spPr>
            <a:xfrm>
              <a:off x="990982" y="2884134"/>
              <a:ext cx="7520936" cy="0"/>
            </a:xfrm>
            <a:custGeom>
              <a:avLst/>
              <a:pathLst>
                <a:path w="7520936" h="0">
                  <a:moveTo>
                    <a:pt x="0" y="0"/>
                  </a:moveTo>
                  <a:lnTo>
                    <a:pt x="7520936" y="0"/>
                  </a:lnTo>
                  <a:lnTo>
                    <a:pt x="7520936" y="0"/>
                  </a:lnTo>
                </a:path>
              </a:pathLst>
            </a:custGeom>
            <a:ln w="13550" cap="flat">
              <a:solidFill>
                <a:srgbClr val="EBEBEB">
                  <a:alpha val="100000"/>
                </a:srgbClr>
              </a:solidFill>
              <a:prstDash val="solid"/>
              <a:round/>
            </a:ln>
          </p:spPr>
          <p:txBody>
            <a:bodyPr/>
            <a:lstStyle/>
            <a:p/>
          </p:txBody>
        </p:sp>
        <p:sp>
          <p:nvSpPr>
            <p:cNvPr id="12" name="pl12"/>
            <p:cNvSpPr/>
            <p:nvPr/>
          </p:nvSpPr>
          <p:spPr>
            <a:xfrm>
              <a:off x="990982" y="2254718"/>
              <a:ext cx="7520936" cy="0"/>
            </a:xfrm>
            <a:custGeom>
              <a:avLst/>
              <a:pathLst>
                <a:path w="7520936" h="0">
                  <a:moveTo>
                    <a:pt x="0" y="0"/>
                  </a:moveTo>
                  <a:lnTo>
                    <a:pt x="7520936" y="0"/>
                  </a:lnTo>
                  <a:lnTo>
                    <a:pt x="7520936" y="0"/>
                  </a:lnTo>
                </a:path>
              </a:pathLst>
            </a:custGeom>
            <a:ln w="13550" cap="flat">
              <a:solidFill>
                <a:srgbClr val="EBEBEB">
                  <a:alpha val="100000"/>
                </a:srgbClr>
              </a:solidFill>
              <a:prstDash val="solid"/>
              <a:round/>
            </a:ln>
          </p:spPr>
          <p:txBody>
            <a:bodyPr/>
            <a:lstStyle/>
            <a:p/>
          </p:txBody>
        </p:sp>
        <p:sp>
          <p:nvSpPr>
            <p:cNvPr id="13" name="pl13"/>
            <p:cNvSpPr/>
            <p:nvPr/>
          </p:nvSpPr>
          <p:spPr>
            <a:xfrm>
              <a:off x="145163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7156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148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1413"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6735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3133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9532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5930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329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87280"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5126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843" y="3807719"/>
              <a:ext cx="237586" cy="335247"/>
            </a:xfrm>
            <a:prstGeom prst="rect">
              <a:avLst/>
            </a:prstGeom>
            <a:solidFill>
              <a:srgbClr val="E2231A">
                <a:alpha val="100000"/>
              </a:srgbClr>
            </a:solidFill>
          </p:spPr>
          <p:txBody>
            <a:bodyPr/>
            <a:lstStyle/>
            <a:p/>
          </p:txBody>
        </p:sp>
        <p:sp>
          <p:nvSpPr>
            <p:cNvPr id="25" name="rc25"/>
            <p:cNvSpPr/>
            <p:nvPr/>
          </p:nvSpPr>
          <p:spPr>
            <a:xfrm>
              <a:off x="1596828" y="3833918"/>
              <a:ext cx="237586" cy="309048"/>
            </a:xfrm>
            <a:prstGeom prst="rect">
              <a:avLst/>
            </a:prstGeom>
            <a:solidFill>
              <a:srgbClr val="E2231A">
                <a:alpha val="100000"/>
              </a:srgbClr>
            </a:solidFill>
          </p:spPr>
          <p:txBody>
            <a:bodyPr/>
            <a:lstStyle/>
            <a:p/>
          </p:txBody>
        </p:sp>
        <p:sp>
          <p:nvSpPr>
            <p:cNvPr id="26" name="rc26"/>
            <p:cNvSpPr/>
            <p:nvPr/>
          </p:nvSpPr>
          <p:spPr>
            <a:xfrm>
              <a:off x="1860813" y="3838365"/>
              <a:ext cx="237586" cy="304600"/>
            </a:xfrm>
            <a:prstGeom prst="rect">
              <a:avLst/>
            </a:prstGeom>
            <a:solidFill>
              <a:srgbClr val="E2231A">
                <a:alpha val="100000"/>
              </a:srgbClr>
            </a:solidFill>
          </p:spPr>
          <p:txBody>
            <a:bodyPr/>
            <a:lstStyle/>
            <a:p/>
          </p:txBody>
        </p:sp>
        <p:sp>
          <p:nvSpPr>
            <p:cNvPr id="27" name="rc27"/>
            <p:cNvSpPr/>
            <p:nvPr/>
          </p:nvSpPr>
          <p:spPr>
            <a:xfrm>
              <a:off x="2124798" y="3843183"/>
              <a:ext cx="237586" cy="299783"/>
            </a:xfrm>
            <a:prstGeom prst="rect">
              <a:avLst/>
            </a:prstGeom>
            <a:solidFill>
              <a:srgbClr val="E2231A">
                <a:alpha val="100000"/>
              </a:srgbClr>
            </a:solidFill>
          </p:spPr>
          <p:txBody>
            <a:bodyPr/>
            <a:lstStyle/>
            <a:p/>
          </p:txBody>
        </p:sp>
        <p:sp>
          <p:nvSpPr>
            <p:cNvPr id="28" name="rc28"/>
            <p:cNvSpPr/>
            <p:nvPr/>
          </p:nvSpPr>
          <p:spPr>
            <a:xfrm>
              <a:off x="2388784" y="3823463"/>
              <a:ext cx="237586" cy="319502"/>
            </a:xfrm>
            <a:prstGeom prst="rect">
              <a:avLst/>
            </a:prstGeom>
            <a:solidFill>
              <a:srgbClr val="E2231A">
                <a:alpha val="100000"/>
              </a:srgbClr>
            </a:solidFill>
          </p:spPr>
          <p:txBody>
            <a:bodyPr/>
            <a:lstStyle/>
            <a:p/>
          </p:txBody>
        </p:sp>
        <p:sp>
          <p:nvSpPr>
            <p:cNvPr id="29" name="rc29"/>
            <p:cNvSpPr/>
            <p:nvPr/>
          </p:nvSpPr>
          <p:spPr>
            <a:xfrm>
              <a:off x="2652769" y="3858551"/>
              <a:ext cx="237586" cy="284415"/>
            </a:xfrm>
            <a:prstGeom prst="rect">
              <a:avLst/>
            </a:prstGeom>
            <a:solidFill>
              <a:srgbClr val="E2231A">
                <a:alpha val="100000"/>
              </a:srgbClr>
            </a:solidFill>
          </p:spPr>
          <p:txBody>
            <a:bodyPr/>
            <a:lstStyle/>
            <a:p/>
          </p:txBody>
        </p:sp>
        <p:sp>
          <p:nvSpPr>
            <p:cNvPr id="30" name="rc30"/>
            <p:cNvSpPr/>
            <p:nvPr/>
          </p:nvSpPr>
          <p:spPr>
            <a:xfrm>
              <a:off x="2916754" y="3904686"/>
              <a:ext cx="237586" cy="238280"/>
            </a:xfrm>
            <a:prstGeom prst="rect">
              <a:avLst/>
            </a:prstGeom>
            <a:solidFill>
              <a:srgbClr val="E2231A">
                <a:alpha val="100000"/>
              </a:srgbClr>
            </a:solidFill>
          </p:spPr>
          <p:txBody>
            <a:bodyPr/>
            <a:lstStyle/>
            <a:p/>
          </p:txBody>
        </p:sp>
        <p:sp>
          <p:nvSpPr>
            <p:cNvPr id="31" name="rc31"/>
            <p:cNvSpPr/>
            <p:nvPr/>
          </p:nvSpPr>
          <p:spPr>
            <a:xfrm>
              <a:off x="3180739" y="3884592"/>
              <a:ext cx="237586" cy="258374"/>
            </a:xfrm>
            <a:prstGeom prst="rect">
              <a:avLst/>
            </a:prstGeom>
            <a:solidFill>
              <a:srgbClr val="E2231A">
                <a:alpha val="100000"/>
              </a:srgbClr>
            </a:solidFill>
          </p:spPr>
          <p:txBody>
            <a:bodyPr/>
            <a:lstStyle/>
            <a:p/>
          </p:txBody>
        </p:sp>
        <p:sp>
          <p:nvSpPr>
            <p:cNvPr id="32" name="rc32"/>
            <p:cNvSpPr/>
            <p:nvPr/>
          </p:nvSpPr>
          <p:spPr>
            <a:xfrm>
              <a:off x="3444724" y="3698223"/>
              <a:ext cx="237586" cy="444742"/>
            </a:xfrm>
            <a:prstGeom prst="rect">
              <a:avLst/>
            </a:prstGeom>
            <a:solidFill>
              <a:srgbClr val="E2231A">
                <a:alpha val="100000"/>
              </a:srgbClr>
            </a:solidFill>
          </p:spPr>
          <p:txBody>
            <a:bodyPr/>
            <a:lstStyle/>
            <a:p/>
          </p:txBody>
        </p:sp>
        <p:sp>
          <p:nvSpPr>
            <p:cNvPr id="33" name="rc33"/>
            <p:cNvSpPr/>
            <p:nvPr/>
          </p:nvSpPr>
          <p:spPr>
            <a:xfrm>
              <a:off x="3708709" y="3822655"/>
              <a:ext cx="237586" cy="320311"/>
            </a:xfrm>
            <a:prstGeom prst="rect">
              <a:avLst/>
            </a:prstGeom>
            <a:solidFill>
              <a:srgbClr val="E2231A">
                <a:alpha val="100000"/>
              </a:srgbClr>
            </a:solidFill>
          </p:spPr>
          <p:txBody>
            <a:bodyPr/>
            <a:lstStyle/>
            <a:p/>
          </p:txBody>
        </p:sp>
        <p:sp>
          <p:nvSpPr>
            <p:cNvPr id="34" name="rc34"/>
            <p:cNvSpPr/>
            <p:nvPr/>
          </p:nvSpPr>
          <p:spPr>
            <a:xfrm>
              <a:off x="3972694" y="3886003"/>
              <a:ext cx="237586" cy="256962"/>
            </a:xfrm>
            <a:prstGeom prst="rect">
              <a:avLst/>
            </a:prstGeom>
            <a:solidFill>
              <a:srgbClr val="E2231A">
                <a:alpha val="100000"/>
              </a:srgbClr>
            </a:solidFill>
          </p:spPr>
          <p:txBody>
            <a:bodyPr/>
            <a:lstStyle/>
            <a:p/>
          </p:txBody>
        </p:sp>
        <p:sp>
          <p:nvSpPr>
            <p:cNvPr id="35" name="rc35"/>
            <p:cNvSpPr/>
            <p:nvPr/>
          </p:nvSpPr>
          <p:spPr>
            <a:xfrm>
              <a:off x="4236679" y="3885639"/>
              <a:ext cx="237586" cy="257326"/>
            </a:xfrm>
            <a:prstGeom prst="rect">
              <a:avLst/>
            </a:prstGeom>
            <a:solidFill>
              <a:srgbClr val="E2231A">
                <a:alpha val="100000"/>
              </a:srgbClr>
            </a:solidFill>
          </p:spPr>
          <p:txBody>
            <a:bodyPr/>
            <a:lstStyle/>
            <a:p/>
          </p:txBody>
        </p:sp>
        <p:sp>
          <p:nvSpPr>
            <p:cNvPr id="36" name="rc36"/>
            <p:cNvSpPr/>
            <p:nvPr/>
          </p:nvSpPr>
          <p:spPr>
            <a:xfrm>
              <a:off x="4500665" y="3791610"/>
              <a:ext cx="237586" cy="351356"/>
            </a:xfrm>
            <a:prstGeom prst="rect">
              <a:avLst/>
            </a:prstGeom>
            <a:solidFill>
              <a:srgbClr val="E2231A">
                <a:alpha val="100000"/>
              </a:srgbClr>
            </a:solidFill>
          </p:spPr>
          <p:txBody>
            <a:bodyPr/>
            <a:lstStyle/>
            <a:p/>
          </p:txBody>
        </p:sp>
        <p:sp>
          <p:nvSpPr>
            <p:cNvPr id="37" name="rc37"/>
            <p:cNvSpPr/>
            <p:nvPr/>
          </p:nvSpPr>
          <p:spPr>
            <a:xfrm>
              <a:off x="4764650" y="3880813"/>
              <a:ext cx="237586" cy="262153"/>
            </a:xfrm>
            <a:prstGeom prst="rect">
              <a:avLst/>
            </a:prstGeom>
            <a:solidFill>
              <a:srgbClr val="E2231A">
                <a:alpha val="100000"/>
              </a:srgbClr>
            </a:solidFill>
          </p:spPr>
          <p:txBody>
            <a:bodyPr/>
            <a:lstStyle/>
            <a:p/>
          </p:txBody>
        </p:sp>
        <p:sp>
          <p:nvSpPr>
            <p:cNvPr id="38" name="rc38"/>
            <p:cNvSpPr/>
            <p:nvPr/>
          </p:nvSpPr>
          <p:spPr>
            <a:xfrm>
              <a:off x="5028635" y="3769002"/>
              <a:ext cx="237586" cy="373963"/>
            </a:xfrm>
            <a:prstGeom prst="rect">
              <a:avLst/>
            </a:prstGeom>
            <a:solidFill>
              <a:srgbClr val="E2231A">
                <a:alpha val="100000"/>
              </a:srgbClr>
            </a:solidFill>
          </p:spPr>
          <p:txBody>
            <a:bodyPr/>
            <a:lstStyle/>
            <a:p/>
          </p:txBody>
        </p:sp>
        <p:sp>
          <p:nvSpPr>
            <p:cNvPr id="39" name="rc39"/>
            <p:cNvSpPr/>
            <p:nvPr/>
          </p:nvSpPr>
          <p:spPr>
            <a:xfrm>
              <a:off x="5292620" y="3729140"/>
              <a:ext cx="237586" cy="413825"/>
            </a:xfrm>
            <a:prstGeom prst="rect">
              <a:avLst/>
            </a:prstGeom>
            <a:solidFill>
              <a:srgbClr val="E2231A">
                <a:alpha val="100000"/>
              </a:srgbClr>
            </a:solidFill>
          </p:spPr>
          <p:txBody>
            <a:bodyPr/>
            <a:lstStyle/>
            <a:p/>
          </p:txBody>
        </p:sp>
        <p:sp>
          <p:nvSpPr>
            <p:cNvPr id="40" name="rc40"/>
            <p:cNvSpPr/>
            <p:nvPr/>
          </p:nvSpPr>
          <p:spPr>
            <a:xfrm>
              <a:off x="5556605" y="3823264"/>
              <a:ext cx="237586" cy="319701"/>
            </a:xfrm>
            <a:prstGeom prst="rect">
              <a:avLst/>
            </a:prstGeom>
            <a:solidFill>
              <a:srgbClr val="E2231A">
                <a:alpha val="100000"/>
              </a:srgbClr>
            </a:solidFill>
          </p:spPr>
          <p:txBody>
            <a:bodyPr/>
            <a:lstStyle/>
            <a:p/>
          </p:txBody>
        </p:sp>
        <p:sp>
          <p:nvSpPr>
            <p:cNvPr id="41" name="rc41"/>
            <p:cNvSpPr/>
            <p:nvPr/>
          </p:nvSpPr>
          <p:spPr>
            <a:xfrm>
              <a:off x="5820590" y="3717342"/>
              <a:ext cx="237586" cy="425623"/>
            </a:xfrm>
            <a:prstGeom prst="rect">
              <a:avLst/>
            </a:prstGeom>
            <a:solidFill>
              <a:srgbClr val="E2231A">
                <a:alpha val="100000"/>
              </a:srgbClr>
            </a:solidFill>
          </p:spPr>
          <p:txBody>
            <a:bodyPr/>
            <a:lstStyle/>
            <a:p/>
          </p:txBody>
        </p:sp>
        <p:sp>
          <p:nvSpPr>
            <p:cNvPr id="42" name="rc42"/>
            <p:cNvSpPr/>
            <p:nvPr/>
          </p:nvSpPr>
          <p:spPr>
            <a:xfrm>
              <a:off x="6084575" y="3597734"/>
              <a:ext cx="237586" cy="545231"/>
            </a:xfrm>
            <a:prstGeom prst="rect">
              <a:avLst/>
            </a:prstGeom>
            <a:solidFill>
              <a:srgbClr val="E2231A">
                <a:alpha val="100000"/>
              </a:srgbClr>
            </a:solidFill>
          </p:spPr>
          <p:txBody>
            <a:bodyPr/>
            <a:lstStyle/>
            <a:p/>
          </p:txBody>
        </p:sp>
        <p:sp>
          <p:nvSpPr>
            <p:cNvPr id="43" name="rc43"/>
            <p:cNvSpPr/>
            <p:nvPr/>
          </p:nvSpPr>
          <p:spPr>
            <a:xfrm>
              <a:off x="6348561" y="3636398"/>
              <a:ext cx="237586" cy="506567"/>
            </a:xfrm>
            <a:prstGeom prst="rect">
              <a:avLst/>
            </a:prstGeom>
            <a:solidFill>
              <a:srgbClr val="E2231A">
                <a:alpha val="100000"/>
              </a:srgbClr>
            </a:solidFill>
          </p:spPr>
          <p:txBody>
            <a:bodyPr/>
            <a:lstStyle/>
            <a:p/>
          </p:txBody>
        </p:sp>
        <p:sp>
          <p:nvSpPr>
            <p:cNvPr id="44" name="rc44"/>
            <p:cNvSpPr/>
            <p:nvPr/>
          </p:nvSpPr>
          <p:spPr>
            <a:xfrm>
              <a:off x="6612546" y="3625890"/>
              <a:ext cx="237586" cy="517076"/>
            </a:xfrm>
            <a:prstGeom prst="rect">
              <a:avLst/>
            </a:prstGeom>
            <a:solidFill>
              <a:srgbClr val="E2231A">
                <a:alpha val="100000"/>
              </a:srgbClr>
            </a:solidFill>
          </p:spPr>
          <p:txBody>
            <a:bodyPr/>
            <a:lstStyle/>
            <a:p/>
          </p:txBody>
        </p:sp>
        <p:sp>
          <p:nvSpPr>
            <p:cNvPr id="45" name="rc45"/>
            <p:cNvSpPr/>
            <p:nvPr/>
          </p:nvSpPr>
          <p:spPr>
            <a:xfrm>
              <a:off x="6876531" y="3664017"/>
              <a:ext cx="237586" cy="478949"/>
            </a:xfrm>
            <a:prstGeom prst="rect">
              <a:avLst/>
            </a:prstGeom>
            <a:solidFill>
              <a:srgbClr val="E2231A">
                <a:alpha val="100000"/>
              </a:srgbClr>
            </a:solidFill>
          </p:spPr>
          <p:txBody>
            <a:bodyPr/>
            <a:lstStyle/>
            <a:p/>
          </p:txBody>
        </p:sp>
        <p:sp>
          <p:nvSpPr>
            <p:cNvPr id="46" name="rc46"/>
            <p:cNvSpPr/>
            <p:nvPr/>
          </p:nvSpPr>
          <p:spPr>
            <a:xfrm>
              <a:off x="7140516" y="3687988"/>
              <a:ext cx="237586" cy="454978"/>
            </a:xfrm>
            <a:prstGeom prst="rect">
              <a:avLst/>
            </a:prstGeom>
            <a:solidFill>
              <a:srgbClr val="E2231A">
                <a:alpha val="100000"/>
              </a:srgbClr>
            </a:solidFill>
          </p:spPr>
          <p:txBody>
            <a:bodyPr/>
            <a:lstStyle/>
            <a:p/>
          </p:txBody>
        </p:sp>
        <p:sp>
          <p:nvSpPr>
            <p:cNvPr id="47" name="rc47"/>
            <p:cNvSpPr/>
            <p:nvPr/>
          </p:nvSpPr>
          <p:spPr>
            <a:xfrm>
              <a:off x="7404501" y="3937333"/>
              <a:ext cx="237586" cy="205632"/>
            </a:xfrm>
            <a:prstGeom prst="rect">
              <a:avLst/>
            </a:prstGeom>
            <a:solidFill>
              <a:srgbClr val="E2231A">
                <a:alpha val="100000"/>
              </a:srgbClr>
            </a:solidFill>
          </p:spPr>
          <p:txBody>
            <a:bodyPr/>
            <a:lstStyle/>
            <a:p/>
          </p:txBody>
        </p:sp>
        <p:sp>
          <p:nvSpPr>
            <p:cNvPr id="48" name="rc48"/>
            <p:cNvSpPr/>
            <p:nvPr/>
          </p:nvSpPr>
          <p:spPr>
            <a:xfrm>
              <a:off x="7668486" y="3930882"/>
              <a:ext cx="237586" cy="212084"/>
            </a:xfrm>
            <a:prstGeom prst="rect">
              <a:avLst/>
            </a:prstGeom>
            <a:solidFill>
              <a:srgbClr val="E2231A">
                <a:alpha val="100000"/>
              </a:srgbClr>
            </a:solidFill>
          </p:spPr>
          <p:txBody>
            <a:bodyPr/>
            <a:lstStyle/>
            <a:p/>
          </p:txBody>
        </p:sp>
        <p:sp>
          <p:nvSpPr>
            <p:cNvPr id="49" name="rc49"/>
            <p:cNvSpPr/>
            <p:nvPr/>
          </p:nvSpPr>
          <p:spPr>
            <a:xfrm>
              <a:off x="7932471" y="3959728"/>
              <a:ext cx="237586" cy="183238"/>
            </a:xfrm>
            <a:prstGeom prst="rect">
              <a:avLst/>
            </a:prstGeom>
            <a:solidFill>
              <a:srgbClr val="E2231A">
                <a:alpha val="100000"/>
              </a:srgbClr>
            </a:solidFill>
          </p:spPr>
          <p:txBody>
            <a:bodyPr/>
            <a:lstStyle/>
            <a:p/>
          </p:txBody>
        </p:sp>
        <p:sp>
          <p:nvSpPr>
            <p:cNvPr id="50" name="rc50"/>
            <p:cNvSpPr/>
            <p:nvPr/>
          </p:nvSpPr>
          <p:spPr>
            <a:xfrm>
              <a:off x="1332843" y="2836014"/>
              <a:ext cx="237586" cy="971705"/>
            </a:xfrm>
            <a:prstGeom prst="rect">
              <a:avLst/>
            </a:prstGeom>
            <a:solidFill>
              <a:srgbClr val="B3B3B3">
                <a:alpha val="100000"/>
              </a:srgbClr>
            </a:solidFill>
          </p:spPr>
          <p:txBody>
            <a:bodyPr/>
            <a:lstStyle/>
            <a:p/>
          </p:txBody>
        </p:sp>
        <p:sp>
          <p:nvSpPr>
            <p:cNvPr id="51" name="rc51"/>
            <p:cNvSpPr/>
            <p:nvPr/>
          </p:nvSpPr>
          <p:spPr>
            <a:xfrm>
              <a:off x="1596828" y="2962999"/>
              <a:ext cx="237586" cy="870919"/>
            </a:xfrm>
            <a:prstGeom prst="rect">
              <a:avLst/>
            </a:prstGeom>
            <a:solidFill>
              <a:srgbClr val="B3B3B3">
                <a:alpha val="100000"/>
              </a:srgbClr>
            </a:solidFill>
          </p:spPr>
          <p:txBody>
            <a:bodyPr/>
            <a:lstStyle/>
            <a:p/>
          </p:txBody>
        </p:sp>
        <p:sp>
          <p:nvSpPr>
            <p:cNvPr id="52" name="rc52"/>
            <p:cNvSpPr/>
            <p:nvPr/>
          </p:nvSpPr>
          <p:spPr>
            <a:xfrm>
              <a:off x="1860813" y="3068984"/>
              <a:ext cx="237586" cy="769381"/>
            </a:xfrm>
            <a:prstGeom prst="rect">
              <a:avLst/>
            </a:prstGeom>
            <a:solidFill>
              <a:srgbClr val="B3B3B3">
                <a:alpha val="100000"/>
              </a:srgbClr>
            </a:solidFill>
          </p:spPr>
          <p:txBody>
            <a:bodyPr/>
            <a:lstStyle/>
            <a:p/>
          </p:txBody>
        </p:sp>
        <p:sp>
          <p:nvSpPr>
            <p:cNvPr id="53" name="rc53"/>
            <p:cNvSpPr/>
            <p:nvPr/>
          </p:nvSpPr>
          <p:spPr>
            <a:xfrm>
              <a:off x="2124798" y="3115475"/>
              <a:ext cx="237586" cy="727708"/>
            </a:xfrm>
            <a:prstGeom prst="rect">
              <a:avLst/>
            </a:prstGeom>
            <a:solidFill>
              <a:srgbClr val="B3B3B3">
                <a:alpha val="100000"/>
              </a:srgbClr>
            </a:solidFill>
          </p:spPr>
          <p:txBody>
            <a:bodyPr/>
            <a:lstStyle/>
            <a:p/>
          </p:txBody>
        </p:sp>
        <p:sp>
          <p:nvSpPr>
            <p:cNvPr id="54" name="rc54"/>
            <p:cNvSpPr/>
            <p:nvPr/>
          </p:nvSpPr>
          <p:spPr>
            <a:xfrm>
              <a:off x="2388784" y="3799305"/>
              <a:ext cx="237586" cy="24158"/>
            </a:xfrm>
            <a:prstGeom prst="rect">
              <a:avLst/>
            </a:prstGeom>
            <a:solidFill>
              <a:srgbClr val="B3B3B3">
                <a:alpha val="100000"/>
              </a:srgbClr>
            </a:solidFill>
          </p:spPr>
          <p:txBody>
            <a:bodyPr/>
            <a:lstStyle/>
            <a:p/>
          </p:txBody>
        </p:sp>
        <p:sp>
          <p:nvSpPr>
            <p:cNvPr id="55" name="rc55"/>
            <p:cNvSpPr/>
            <p:nvPr/>
          </p:nvSpPr>
          <p:spPr>
            <a:xfrm>
              <a:off x="2652769" y="3830397"/>
              <a:ext cx="237586" cy="28153"/>
            </a:xfrm>
            <a:prstGeom prst="rect">
              <a:avLst/>
            </a:prstGeom>
            <a:solidFill>
              <a:srgbClr val="B3B3B3">
                <a:alpha val="100000"/>
              </a:srgbClr>
            </a:solidFill>
          </p:spPr>
          <p:txBody>
            <a:bodyPr/>
            <a:lstStyle/>
            <a:p/>
          </p:txBody>
        </p:sp>
        <p:sp>
          <p:nvSpPr>
            <p:cNvPr id="56" name="rc56"/>
            <p:cNvSpPr/>
            <p:nvPr/>
          </p:nvSpPr>
          <p:spPr>
            <a:xfrm>
              <a:off x="2916754" y="3853152"/>
              <a:ext cx="237586" cy="51534"/>
            </a:xfrm>
            <a:prstGeom prst="rect">
              <a:avLst/>
            </a:prstGeom>
            <a:solidFill>
              <a:srgbClr val="B3B3B3">
                <a:alpha val="100000"/>
              </a:srgbClr>
            </a:solidFill>
          </p:spPr>
          <p:txBody>
            <a:bodyPr/>
            <a:lstStyle/>
            <a:p/>
          </p:txBody>
        </p:sp>
        <p:sp>
          <p:nvSpPr>
            <p:cNvPr id="57" name="rc57"/>
            <p:cNvSpPr/>
            <p:nvPr/>
          </p:nvSpPr>
          <p:spPr>
            <a:xfrm>
              <a:off x="3180739" y="3826658"/>
              <a:ext cx="237586" cy="57933"/>
            </a:xfrm>
            <a:prstGeom prst="rect">
              <a:avLst/>
            </a:prstGeom>
            <a:solidFill>
              <a:srgbClr val="B3B3B3">
                <a:alpha val="100000"/>
              </a:srgbClr>
            </a:solidFill>
          </p:spPr>
          <p:txBody>
            <a:bodyPr/>
            <a:lstStyle/>
            <a:p/>
          </p:txBody>
        </p:sp>
        <p:sp>
          <p:nvSpPr>
            <p:cNvPr id="58" name="rc58"/>
            <p:cNvSpPr/>
            <p:nvPr/>
          </p:nvSpPr>
          <p:spPr>
            <a:xfrm>
              <a:off x="3444724" y="3093146"/>
              <a:ext cx="237586" cy="605077"/>
            </a:xfrm>
            <a:prstGeom prst="rect">
              <a:avLst/>
            </a:prstGeom>
            <a:solidFill>
              <a:srgbClr val="B3B3B3">
                <a:alpha val="100000"/>
              </a:srgbClr>
            </a:solidFill>
          </p:spPr>
          <p:txBody>
            <a:bodyPr/>
            <a:lstStyle/>
            <a:p/>
          </p:txBody>
        </p:sp>
        <p:sp>
          <p:nvSpPr>
            <p:cNvPr id="59" name="rc59"/>
            <p:cNvSpPr/>
            <p:nvPr/>
          </p:nvSpPr>
          <p:spPr>
            <a:xfrm>
              <a:off x="3708709" y="3046332"/>
              <a:ext cx="237586" cy="776322"/>
            </a:xfrm>
            <a:prstGeom prst="rect">
              <a:avLst/>
            </a:prstGeom>
            <a:solidFill>
              <a:srgbClr val="B3B3B3">
                <a:alpha val="100000"/>
              </a:srgbClr>
            </a:solidFill>
          </p:spPr>
          <p:txBody>
            <a:bodyPr/>
            <a:lstStyle/>
            <a:p/>
          </p:txBody>
        </p:sp>
        <p:sp>
          <p:nvSpPr>
            <p:cNvPr id="60" name="rc60"/>
            <p:cNvSpPr/>
            <p:nvPr/>
          </p:nvSpPr>
          <p:spPr>
            <a:xfrm>
              <a:off x="3972694" y="3030812"/>
              <a:ext cx="237586" cy="855191"/>
            </a:xfrm>
            <a:prstGeom prst="rect">
              <a:avLst/>
            </a:prstGeom>
            <a:solidFill>
              <a:srgbClr val="B3B3B3">
                <a:alpha val="100000"/>
              </a:srgbClr>
            </a:solidFill>
          </p:spPr>
          <p:txBody>
            <a:bodyPr/>
            <a:lstStyle/>
            <a:p/>
          </p:txBody>
        </p:sp>
        <p:sp>
          <p:nvSpPr>
            <p:cNvPr id="61" name="rc61"/>
            <p:cNvSpPr/>
            <p:nvPr/>
          </p:nvSpPr>
          <p:spPr>
            <a:xfrm>
              <a:off x="4236679" y="3011561"/>
              <a:ext cx="237586" cy="874078"/>
            </a:xfrm>
            <a:prstGeom prst="rect">
              <a:avLst/>
            </a:prstGeom>
            <a:solidFill>
              <a:srgbClr val="B3B3B3">
                <a:alpha val="100000"/>
              </a:srgbClr>
            </a:solidFill>
          </p:spPr>
          <p:txBody>
            <a:bodyPr/>
            <a:lstStyle/>
            <a:p/>
          </p:txBody>
        </p:sp>
        <p:sp>
          <p:nvSpPr>
            <p:cNvPr id="62" name="rc62"/>
            <p:cNvSpPr/>
            <p:nvPr/>
          </p:nvSpPr>
          <p:spPr>
            <a:xfrm>
              <a:off x="4500665" y="2830615"/>
              <a:ext cx="237586" cy="960994"/>
            </a:xfrm>
            <a:prstGeom prst="rect">
              <a:avLst/>
            </a:prstGeom>
            <a:solidFill>
              <a:srgbClr val="B3B3B3">
                <a:alpha val="100000"/>
              </a:srgbClr>
            </a:solidFill>
          </p:spPr>
          <p:txBody>
            <a:bodyPr/>
            <a:lstStyle/>
            <a:p/>
          </p:txBody>
        </p:sp>
        <p:sp>
          <p:nvSpPr>
            <p:cNvPr id="63" name="rc63"/>
            <p:cNvSpPr/>
            <p:nvPr/>
          </p:nvSpPr>
          <p:spPr>
            <a:xfrm>
              <a:off x="4764650" y="2914148"/>
              <a:ext cx="237586" cy="966664"/>
            </a:xfrm>
            <a:prstGeom prst="rect">
              <a:avLst/>
            </a:prstGeom>
            <a:solidFill>
              <a:srgbClr val="B3B3B3">
                <a:alpha val="100000"/>
              </a:srgbClr>
            </a:solidFill>
          </p:spPr>
          <p:txBody>
            <a:bodyPr/>
            <a:lstStyle/>
            <a:p/>
          </p:txBody>
        </p:sp>
        <p:sp>
          <p:nvSpPr>
            <p:cNvPr id="64" name="rc64"/>
            <p:cNvSpPr/>
            <p:nvPr/>
          </p:nvSpPr>
          <p:spPr>
            <a:xfrm>
              <a:off x="5028635" y="3320657"/>
              <a:ext cx="237586" cy="448345"/>
            </a:xfrm>
            <a:prstGeom prst="rect">
              <a:avLst/>
            </a:prstGeom>
            <a:solidFill>
              <a:srgbClr val="B3B3B3">
                <a:alpha val="100000"/>
              </a:srgbClr>
            </a:solidFill>
          </p:spPr>
          <p:txBody>
            <a:bodyPr/>
            <a:lstStyle/>
            <a:p/>
          </p:txBody>
        </p:sp>
        <p:sp>
          <p:nvSpPr>
            <p:cNvPr id="65" name="rc65"/>
            <p:cNvSpPr/>
            <p:nvPr/>
          </p:nvSpPr>
          <p:spPr>
            <a:xfrm>
              <a:off x="5292620" y="3644471"/>
              <a:ext cx="237586" cy="84669"/>
            </a:xfrm>
            <a:prstGeom prst="rect">
              <a:avLst/>
            </a:prstGeom>
            <a:solidFill>
              <a:srgbClr val="B3B3B3">
                <a:alpha val="100000"/>
              </a:srgbClr>
            </a:solidFill>
          </p:spPr>
          <p:txBody>
            <a:bodyPr/>
            <a:lstStyle/>
            <a:p/>
          </p:txBody>
        </p:sp>
        <p:sp>
          <p:nvSpPr>
            <p:cNvPr id="66" name="rc66"/>
            <p:cNvSpPr/>
            <p:nvPr/>
          </p:nvSpPr>
          <p:spPr>
            <a:xfrm>
              <a:off x="5556605" y="3766882"/>
              <a:ext cx="237586" cy="56381"/>
            </a:xfrm>
            <a:prstGeom prst="rect">
              <a:avLst/>
            </a:prstGeom>
            <a:solidFill>
              <a:srgbClr val="B3B3B3">
                <a:alpha val="100000"/>
              </a:srgbClr>
            </a:solidFill>
          </p:spPr>
          <p:txBody>
            <a:bodyPr/>
            <a:lstStyle/>
            <a:p/>
          </p:txBody>
        </p:sp>
        <p:sp>
          <p:nvSpPr>
            <p:cNvPr id="67" name="rc67"/>
            <p:cNvSpPr/>
            <p:nvPr/>
          </p:nvSpPr>
          <p:spPr>
            <a:xfrm>
              <a:off x="5820590" y="3630657"/>
              <a:ext cx="237586" cy="86685"/>
            </a:xfrm>
            <a:prstGeom prst="rect">
              <a:avLst/>
            </a:prstGeom>
            <a:solidFill>
              <a:srgbClr val="B3B3B3">
                <a:alpha val="100000"/>
              </a:srgbClr>
            </a:solidFill>
          </p:spPr>
          <p:txBody>
            <a:bodyPr/>
            <a:lstStyle/>
            <a:p/>
          </p:txBody>
        </p:sp>
        <p:sp>
          <p:nvSpPr>
            <p:cNvPr id="68" name="rc68"/>
            <p:cNvSpPr/>
            <p:nvPr/>
          </p:nvSpPr>
          <p:spPr>
            <a:xfrm>
              <a:off x="6084575" y="3403444"/>
              <a:ext cx="237586" cy="194290"/>
            </a:xfrm>
            <a:prstGeom prst="rect">
              <a:avLst/>
            </a:prstGeom>
            <a:solidFill>
              <a:srgbClr val="B3B3B3">
                <a:alpha val="100000"/>
              </a:srgbClr>
            </a:solidFill>
          </p:spPr>
          <p:txBody>
            <a:bodyPr/>
            <a:lstStyle/>
            <a:p/>
          </p:txBody>
        </p:sp>
        <p:sp>
          <p:nvSpPr>
            <p:cNvPr id="69" name="rc69"/>
            <p:cNvSpPr/>
            <p:nvPr/>
          </p:nvSpPr>
          <p:spPr>
            <a:xfrm>
              <a:off x="6348561" y="3384206"/>
              <a:ext cx="237586" cy="252191"/>
            </a:xfrm>
            <a:prstGeom prst="rect">
              <a:avLst/>
            </a:prstGeom>
            <a:solidFill>
              <a:srgbClr val="B3B3B3">
                <a:alpha val="100000"/>
              </a:srgbClr>
            </a:solidFill>
          </p:spPr>
          <p:txBody>
            <a:bodyPr/>
            <a:lstStyle/>
            <a:p/>
          </p:txBody>
        </p:sp>
        <p:sp>
          <p:nvSpPr>
            <p:cNvPr id="70" name="rc70"/>
            <p:cNvSpPr/>
            <p:nvPr/>
          </p:nvSpPr>
          <p:spPr>
            <a:xfrm>
              <a:off x="6612546" y="3355481"/>
              <a:ext cx="237586" cy="270408"/>
            </a:xfrm>
            <a:prstGeom prst="rect">
              <a:avLst/>
            </a:prstGeom>
            <a:solidFill>
              <a:srgbClr val="B3B3B3">
                <a:alpha val="100000"/>
              </a:srgbClr>
            </a:solidFill>
          </p:spPr>
          <p:txBody>
            <a:bodyPr/>
            <a:lstStyle/>
            <a:p/>
          </p:txBody>
        </p:sp>
        <p:sp>
          <p:nvSpPr>
            <p:cNvPr id="71" name="rc71"/>
            <p:cNvSpPr/>
            <p:nvPr/>
          </p:nvSpPr>
          <p:spPr>
            <a:xfrm>
              <a:off x="6876531" y="3413668"/>
              <a:ext cx="237586" cy="250348"/>
            </a:xfrm>
            <a:prstGeom prst="rect">
              <a:avLst/>
            </a:prstGeom>
            <a:solidFill>
              <a:srgbClr val="B3B3B3">
                <a:alpha val="100000"/>
              </a:srgbClr>
            </a:solidFill>
          </p:spPr>
          <p:txBody>
            <a:bodyPr/>
            <a:lstStyle/>
            <a:p/>
          </p:txBody>
        </p:sp>
        <p:sp>
          <p:nvSpPr>
            <p:cNvPr id="72" name="rc72"/>
            <p:cNvSpPr/>
            <p:nvPr/>
          </p:nvSpPr>
          <p:spPr>
            <a:xfrm>
              <a:off x="7140516" y="3386004"/>
              <a:ext cx="237586" cy="301983"/>
            </a:xfrm>
            <a:prstGeom prst="rect">
              <a:avLst/>
            </a:prstGeom>
            <a:solidFill>
              <a:srgbClr val="B3B3B3">
                <a:alpha val="100000"/>
              </a:srgbClr>
            </a:solidFill>
          </p:spPr>
          <p:txBody>
            <a:bodyPr/>
            <a:lstStyle/>
            <a:p/>
          </p:txBody>
        </p:sp>
        <p:sp>
          <p:nvSpPr>
            <p:cNvPr id="73" name="rc73"/>
            <p:cNvSpPr/>
            <p:nvPr/>
          </p:nvSpPr>
          <p:spPr>
            <a:xfrm>
              <a:off x="7404501" y="3682779"/>
              <a:ext cx="237586" cy="254554"/>
            </a:xfrm>
            <a:prstGeom prst="rect">
              <a:avLst/>
            </a:prstGeom>
            <a:solidFill>
              <a:srgbClr val="B3B3B3">
                <a:alpha val="100000"/>
              </a:srgbClr>
            </a:solidFill>
          </p:spPr>
          <p:txBody>
            <a:bodyPr/>
            <a:lstStyle/>
            <a:p/>
          </p:txBody>
        </p:sp>
        <p:sp>
          <p:nvSpPr>
            <p:cNvPr id="74" name="rc74"/>
            <p:cNvSpPr/>
            <p:nvPr/>
          </p:nvSpPr>
          <p:spPr>
            <a:xfrm>
              <a:off x="7668486" y="3771428"/>
              <a:ext cx="237586" cy="159453"/>
            </a:xfrm>
            <a:prstGeom prst="rect">
              <a:avLst/>
            </a:prstGeom>
            <a:solidFill>
              <a:srgbClr val="B3B3B3">
                <a:alpha val="100000"/>
              </a:srgbClr>
            </a:solidFill>
          </p:spPr>
          <p:txBody>
            <a:bodyPr/>
            <a:lstStyle/>
            <a:p/>
          </p:txBody>
        </p:sp>
        <p:sp>
          <p:nvSpPr>
            <p:cNvPr id="75" name="rc75"/>
            <p:cNvSpPr/>
            <p:nvPr/>
          </p:nvSpPr>
          <p:spPr>
            <a:xfrm>
              <a:off x="7932471" y="3802952"/>
              <a:ext cx="237586" cy="156776"/>
            </a:xfrm>
            <a:prstGeom prst="rect">
              <a:avLst/>
            </a:prstGeom>
            <a:solidFill>
              <a:srgbClr val="B3B3B3">
                <a:alpha val="100000"/>
              </a:srgbClr>
            </a:solidFill>
          </p:spPr>
          <p:txBody>
            <a:bodyPr/>
            <a:lstStyle/>
            <a:p/>
          </p:txBody>
        </p:sp>
        <p:sp>
          <p:nvSpPr>
            <p:cNvPr id="76" name="pl76"/>
            <p:cNvSpPr/>
            <p:nvPr/>
          </p:nvSpPr>
          <p:spPr>
            <a:xfrm>
              <a:off x="1451636" y="1828237"/>
              <a:ext cx="6599628" cy="143179"/>
            </a:xfrm>
            <a:custGeom>
              <a:avLst/>
              <a:pathLst>
                <a:path w="6599628" h="143179">
                  <a:moveTo>
                    <a:pt x="0" y="119315"/>
                  </a:moveTo>
                  <a:lnTo>
                    <a:pt x="263985" y="95452"/>
                  </a:lnTo>
                  <a:lnTo>
                    <a:pt x="527970" y="95452"/>
                  </a:lnTo>
                  <a:lnTo>
                    <a:pt x="791955" y="95452"/>
                  </a:lnTo>
                  <a:lnTo>
                    <a:pt x="1055940" y="95452"/>
                  </a:lnTo>
                  <a:lnTo>
                    <a:pt x="1319925" y="71589"/>
                  </a:lnTo>
                  <a:lnTo>
                    <a:pt x="1583910" y="47726"/>
                  </a:lnTo>
                  <a:lnTo>
                    <a:pt x="1847895" y="47726"/>
                  </a:lnTo>
                  <a:lnTo>
                    <a:pt x="2111881" y="119315"/>
                  </a:lnTo>
                  <a:lnTo>
                    <a:pt x="2375866" y="71589"/>
                  </a:lnTo>
                  <a:lnTo>
                    <a:pt x="2639851" y="47726"/>
                  </a:lnTo>
                  <a:lnTo>
                    <a:pt x="2903836" y="47726"/>
                  </a:lnTo>
                  <a:lnTo>
                    <a:pt x="3167821" y="71589"/>
                  </a:lnTo>
                  <a:lnTo>
                    <a:pt x="3431806" y="23863"/>
                  </a:lnTo>
                  <a:lnTo>
                    <a:pt x="3695791" y="71589"/>
                  </a:lnTo>
                  <a:lnTo>
                    <a:pt x="3959777" y="95452"/>
                  </a:lnTo>
                  <a:lnTo>
                    <a:pt x="4223762" y="47726"/>
                  </a:lnTo>
                  <a:lnTo>
                    <a:pt x="4487747" y="95452"/>
                  </a:lnTo>
                  <a:lnTo>
                    <a:pt x="4751732" y="143179"/>
                  </a:lnTo>
                  <a:lnTo>
                    <a:pt x="5015717" y="143179"/>
                  </a:lnTo>
                  <a:lnTo>
                    <a:pt x="5279702" y="143179"/>
                  </a:lnTo>
                  <a:lnTo>
                    <a:pt x="5543687" y="143179"/>
                  </a:lnTo>
                  <a:lnTo>
                    <a:pt x="5807672" y="119315"/>
                  </a:lnTo>
                  <a:lnTo>
                    <a:pt x="6071658" y="23863"/>
                  </a:lnTo>
                  <a:lnTo>
                    <a:pt x="6335643" y="23863"/>
                  </a:lnTo>
                  <a:lnTo>
                    <a:pt x="6599628" y="0"/>
                  </a:lnTo>
                </a:path>
              </a:pathLst>
            </a:custGeom>
            <a:ln w="27101" cap="flat">
              <a:solidFill>
                <a:srgbClr val="0058AB">
                  <a:alpha val="80000"/>
                </a:srgbClr>
              </a:solidFill>
              <a:prstDash val="solid"/>
              <a:round/>
            </a:ln>
          </p:spPr>
          <p:txBody>
            <a:bodyPr/>
            <a:lstStyle/>
            <a:p/>
          </p:txBody>
        </p:sp>
        <p:sp>
          <p:nvSpPr>
            <p:cNvPr id="77" name="pl77"/>
            <p:cNvSpPr/>
            <p:nvPr/>
          </p:nvSpPr>
          <p:spPr>
            <a:xfrm>
              <a:off x="1451636" y="1899827"/>
              <a:ext cx="6599628" cy="548853"/>
            </a:xfrm>
            <a:custGeom>
              <a:avLst/>
              <a:pathLst>
                <a:path w="6599628" h="548853">
                  <a:moveTo>
                    <a:pt x="0" y="548853"/>
                  </a:moveTo>
                  <a:lnTo>
                    <a:pt x="263985" y="477263"/>
                  </a:lnTo>
                  <a:lnTo>
                    <a:pt x="527970" y="429537"/>
                  </a:lnTo>
                  <a:lnTo>
                    <a:pt x="791955" y="405674"/>
                  </a:lnTo>
                  <a:lnTo>
                    <a:pt x="1055940" y="47726"/>
                  </a:lnTo>
                  <a:lnTo>
                    <a:pt x="1319925" y="23863"/>
                  </a:lnTo>
                  <a:lnTo>
                    <a:pt x="1583910" y="0"/>
                  </a:lnTo>
                  <a:lnTo>
                    <a:pt x="1847895" y="23863"/>
                  </a:lnTo>
                  <a:lnTo>
                    <a:pt x="2111881" y="381810"/>
                  </a:lnTo>
                  <a:lnTo>
                    <a:pt x="2375866" y="405674"/>
                  </a:lnTo>
                  <a:lnTo>
                    <a:pt x="2639851" y="381810"/>
                  </a:lnTo>
                  <a:lnTo>
                    <a:pt x="2903836" y="381810"/>
                  </a:lnTo>
                  <a:lnTo>
                    <a:pt x="3167821" y="453400"/>
                  </a:lnTo>
                  <a:lnTo>
                    <a:pt x="3431806" y="405674"/>
                  </a:lnTo>
                  <a:lnTo>
                    <a:pt x="3695791" y="214768"/>
                  </a:lnTo>
                  <a:lnTo>
                    <a:pt x="3959777" y="71589"/>
                  </a:lnTo>
                  <a:lnTo>
                    <a:pt x="4223762" y="0"/>
                  </a:lnTo>
                  <a:lnTo>
                    <a:pt x="4487747" y="47726"/>
                  </a:lnTo>
                  <a:lnTo>
                    <a:pt x="4751732" y="143179"/>
                  </a:lnTo>
                  <a:lnTo>
                    <a:pt x="5015717" y="143179"/>
                  </a:lnTo>
                  <a:lnTo>
                    <a:pt x="5279702" y="167042"/>
                  </a:lnTo>
                  <a:lnTo>
                    <a:pt x="5543687" y="167042"/>
                  </a:lnTo>
                  <a:lnTo>
                    <a:pt x="5807672" y="167042"/>
                  </a:lnTo>
                  <a:lnTo>
                    <a:pt x="6071658" y="47726"/>
                  </a:lnTo>
                  <a:lnTo>
                    <a:pt x="6335643" y="23863"/>
                  </a:lnTo>
                  <a:lnTo>
                    <a:pt x="6599628" y="0"/>
                  </a:lnTo>
                </a:path>
              </a:pathLst>
            </a:custGeom>
            <a:ln w="27101" cap="flat">
              <a:solidFill>
                <a:srgbClr val="333333">
                  <a:alpha val="80000"/>
                </a:srgbClr>
              </a:solidFill>
              <a:prstDash val="solid"/>
              <a:round/>
            </a:ln>
          </p:spPr>
          <p:txBody>
            <a:bodyPr/>
            <a:lstStyle/>
            <a:p/>
          </p:txBody>
        </p:sp>
        <p:sp>
          <p:nvSpPr>
            <p:cNvPr id="78" name="tx78"/>
            <p:cNvSpPr/>
            <p:nvPr/>
          </p:nvSpPr>
          <p:spPr>
            <a:xfrm>
              <a:off x="1381319" y="17665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79" name="tx79"/>
            <p:cNvSpPr/>
            <p:nvPr/>
          </p:nvSpPr>
          <p:spPr>
            <a:xfrm>
              <a:off x="2701245" y="17187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0" name="tx80"/>
            <p:cNvSpPr/>
            <p:nvPr/>
          </p:nvSpPr>
          <p:spPr>
            <a:xfrm>
              <a:off x="4021170" y="16949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1" name="tx81"/>
            <p:cNvSpPr/>
            <p:nvPr/>
          </p:nvSpPr>
          <p:spPr>
            <a:xfrm>
              <a:off x="5341096" y="17426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2" name="tx82"/>
            <p:cNvSpPr/>
            <p:nvPr/>
          </p:nvSpPr>
          <p:spPr>
            <a:xfrm>
              <a:off x="6397037" y="179036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3" name="tx83"/>
            <p:cNvSpPr/>
            <p:nvPr/>
          </p:nvSpPr>
          <p:spPr>
            <a:xfrm>
              <a:off x="6661022" y="179036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4" name="tx84"/>
            <p:cNvSpPr/>
            <p:nvPr/>
          </p:nvSpPr>
          <p:spPr>
            <a:xfrm>
              <a:off x="6925007" y="179036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5" name="tx85"/>
            <p:cNvSpPr/>
            <p:nvPr/>
          </p:nvSpPr>
          <p:spPr>
            <a:xfrm>
              <a:off x="7188992" y="17665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6" name="tx86"/>
            <p:cNvSpPr/>
            <p:nvPr/>
          </p:nvSpPr>
          <p:spPr>
            <a:xfrm>
              <a:off x="7452977" y="1671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7" name="tx87"/>
            <p:cNvSpPr/>
            <p:nvPr/>
          </p:nvSpPr>
          <p:spPr>
            <a:xfrm>
              <a:off x="7716962" y="1671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8" name="tx88"/>
            <p:cNvSpPr/>
            <p:nvPr/>
          </p:nvSpPr>
          <p:spPr>
            <a:xfrm>
              <a:off x="7980947" y="164718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89" name="tx89"/>
            <p:cNvSpPr/>
            <p:nvPr/>
          </p:nvSpPr>
          <p:spPr>
            <a:xfrm>
              <a:off x="1381319" y="25120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0" name="tx90"/>
            <p:cNvSpPr/>
            <p:nvPr/>
          </p:nvSpPr>
          <p:spPr>
            <a:xfrm>
              <a:off x="2701245" y="19870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93</a:t>
              </a:r>
            </a:p>
          </p:txBody>
        </p:sp>
        <p:sp>
          <p:nvSpPr>
            <p:cNvPr id="91" name="tx91"/>
            <p:cNvSpPr/>
            <p:nvPr/>
          </p:nvSpPr>
          <p:spPr>
            <a:xfrm>
              <a:off x="4021170" y="23450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78</a:t>
              </a:r>
            </a:p>
          </p:txBody>
        </p:sp>
        <p:sp>
          <p:nvSpPr>
            <p:cNvPr id="92" name="tx92"/>
            <p:cNvSpPr/>
            <p:nvPr/>
          </p:nvSpPr>
          <p:spPr>
            <a:xfrm>
              <a:off x="5341096" y="203478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91</a:t>
              </a:r>
            </a:p>
          </p:txBody>
        </p:sp>
        <p:sp>
          <p:nvSpPr>
            <p:cNvPr id="93" name="tx93"/>
            <p:cNvSpPr/>
            <p:nvPr/>
          </p:nvSpPr>
          <p:spPr>
            <a:xfrm>
              <a:off x="6397037" y="21063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88</a:t>
              </a:r>
            </a:p>
          </p:txBody>
        </p:sp>
        <p:sp>
          <p:nvSpPr>
            <p:cNvPr id="94" name="tx94"/>
            <p:cNvSpPr/>
            <p:nvPr/>
          </p:nvSpPr>
          <p:spPr>
            <a:xfrm>
              <a:off x="6661022" y="213023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87</a:t>
              </a:r>
            </a:p>
          </p:txBody>
        </p:sp>
        <p:sp>
          <p:nvSpPr>
            <p:cNvPr id="95" name="tx95"/>
            <p:cNvSpPr/>
            <p:nvPr/>
          </p:nvSpPr>
          <p:spPr>
            <a:xfrm>
              <a:off x="6925007" y="213023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87</a:t>
              </a:r>
            </a:p>
          </p:txBody>
        </p:sp>
        <p:sp>
          <p:nvSpPr>
            <p:cNvPr id="96" name="tx96"/>
            <p:cNvSpPr/>
            <p:nvPr/>
          </p:nvSpPr>
          <p:spPr>
            <a:xfrm>
              <a:off x="7188992" y="213023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87</a:t>
              </a:r>
            </a:p>
          </p:txBody>
        </p:sp>
        <p:sp>
          <p:nvSpPr>
            <p:cNvPr id="97" name="tx97"/>
            <p:cNvSpPr/>
            <p:nvPr/>
          </p:nvSpPr>
          <p:spPr>
            <a:xfrm>
              <a:off x="7452977" y="201092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92</a:t>
              </a:r>
            </a:p>
          </p:txBody>
        </p:sp>
        <p:sp>
          <p:nvSpPr>
            <p:cNvPr id="98" name="tx98"/>
            <p:cNvSpPr/>
            <p:nvPr/>
          </p:nvSpPr>
          <p:spPr>
            <a:xfrm>
              <a:off x="7716962" y="19870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93</a:t>
              </a:r>
            </a:p>
          </p:txBody>
        </p:sp>
        <p:sp>
          <p:nvSpPr>
            <p:cNvPr id="99" name="tx99"/>
            <p:cNvSpPr/>
            <p:nvPr/>
          </p:nvSpPr>
          <p:spPr>
            <a:xfrm>
              <a:off x="7980947" y="196319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94</a:t>
              </a:r>
            </a:p>
          </p:txBody>
        </p:sp>
        <p:sp>
          <p:nvSpPr>
            <p:cNvPr id="100" name="tx100"/>
            <p:cNvSpPr/>
            <p:nvPr/>
          </p:nvSpPr>
          <p:spPr>
            <a:xfrm>
              <a:off x="1376335" y="39365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1" name="tx101"/>
            <p:cNvSpPr/>
            <p:nvPr/>
          </p:nvSpPr>
          <p:spPr>
            <a:xfrm>
              <a:off x="2696261" y="39619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2" name="tx102"/>
            <p:cNvSpPr/>
            <p:nvPr/>
          </p:nvSpPr>
          <p:spPr>
            <a:xfrm>
              <a:off x="4016187" y="397566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3" name="tx103"/>
            <p:cNvSpPr/>
            <p:nvPr/>
          </p:nvSpPr>
          <p:spPr>
            <a:xfrm>
              <a:off x="5336112" y="38972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4" name="tx104"/>
            <p:cNvSpPr/>
            <p:nvPr/>
          </p:nvSpPr>
          <p:spPr>
            <a:xfrm>
              <a:off x="6392053" y="38508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5" name="tx105"/>
            <p:cNvSpPr/>
            <p:nvPr/>
          </p:nvSpPr>
          <p:spPr>
            <a:xfrm>
              <a:off x="6656038" y="38456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6" name="tx106"/>
            <p:cNvSpPr/>
            <p:nvPr/>
          </p:nvSpPr>
          <p:spPr>
            <a:xfrm>
              <a:off x="6920023" y="38646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7" name="tx107"/>
            <p:cNvSpPr/>
            <p:nvPr/>
          </p:nvSpPr>
          <p:spPr>
            <a:xfrm>
              <a:off x="7184008" y="38766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8" name="tx108"/>
            <p:cNvSpPr/>
            <p:nvPr/>
          </p:nvSpPr>
          <p:spPr>
            <a:xfrm>
              <a:off x="7447994" y="40013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9" name="tx109"/>
            <p:cNvSpPr/>
            <p:nvPr/>
          </p:nvSpPr>
          <p:spPr>
            <a:xfrm>
              <a:off x="7711979" y="39981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0" name="tx110"/>
            <p:cNvSpPr/>
            <p:nvPr/>
          </p:nvSpPr>
          <p:spPr>
            <a:xfrm>
              <a:off x="7975964" y="40125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1" name="tx111"/>
            <p:cNvSpPr/>
            <p:nvPr/>
          </p:nvSpPr>
          <p:spPr>
            <a:xfrm>
              <a:off x="1376335" y="328305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12" name="tx112"/>
            <p:cNvSpPr/>
            <p:nvPr/>
          </p:nvSpPr>
          <p:spPr>
            <a:xfrm>
              <a:off x="2741433" y="38056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3" name="tx113"/>
            <p:cNvSpPr/>
            <p:nvPr/>
          </p:nvSpPr>
          <p:spPr>
            <a:xfrm>
              <a:off x="4016187" y="34195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14" name="tx114"/>
            <p:cNvSpPr/>
            <p:nvPr/>
          </p:nvSpPr>
          <p:spPr>
            <a:xfrm>
              <a:off x="5336112" y="36479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5" name="tx115"/>
            <p:cNvSpPr/>
            <p:nvPr/>
          </p:nvSpPr>
          <p:spPr>
            <a:xfrm>
              <a:off x="6392053" y="34714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6" name="tx116"/>
            <p:cNvSpPr/>
            <p:nvPr/>
          </p:nvSpPr>
          <p:spPr>
            <a:xfrm>
              <a:off x="6656038" y="34518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7" name="tx117"/>
            <p:cNvSpPr/>
            <p:nvPr/>
          </p:nvSpPr>
          <p:spPr>
            <a:xfrm>
              <a:off x="6920023" y="35000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8" name="tx118"/>
            <p:cNvSpPr/>
            <p:nvPr/>
          </p:nvSpPr>
          <p:spPr>
            <a:xfrm>
              <a:off x="7184008" y="34981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9" name="tx119"/>
            <p:cNvSpPr/>
            <p:nvPr/>
          </p:nvSpPr>
          <p:spPr>
            <a:xfrm>
              <a:off x="7447994" y="37712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20" name="tx120"/>
            <p:cNvSpPr/>
            <p:nvPr/>
          </p:nvSpPr>
          <p:spPr>
            <a:xfrm>
              <a:off x="7711979" y="38123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21" name="tx121"/>
            <p:cNvSpPr/>
            <p:nvPr/>
          </p:nvSpPr>
          <p:spPr>
            <a:xfrm>
              <a:off x="7975964" y="38425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22" name="tx122"/>
            <p:cNvSpPr/>
            <p:nvPr/>
          </p:nvSpPr>
          <p:spPr>
            <a:xfrm>
              <a:off x="1421507" y="27195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3" name="tx123"/>
            <p:cNvSpPr/>
            <p:nvPr/>
          </p:nvSpPr>
          <p:spPr>
            <a:xfrm>
              <a:off x="2696261" y="371394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0.2</a:t>
              </a:r>
            </a:p>
          </p:txBody>
        </p:sp>
        <p:sp>
          <p:nvSpPr>
            <p:cNvPr id="124" name="tx124"/>
            <p:cNvSpPr/>
            <p:nvPr/>
          </p:nvSpPr>
          <p:spPr>
            <a:xfrm>
              <a:off x="4016187" y="29143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0.9</a:t>
              </a:r>
            </a:p>
          </p:txBody>
        </p:sp>
        <p:sp>
          <p:nvSpPr>
            <p:cNvPr id="125" name="tx125"/>
            <p:cNvSpPr/>
            <p:nvPr/>
          </p:nvSpPr>
          <p:spPr>
            <a:xfrm>
              <a:off x="5336112" y="35280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26" name="tx126"/>
            <p:cNvSpPr/>
            <p:nvPr/>
          </p:nvSpPr>
          <p:spPr>
            <a:xfrm>
              <a:off x="6392053" y="32677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27" name="tx127"/>
            <p:cNvSpPr/>
            <p:nvPr/>
          </p:nvSpPr>
          <p:spPr>
            <a:xfrm>
              <a:off x="6656038" y="32390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28" name="tx128"/>
            <p:cNvSpPr/>
            <p:nvPr/>
          </p:nvSpPr>
          <p:spPr>
            <a:xfrm>
              <a:off x="6920023" y="329721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29" name="tx129"/>
            <p:cNvSpPr/>
            <p:nvPr/>
          </p:nvSpPr>
          <p:spPr>
            <a:xfrm>
              <a:off x="7184008" y="32695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30" name="tx130"/>
            <p:cNvSpPr/>
            <p:nvPr/>
          </p:nvSpPr>
          <p:spPr>
            <a:xfrm>
              <a:off x="7447994" y="35663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31" name="tx131"/>
            <p:cNvSpPr/>
            <p:nvPr/>
          </p:nvSpPr>
          <p:spPr>
            <a:xfrm>
              <a:off x="7711979" y="36549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32" name="tx132"/>
            <p:cNvSpPr/>
            <p:nvPr/>
          </p:nvSpPr>
          <p:spPr>
            <a:xfrm>
              <a:off x="7975964" y="36865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33" name="tx133"/>
            <p:cNvSpPr/>
            <p:nvPr/>
          </p:nvSpPr>
          <p:spPr>
            <a:xfrm>
              <a:off x="589475" y="4088376"/>
              <a:ext cx="33887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0.0M</a:t>
              </a:r>
            </a:p>
          </p:txBody>
        </p:sp>
        <p:sp>
          <p:nvSpPr>
            <p:cNvPr id="134" name="tx134"/>
            <p:cNvSpPr/>
            <p:nvPr/>
          </p:nvSpPr>
          <p:spPr>
            <a:xfrm>
              <a:off x="589475" y="3458960"/>
              <a:ext cx="33887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0.5M</a:t>
              </a:r>
            </a:p>
          </p:txBody>
        </p:sp>
        <p:sp>
          <p:nvSpPr>
            <p:cNvPr id="135" name="tx135"/>
            <p:cNvSpPr/>
            <p:nvPr/>
          </p:nvSpPr>
          <p:spPr>
            <a:xfrm>
              <a:off x="589475" y="2829544"/>
              <a:ext cx="33887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1.0M</a:t>
              </a:r>
            </a:p>
          </p:txBody>
        </p:sp>
        <p:sp>
          <p:nvSpPr>
            <p:cNvPr id="136" name="tx136"/>
            <p:cNvSpPr/>
            <p:nvPr/>
          </p:nvSpPr>
          <p:spPr>
            <a:xfrm>
              <a:off x="589475" y="2200128"/>
              <a:ext cx="33887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1.5M</a:t>
              </a:r>
            </a:p>
          </p:txBody>
        </p:sp>
        <p:sp>
          <p:nvSpPr>
            <p:cNvPr id="137" name="tx137"/>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38" name="tx138"/>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39" name="tx139"/>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0" name="tx140"/>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1" name="tx141"/>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2" name="tx142"/>
            <p:cNvSpPr/>
            <p:nvPr/>
          </p:nvSpPr>
          <p:spPr>
            <a:xfrm rot="-5400000">
              <a:off x="128210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3" name="tx143"/>
            <p:cNvSpPr/>
            <p:nvPr/>
          </p:nvSpPr>
          <p:spPr>
            <a:xfrm rot="-5400000">
              <a:off x="260203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4" name="tx144"/>
            <p:cNvSpPr/>
            <p:nvPr/>
          </p:nvSpPr>
          <p:spPr>
            <a:xfrm rot="-5400000">
              <a:off x="392195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5" name="tx145"/>
            <p:cNvSpPr/>
            <p:nvPr/>
          </p:nvSpPr>
          <p:spPr>
            <a:xfrm rot="-5400000">
              <a:off x="524188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6" name="tx146"/>
            <p:cNvSpPr/>
            <p:nvPr/>
          </p:nvSpPr>
          <p:spPr>
            <a:xfrm rot="-5400000">
              <a:off x="629782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7" name="tx147"/>
            <p:cNvSpPr/>
            <p:nvPr/>
          </p:nvSpPr>
          <p:spPr>
            <a:xfrm rot="-5400000">
              <a:off x="656180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48" name="tx148"/>
            <p:cNvSpPr/>
            <p:nvPr/>
          </p:nvSpPr>
          <p:spPr>
            <a:xfrm rot="-5400000">
              <a:off x="682579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49" name="tx149"/>
            <p:cNvSpPr/>
            <p:nvPr/>
          </p:nvSpPr>
          <p:spPr>
            <a:xfrm rot="-5400000">
              <a:off x="708978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0" name="tx150"/>
            <p:cNvSpPr/>
            <p:nvPr/>
          </p:nvSpPr>
          <p:spPr>
            <a:xfrm rot="-5400000">
              <a:off x="735376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1" name="tx151"/>
            <p:cNvSpPr/>
            <p:nvPr/>
          </p:nvSpPr>
          <p:spPr>
            <a:xfrm rot="-5400000">
              <a:off x="761775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2" name="tx152"/>
            <p:cNvSpPr/>
            <p:nvPr/>
          </p:nvSpPr>
          <p:spPr>
            <a:xfrm rot="-5400000">
              <a:off x="788173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3" name="tx153"/>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4" name="tx154"/>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5" name="pl155"/>
            <p:cNvSpPr/>
            <p:nvPr/>
          </p:nvSpPr>
          <p:spPr>
            <a:xfrm>
              <a:off x="290224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6" name="pl156"/>
            <p:cNvSpPr/>
            <p:nvPr/>
          </p:nvSpPr>
          <p:spPr>
            <a:xfrm>
              <a:off x="3684428"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7" name="tx157"/>
            <p:cNvSpPr/>
            <p:nvPr/>
          </p:nvSpPr>
          <p:spPr>
            <a:xfrm>
              <a:off x="3169343"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58" name="tx158"/>
            <p:cNvSpPr/>
            <p:nvPr/>
          </p:nvSpPr>
          <p:spPr>
            <a:xfrm>
              <a:off x="395152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59" name="rc159"/>
            <p:cNvSpPr/>
            <p:nvPr/>
          </p:nvSpPr>
          <p:spPr>
            <a:xfrm>
              <a:off x="4662433" y="5056524"/>
              <a:ext cx="201456" cy="201456"/>
            </a:xfrm>
            <a:prstGeom prst="rect">
              <a:avLst/>
            </a:prstGeom>
            <a:solidFill>
              <a:srgbClr val="E2231A">
                <a:alpha val="100000"/>
              </a:srgbClr>
            </a:solidFill>
          </p:spPr>
          <p:txBody>
            <a:bodyPr/>
            <a:lstStyle/>
            <a:p/>
          </p:txBody>
        </p:sp>
        <p:sp>
          <p:nvSpPr>
            <p:cNvPr id="160" name="rc160"/>
            <p:cNvSpPr/>
            <p:nvPr/>
          </p:nvSpPr>
          <p:spPr>
            <a:xfrm>
              <a:off x="5681813" y="5056524"/>
              <a:ext cx="201456" cy="201456"/>
            </a:xfrm>
            <a:prstGeom prst="rect">
              <a:avLst/>
            </a:prstGeom>
            <a:solidFill>
              <a:srgbClr val="B3B3B3">
                <a:alpha val="100000"/>
              </a:srgbClr>
            </a:solidFill>
          </p:spPr>
          <p:txBody>
            <a:bodyPr/>
            <a:lstStyle/>
            <a:p/>
          </p:txBody>
        </p:sp>
        <p:sp>
          <p:nvSpPr>
            <p:cNvPr id="161" name="tx161"/>
            <p:cNvSpPr/>
            <p:nvPr/>
          </p:nvSpPr>
          <p:spPr>
            <a:xfrm>
              <a:off x="494247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2" name="tx162"/>
            <p:cNvSpPr/>
            <p:nvPr/>
          </p:nvSpPr>
          <p:spPr>
            <a:xfrm>
              <a:off x="596185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3" name="tx163"/>
            <p:cNvSpPr/>
            <p:nvPr/>
          </p:nvSpPr>
          <p:spPr>
            <a:xfrm>
              <a:off x="990982" y="1437626"/>
              <a:ext cx="793735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Northern Africa, 2000-2025</a:t>
              </a:r>
            </a:p>
          </p:txBody>
        </p:sp>
        <p:sp>
          <p:nvSpPr>
            <p:cNvPr id="164" name="pl164"/>
            <p:cNvSpPr/>
            <p:nvPr/>
          </p:nvSpPr>
          <p:spPr>
            <a:xfrm>
              <a:off x="2467182"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735859"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004536"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90982" y="5898035"/>
              <a:ext cx="7520936" cy="0"/>
            </a:xfrm>
            <a:custGeom>
              <a:avLst/>
              <a:pathLst>
                <a:path w="7520936" h="0">
                  <a:moveTo>
                    <a:pt x="0" y="0"/>
                  </a:moveTo>
                  <a:lnTo>
                    <a:pt x="7520936" y="0"/>
                  </a:lnTo>
                  <a:lnTo>
                    <a:pt x="7520936" y="0"/>
                  </a:lnTo>
                </a:path>
              </a:pathLst>
            </a:custGeom>
            <a:ln w="13550" cap="flat">
              <a:solidFill>
                <a:srgbClr val="EBEBEB">
                  <a:alpha val="100000"/>
                </a:srgbClr>
              </a:solidFill>
              <a:prstDash val="solid"/>
              <a:round/>
            </a:ln>
          </p:spPr>
          <p:txBody>
            <a:bodyPr/>
            <a:lstStyle/>
            <a:p/>
          </p:txBody>
        </p:sp>
        <p:sp>
          <p:nvSpPr>
            <p:cNvPr id="168" name="pl168"/>
            <p:cNvSpPr/>
            <p:nvPr/>
          </p:nvSpPr>
          <p:spPr>
            <a:xfrm>
              <a:off x="990982" y="5735617"/>
              <a:ext cx="7520936" cy="0"/>
            </a:xfrm>
            <a:custGeom>
              <a:avLst/>
              <a:pathLst>
                <a:path w="7520936" h="0">
                  <a:moveTo>
                    <a:pt x="0" y="0"/>
                  </a:moveTo>
                  <a:lnTo>
                    <a:pt x="7520936" y="0"/>
                  </a:lnTo>
                  <a:lnTo>
                    <a:pt x="7520936" y="0"/>
                  </a:lnTo>
                </a:path>
              </a:pathLst>
            </a:custGeom>
            <a:ln w="13550" cap="flat">
              <a:solidFill>
                <a:srgbClr val="EBEBEB">
                  <a:alpha val="100000"/>
                </a:srgbClr>
              </a:solidFill>
              <a:prstDash val="solid"/>
              <a:round/>
            </a:ln>
          </p:spPr>
          <p:txBody>
            <a:bodyPr/>
            <a:lstStyle/>
            <a:p/>
          </p:txBody>
        </p:sp>
        <p:sp>
          <p:nvSpPr>
            <p:cNvPr id="169" name="pl169"/>
            <p:cNvSpPr/>
            <p:nvPr/>
          </p:nvSpPr>
          <p:spPr>
            <a:xfrm>
              <a:off x="990982" y="5573198"/>
              <a:ext cx="7520936" cy="0"/>
            </a:xfrm>
            <a:custGeom>
              <a:avLst/>
              <a:pathLst>
                <a:path w="7520936" h="0">
                  <a:moveTo>
                    <a:pt x="0" y="0"/>
                  </a:moveTo>
                  <a:lnTo>
                    <a:pt x="7520936" y="0"/>
                  </a:lnTo>
                  <a:lnTo>
                    <a:pt x="7520936" y="0"/>
                  </a:lnTo>
                </a:path>
              </a:pathLst>
            </a:custGeom>
            <a:ln w="13550" cap="flat">
              <a:solidFill>
                <a:srgbClr val="EBEBEB">
                  <a:alpha val="100000"/>
                </a:srgbClr>
              </a:solidFill>
              <a:prstDash val="solid"/>
              <a:round/>
            </a:ln>
          </p:spPr>
          <p:txBody>
            <a:bodyPr/>
            <a:lstStyle/>
            <a:p/>
          </p:txBody>
        </p:sp>
        <p:sp>
          <p:nvSpPr>
            <p:cNvPr id="170" name="pl170"/>
            <p:cNvSpPr/>
            <p:nvPr/>
          </p:nvSpPr>
          <p:spPr>
            <a:xfrm>
              <a:off x="133284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601520"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870198"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138875"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32843" y="5824947"/>
              <a:ext cx="4564703" cy="146176"/>
            </a:xfrm>
            <a:prstGeom prst="rect">
              <a:avLst/>
            </a:prstGeom>
            <a:solidFill>
              <a:srgbClr val="E2231A">
                <a:alpha val="100000"/>
              </a:srgbClr>
            </a:solidFill>
          </p:spPr>
          <p:txBody>
            <a:bodyPr/>
            <a:lstStyle/>
            <a:p/>
          </p:txBody>
        </p:sp>
        <p:sp>
          <p:nvSpPr>
            <p:cNvPr id="175" name="rc175"/>
            <p:cNvSpPr/>
            <p:nvPr/>
          </p:nvSpPr>
          <p:spPr>
            <a:xfrm>
              <a:off x="1332843" y="5662528"/>
              <a:ext cx="1911099" cy="146176"/>
            </a:xfrm>
            <a:prstGeom prst="rect">
              <a:avLst/>
            </a:prstGeom>
            <a:solidFill>
              <a:srgbClr val="E2231A">
                <a:alpha val="100000"/>
              </a:srgbClr>
            </a:solidFill>
          </p:spPr>
          <p:txBody>
            <a:bodyPr/>
            <a:lstStyle/>
            <a:p/>
          </p:txBody>
        </p:sp>
        <p:sp>
          <p:nvSpPr>
            <p:cNvPr id="176" name="rc176"/>
            <p:cNvSpPr/>
            <p:nvPr/>
          </p:nvSpPr>
          <p:spPr>
            <a:xfrm>
              <a:off x="1332843" y="5500109"/>
              <a:ext cx="1651166" cy="146176"/>
            </a:xfrm>
            <a:prstGeom prst="rect">
              <a:avLst/>
            </a:prstGeom>
            <a:solidFill>
              <a:srgbClr val="E2231A">
                <a:alpha val="100000"/>
              </a:srgbClr>
            </a:solidFill>
          </p:spPr>
          <p:txBody>
            <a:bodyPr/>
            <a:lstStyle/>
            <a:p/>
          </p:txBody>
        </p:sp>
        <p:sp>
          <p:nvSpPr>
            <p:cNvPr id="177" name="rc177"/>
            <p:cNvSpPr/>
            <p:nvPr/>
          </p:nvSpPr>
          <p:spPr>
            <a:xfrm>
              <a:off x="5897547" y="5824947"/>
              <a:ext cx="2272511" cy="146176"/>
            </a:xfrm>
            <a:prstGeom prst="rect">
              <a:avLst/>
            </a:prstGeom>
            <a:solidFill>
              <a:srgbClr val="B3B3B3">
                <a:alpha val="100000"/>
              </a:srgbClr>
            </a:solidFill>
          </p:spPr>
          <p:txBody>
            <a:bodyPr/>
            <a:lstStyle/>
            <a:p/>
          </p:txBody>
        </p:sp>
        <p:sp>
          <p:nvSpPr>
            <p:cNvPr id="178" name="rc178"/>
            <p:cNvSpPr/>
            <p:nvPr/>
          </p:nvSpPr>
          <p:spPr>
            <a:xfrm>
              <a:off x="3243943" y="5662528"/>
              <a:ext cx="1436844" cy="146176"/>
            </a:xfrm>
            <a:prstGeom prst="rect">
              <a:avLst/>
            </a:prstGeom>
            <a:solidFill>
              <a:srgbClr val="B3B3B3">
                <a:alpha val="100000"/>
              </a:srgbClr>
            </a:solidFill>
          </p:spPr>
          <p:txBody>
            <a:bodyPr/>
            <a:lstStyle/>
            <a:p/>
          </p:txBody>
        </p:sp>
        <p:sp>
          <p:nvSpPr>
            <p:cNvPr id="179" name="rc179"/>
            <p:cNvSpPr/>
            <p:nvPr/>
          </p:nvSpPr>
          <p:spPr>
            <a:xfrm>
              <a:off x="2984009" y="5500109"/>
              <a:ext cx="1412716" cy="146176"/>
            </a:xfrm>
            <a:prstGeom prst="rect">
              <a:avLst/>
            </a:prstGeom>
            <a:solidFill>
              <a:srgbClr val="B3B3B3">
                <a:alpha val="100000"/>
              </a:srgbClr>
            </a:solidFill>
          </p:spPr>
          <p:txBody>
            <a:bodyPr/>
            <a:lstStyle/>
            <a:p/>
          </p:txBody>
        </p:sp>
        <p:sp>
          <p:nvSpPr>
            <p:cNvPr id="180" name="tx180"/>
            <p:cNvSpPr/>
            <p:nvPr/>
          </p:nvSpPr>
          <p:spPr>
            <a:xfrm>
              <a:off x="3235856"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0.4</a:t>
              </a:r>
            </a:p>
          </p:txBody>
        </p:sp>
        <p:sp>
          <p:nvSpPr>
            <p:cNvPr id="181" name="tx181"/>
            <p:cNvSpPr/>
            <p:nvPr/>
          </p:nvSpPr>
          <p:spPr>
            <a:xfrm>
              <a:off x="1909054"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0.2</a:t>
              </a:r>
            </a:p>
          </p:txBody>
        </p:sp>
        <p:sp>
          <p:nvSpPr>
            <p:cNvPr id="182" name="tx182"/>
            <p:cNvSpPr/>
            <p:nvPr/>
          </p:nvSpPr>
          <p:spPr>
            <a:xfrm>
              <a:off x="1779087"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0.1</a:t>
              </a:r>
            </a:p>
          </p:txBody>
        </p:sp>
        <p:sp>
          <p:nvSpPr>
            <p:cNvPr id="183" name="tx183"/>
            <p:cNvSpPr/>
            <p:nvPr/>
          </p:nvSpPr>
          <p:spPr>
            <a:xfrm>
              <a:off x="6654463"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0.2</a:t>
              </a:r>
            </a:p>
          </p:txBody>
        </p:sp>
        <p:sp>
          <p:nvSpPr>
            <p:cNvPr id="184" name="tx184"/>
            <p:cNvSpPr/>
            <p:nvPr/>
          </p:nvSpPr>
          <p:spPr>
            <a:xfrm>
              <a:off x="3583026"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0.1</a:t>
              </a:r>
            </a:p>
          </p:txBody>
        </p:sp>
        <p:sp>
          <p:nvSpPr>
            <p:cNvPr id="185" name="tx185"/>
            <p:cNvSpPr/>
            <p:nvPr/>
          </p:nvSpPr>
          <p:spPr>
            <a:xfrm>
              <a:off x="3311029"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0.1</a:t>
              </a:r>
            </a:p>
          </p:txBody>
        </p:sp>
        <p:sp>
          <p:nvSpPr>
            <p:cNvPr id="186" name="tx186"/>
            <p:cNvSpPr/>
            <p:nvPr/>
          </p:nvSpPr>
          <p:spPr>
            <a:xfrm>
              <a:off x="8230326" y="5846326"/>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0.6</a:t>
              </a:r>
            </a:p>
          </p:txBody>
        </p:sp>
        <p:sp>
          <p:nvSpPr>
            <p:cNvPr id="187" name="tx187"/>
            <p:cNvSpPr/>
            <p:nvPr/>
          </p:nvSpPr>
          <p:spPr>
            <a:xfrm>
              <a:off x="4741055" y="5683907"/>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0.3</a:t>
              </a:r>
            </a:p>
          </p:txBody>
        </p:sp>
        <p:sp>
          <p:nvSpPr>
            <p:cNvPr id="188" name="tx188"/>
            <p:cNvSpPr/>
            <p:nvPr/>
          </p:nvSpPr>
          <p:spPr>
            <a:xfrm>
              <a:off x="4456994" y="5521489"/>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0.3</a:t>
              </a:r>
            </a:p>
          </p:txBody>
        </p:sp>
        <p:sp>
          <p:nvSpPr>
            <p:cNvPr id="189" name="tx189"/>
            <p:cNvSpPr/>
            <p:nvPr/>
          </p:nvSpPr>
          <p:spPr>
            <a:xfrm>
              <a:off x="617456"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0" name="tx190"/>
            <p:cNvSpPr/>
            <p:nvPr/>
          </p:nvSpPr>
          <p:spPr>
            <a:xfrm>
              <a:off x="617456"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1" name="tx191"/>
            <p:cNvSpPr/>
            <p:nvPr/>
          </p:nvSpPr>
          <p:spPr>
            <a:xfrm>
              <a:off x="617456"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2" name="tx192"/>
            <p:cNvSpPr/>
            <p:nvPr/>
          </p:nvSpPr>
          <p:spPr>
            <a:xfrm>
              <a:off x="1158055"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93" name="tx193"/>
            <p:cNvSpPr/>
            <p:nvPr/>
          </p:nvSpPr>
          <p:spPr>
            <a:xfrm>
              <a:off x="3426733"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0.2 M</a:t>
              </a:r>
            </a:p>
          </p:txBody>
        </p:sp>
        <p:sp>
          <p:nvSpPr>
            <p:cNvPr id="194" name="tx194"/>
            <p:cNvSpPr/>
            <p:nvPr/>
          </p:nvSpPr>
          <p:spPr>
            <a:xfrm>
              <a:off x="5695410"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0.4 M</a:t>
              </a:r>
            </a:p>
          </p:txBody>
        </p:sp>
        <p:sp>
          <p:nvSpPr>
            <p:cNvPr id="195" name="tx195"/>
            <p:cNvSpPr/>
            <p:nvPr/>
          </p:nvSpPr>
          <p:spPr>
            <a:xfrm>
              <a:off x="7964087"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0.6 M</a:t>
              </a:r>
            </a:p>
          </p:txBody>
        </p:sp>
        <p:sp>
          <p:nvSpPr>
            <p:cNvPr id="196" name="tx196"/>
            <p:cNvSpPr/>
            <p:nvPr/>
          </p:nvSpPr>
          <p:spPr>
            <a:xfrm>
              <a:off x="3648593"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7" name="tx197"/>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relatively constant at 97%. This is greater than in 2019, where coverage was 91%.
146,000 children missed their routine first dose of measles vaccine.
MCV2 is typically administered to children between 18 months and five years old. MCV2 coverage remained relatively constant at 94% in 2025.</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relatively constant 96% in 2025, leaving 146,000 children without any protection against measles. MCV2 coverage remained relatively constant 93% in 2025.</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838" y="3939966"/>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6" name="pl6"/>
            <p:cNvSpPr/>
            <p:nvPr/>
          </p:nvSpPr>
          <p:spPr>
            <a:xfrm>
              <a:off x="1028838" y="3396474"/>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7" name="pl7"/>
            <p:cNvSpPr/>
            <p:nvPr/>
          </p:nvSpPr>
          <p:spPr>
            <a:xfrm>
              <a:off x="1028838" y="2852981"/>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8" name="pl8"/>
            <p:cNvSpPr/>
            <p:nvPr/>
          </p:nvSpPr>
          <p:spPr>
            <a:xfrm>
              <a:off x="1028838" y="2309489"/>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9" name="pl9"/>
            <p:cNvSpPr/>
            <p:nvPr/>
          </p:nvSpPr>
          <p:spPr>
            <a:xfrm>
              <a:off x="1028838" y="421171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0" name="pl10"/>
            <p:cNvSpPr/>
            <p:nvPr/>
          </p:nvSpPr>
          <p:spPr>
            <a:xfrm>
              <a:off x="1028838" y="3668220"/>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1" name="pl11"/>
            <p:cNvSpPr/>
            <p:nvPr/>
          </p:nvSpPr>
          <p:spPr>
            <a:xfrm>
              <a:off x="1028838" y="3124728"/>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2" name="pl12"/>
            <p:cNvSpPr/>
            <p:nvPr/>
          </p:nvSpPr>
          <p:spPr>
            <a:xfrm>
              <a:off x="1028838" y="2581235"/>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3" name="pl13"/>
            <p:cNvSpPr/>
            <p:nvPr/>
          </p:nvSpPr>
          <p:spPr>
            <a:xfrm>
              <a:off x="1028838" y="2037743"/>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4" name="pl14"/>
            <p:cNvSpPr/>
            <p:nvPr/>
          </p:nvSpPr>
          <p:spPr>
            <a:xfrm>
              <a:off x="148918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822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2727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4631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0154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6535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9165"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929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6782"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059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440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70471" y="3505840"/>
              <a:ext cx="237427" cy="705872"/>
            </a:xfrm>
            <a:prstGeom prst="rect">
              <a:avLst/>
            </a:prstGeom>
            <a:solidFill>
              <a:srgbClr val="80BD41">
                <a:alpha val="100000"/>
              </a:srgbClr>
            </a:solidFill>
          </p:spPr>
          <p:txBody>
            <a:bodyPr/>
            <a:lstStyle/>
            <a:p/>
          </p:txBody>
        </p:sp>
        <p:sp>
          <p:nvSpPr>
            <p:cNvPr id="26" name="rc26"/>
            <p:cNvSpPr/>
            <p:nvPr/>
          </p:nvSpPr>
          <p:spPr>
            <a:xfrm>
              <a:off x="1370471" y="3447944"/>
              <a:ext cx="237427" cy="57896"/>
            </a:xfrm>
            <a:prstGeom prst="rect">
              <a:avLst/>
            </a:prstGeom>
            <a:solidFill>
              <a:srgbClr val="E2231A">
                <a:alpha val="100000"/>
              </a:srgbClr>
            </a:solidFill>
          </p:spPr>
          <p:txBody>
            <a:bodyPr/>
            <a:lstStyle/>
            <a:p/>
          </p:txBody>
        </p:sp>
        <p:sp>
          <p:nvSpPr>
            <p:cNvPr id="27" name="rc27"/>
            <p:cNvSpPr/>
            <p:nvPr/>
          </p:nvSpPr>
          <p:spPr>
            <a:xfrm>
              <a:off x="1634279" y="3493476"/>
              <a:ext cx="237427" cy="718235"/>
            </a:xfrm>
            <a:prstGeom prst="rect">
              <a:avLst/>
            </a:prstGeom>
            <a:solidFill>
              <a:srgbClr val="80BD41">
                <a:alpha val="100000"/>
              </a:srgbClr>
            </a:solidFill>
          </p:spPr>
          <p:txBody>
            <a:bodyPr/>
            <a:lstStyle/>
            <a:p/>
          </p:txBody>
        </p:sp>
        <p:sp>
          <p:nvSpPr>
            <p:cNvPr id="28" name="rc28"/>
            <p:cNvSpPr/>
            <p:nvPr/>
          </p:nvSpPr>
          <p:spPr>
            <a:xfrm>
              <a:off x="1634279" y="3440105"/>
              <a:ext cx="237427" cy="53371"/>
            </a:xfrm>
            <a:prstGeom prst="rect">
              <a:avLst/>
            </a:prstGeom>
            <a:solidFill>
              <a:srgbClr val="E2231A">
                <a:alpha val="100000"/>
              </a:srgbClr>
            </a:solidFill>
          </p:spPr>
          <p:txBody>
            <a:bodyPr/>
            <a:lstStyle/>
            <a:p/>
          </p:txBody>
        </p:sp>
        <p:sp>
          <p:nvSpPr>
            <p:cNvPr id="29" name="rc29"/>
            <p:cNvSpPr/>
            <p:nvPr/>
          </p:nvSpPr>
          <p:spPr>
            <a:xfrm>
              <a:off x="1898088" y="3485624"/>
              <a:ext cx="237427" cy="726088"/>
            </a:xfrm>
            <a:prstGeom prst="rect">
              <a:avLst/>
            </a:prstGeom>
            <a:solidFill>
              <a:srgbClr val="80BD41">
                <a:alpha val="100000"/>
              </a:srgbClr>
            </a:solidFill>
          </p:spPr>
          <p:txBody>
            <a:bodyPr/>
            <a:lstStyle/>
            <a:p/>
          </p:txBody>
        </p:sp>
        <p:sp>
          <p:nvSpPr>
            <p:cNvPr id="30" name="rc30"/>
            <p:cNvSpPr/>
            <p:nvPr/>
          </p:nvSpPr>
          <p:spPr>
            <a:xfrm>
              <a:off x="1898088" y="3433021"/>
              <a:ext cx="237427" cy="52603"/>
            </a:xfrm>
            <a:prstGeom prst="rect">
              <a:avLst/>
            </a:prstGeom>
            <a:solidFill>
              <a:srgbClr val="E2231A">
                <a:alpha val="100000"/>
              </a:srgbClr>
            </a:solidFill>
          </p:spPr>
          <p:txBody>
            <a:bodyPr/>
            <a:lstStyle/>
            <a:p/>
          </p:txBody>
        </p:sp>
        <p:sp>
          <p:nvSpPr>
            <p:cNvPr id="31" name="rc31"/>
            <p:cNvSpPr/>
            <p:nvPr/>
          </p:nvSpPr>
          <p:spPr>
            <a:xfrm>
              <a:off x="2161896" y="3468841"/>
              <a:ext cx="237427" cy="742871"/>
            </a:xfrm>
            <a:prstGeom prst="rect">
              <a:avLst/>
            </a:prstGeom>
            <a:solidFill>
              <a:srgbClr val="80BD41">
                <a:alpha val="100000"/>
              </a:srgbClr>
            </a:solidFill>
          </p:spPr>
          <p:txBody>
            <a:bodyPr/>
            <a:lstStyle/>
            <a:p/>
          </p:txBody>
        </p:sp>
        <p:sp>
          <p:nvSpPr>
            <p:cNvPr id="32" name="rc32"/>
            <p:cNvSpPr/>
            <p:nvPr/>
          </p:nvSpPr>
          <p:spPr>
            <a:xfrm>
              <a:off x="2161896" y="3417069"/>
              <a:ext cx="237427" cy="51771"/>
            </a:xfrm>
            <a:prstGeom prst="rect">
              <a:avLst/>
            </a:prstGeom>
            <a:solidFill>
              <a:srgbClr val="E2231A">
                <a:alpha val="100000"/>
              </a:srgbClr>
            </a:solidFill>
          </p:spPr>
          <p:txBody>
            <a:bodyPr/>
            <a:lstStyle/>
            <a:p/>
          </p:txBody>
        </p:sp>
        <p:sp>
          <p:nvSpPr>
            <p:cNvPr id="33" name="rc33"/>
            <p:cNvSpPr/>
            <p:nvPr/>
          </p:nvSpPr>
          <p:spPr>
            <a:xfrm>
              <a:off x="2425705" y="3455486"/>
              <a:ext cx="237427" cy="756226"/>
            </a:xfrm>
            <a:prstGeom prst="rect">
              <a:avLst/>
            </a:prstGeom>
            <a:solidFill>
              <a:srgbClr val="80BD41">
                <a:alpha val="100000"/>
              </a:srgbClr>
            </a:solidFill>
          </p:spPr>
          <p:txBody>
            <a:bodyPr/>
            <a:lstStyle/>
            <a:p/>
          </p:txBody>
        </p:sp>
        <p:sp>
          <p:nvSpPr>
            <p:cNvPr id="34" name="rc34"/>
            <p:cNvSpPr/>
            <p:nvPr/>
          </p:nvSpPr>
          <p:spPr>
            <a:xfrm>
              <a:off x="2425705" y="3400308"/>
              <a:ext cx="237427" cy="55177"/>
            </a:xfrm>
            <a:prstGeom prst="rect">
              <a:avLst/>
            </a:prstGeom>
            <a:solidFill>
              <a:srgbClr val="E2231A">
                <a:alpha val="100000"/>
              </a:srgbClr>
            </a:solidFill>
          </p:spPr>
          <p:txBody>
            <a:bodyPr/>
            <a:lstStyle/>
            <a:p/>
          </p:txBody>
        </p:sp>
        <p:sp>
          <p:nvSpPr>
            <p:cNvPr id="35" name="rc35"/>
            <p:cNvSpPr/>
            <p:nvPr/>
          </p:nvSpPr>
          <p:spPr>
            <a:xfrm>
              <a:off x="2689514" y="3426458"/>
              <a:ext cx="237427" cy="785254"/>
            </a:xfrm>
            <a:prstGeom prst="rect">
              <a:avLst/>
            </a:prstGeom>
            <a:solidFill>
              <a:srgbClr val="80BD41">
                <a:alpha val="100000"/>
              </a:srgbClr>
            </a:solidFill>
          </p:spPr>
          <p:txBody>
            <a:bodyPr/>
            <a:lstStyle/>
            <a:p/>
          </p:txBody>
        </p:sp>
        <p:sp>
          <p:nvSpPr>
            <p:cNvPr id="36" name="rc36"/>
            <p:cNvSpPr/>
            <p:nvPr/>
          </p:nvSpPr>
          <p:spPr>
            <a:xfrm>
              <a:off x="2689514" y="3377340"/>
              <a:ext cx="237427" cy="49117"/>
            </a:xfrm>
            <a:prstGeom prst="rect">
              <a:avLst/>
            </a:prstGeom>
            <a:solidFill>
              <a:srgbClr val="E2231A">
                <a:alpha val="100000"/>
              </a:srgbClr>
            </a:solidFill>
          </p:spPr>
          <p:txBody>
            <a:bodyPr/>
            <a:lstStyle/>
            <a:p/>
          </p:txBody>
        </p:sp>
        <p:sp>
          <p:nvSpPr>
            <p:cNvPr id="37" name="rc37"/>
            <p:cNvSpPr/>
            <p:nvPr/>
          </p:nvSpPr>
          <p:spPr>
            <a:xfrm>
              <a:off x="2953322" y="3396024"/>
              <a:ext cx="237427" cy="815688"/>
            </a:xfrm>
            <a:prstGeom prst="rect">
              <a:avLst/>
            </a:prstGeom>
            <a:solidFill>
              <a:srgbClr val="80BD41">
                <a:alpha val="100000"/>
              </a:srgbClr>
            </a:solidFill>
          </p:spPr>
          <p:txBody>
            <a:bodyPr/>
            <a:lstStyle/>
            <a:p/>
          </p:txBody>
        </p:sp>
        <p:sp>
          <p:nvSpPr>
            <p:cNvPr id="38" name="rc38"/>
            <p:cNvSpPr/>
            <p:nvPr/>
          </p:nvSpPr>
          <p:spPr>
            <a:xfrm>
              <a:off x="2953322" y="3354874"/>
              <a:ext cx="237427" cy="41150"/>
            </a:xfrm>
            <a:prstGeom prst="rect">
              <a:avLst/>
            </a:prstGeom>
            <a:solidFill>
              <a:srgbClr val="E2231A">
                <a:alpha val="100000"/>
              </a:srgbClr>
            </a:solidFill>
          </p:spPr>
          <p:txBody>
            <a:bodyPr/>
            <a:lstStyle/>
            <a:p/>
          </p:txBody>
        </p:sp>
        <p:sp>
          <p:nvSpPr>
            <p:cNvPr id="39" name="rc39"/>
            <p:cNvSpPr/>
            <p:nvPr/>
          </p:nvSpPr>
          <p:spPr>
            <a:xfrm>
              <a:off x="3217131" y="3371409"/>
              <a:ext cx="237427" cy="840303"/>
            </a:xfrm>
            <a:prstGeom prst="rect">
              <a:avLst/>
            </a:prstGeom>
            <a:solidFill>
              <a:srgbClr val="80BD41">
                <a:alpha val="100000"/>
              </a:srgbClr>
            </a:solidFill>
          </p:spPr>
          <p:txBody>
            <a:bodyPr/>
            <a:lstStyle/>
            <a:p/>
          </p:txBody>
        </p:sp>
        <p:sp>
          <p:nvSpPr>
            <p:cNvPr id="40" name="rc40"/>
            <p:cNvSpPr/>
            <p:nvPr/>
          </p:nvSpPr>
          <p:spPr>
            <a:xfrm>
              <a:off x="3217131" y="3326788"/>
              <a:ext cx="237427" cy="44620"/>
            </a:xfrm>
            <a:prstGeom prst="rect">
              <a:avLst/>
            </a:prstGeom>
            <a:solidFill>
              <a:srgbClr val="E2231A">
                <a:alpha val="100000"/>
              </a:srgbClr>
            </a:solidFill>
          </p:spPr>
          <p:txBody>
            <a:bodyPr/>
            <a:lstStyle/>
            <a:p/>
          </p:txBody>
        </p:sp>
        <p:sp>
          <p:nvSpPr>
            <p:cNvPr id="41" name="rc41"/>
            <p:cNvSpPr/>
            <p:nvPr/>
          </p:nvSpPr>
          <p:spPr>
            <a:xfrm>
              <a:off x="3480939" y="3378466"/>
              <a:ext cx="237427" cy="833246"/>
            </a:xfrm>
            <a:prstGeom prst="rect">
              <a:avLst/>
            </a:prstGeom>
            <a:solidFill>
              <a:srgbClr val="80BD41">
                <a:alpha val="100000"/>
              </a:srgbClr>
            </a:solidFill>
          </p:spPr>
          <p:txBody>
            <a:bodyPr/>
            <a:lstStyle/>
            <a:p/>
          </p:txBody>
        </p:sp>
        <p:sp>
          <p:nvSpPr>
            <p:cNvPr id="42" name="rc42"/>
            <p:cNvSpPr/>
            <p:nvPr/>
          </p:nvSpPr>
          <p:spPr>
            <a:xfrm>
              <a:off x="3480939" y="3301660"/>
              <a:ext cx="237427" cy="76805"/>
            </a:xfrm>
            <a:prstGeom prst="rect">
              <a:avLst/>
            </a:prstGeom>
            <a:solidFill>
              <a:srgbClr val="E2231A">
                <a:alpha val="100000"/>
              </a:srgbClr>
            </a:solidFill>
          </p:spPr>
          <p:txBody>
            <a:bodyPr/>
            <a:lstStyle/>
            <a:p/>
          </p:txBody>
        </p:sp>
        <p:sp>
          <p:nvSpPr>
            <p:cNvPr id="43" name="rc43"/>
            <p:cNvSpPr/>
            <p:nvPr/>
          </p:nvSpPr>
          <p:spPr>
            <a:xfrm>
              <a:off x="3744748" y="3331188"/>
              <a:ext cx="237427" cy="880524"/>
            </a:xfrm>
            <a:prstGeom prst="rect">
              <a:avLst/>
            </a:prstGeom>
            <a:solidFill>
              <a:srgbClr val="80BD41">
                <a:alpha val="100000"/>
              </a:srgbClr>
            </a:solidFill>
          </p:spPr>
          <p:txBody>
            <a:bodyPr/>
            <a:lstStyle/>
            <a:p/>
          </p:txBody>
        </p:sp>
        <p:sp>
          <p:nvSpPr>
            <p:cNvPr id="44" name="rc44"/>
            <p:cNvSpPr/>
            <p:nvPr/>
          </p:nvSpPr>
          <p:spPr>
            <a:xfrm>
              <a:off x="3744748" y="3275871"/>
              <a:ext cx="237427" cy="55316"/>
            </a:xfrm>
            <a:prstGeom prst="rect">
              <a:avLst/>
            </a:prstGeom>
            <a:solidFill>
              <a:srgbClr val="E2231A">
                <a:alpha val="100000"/>
              </a:srgbClr>
            </a:solidFill>
          </p:spPr>
          <p:txBody>
            <a:bodyPr/>
            <a:lstStyle/>
            <a:p/>
          </p:txBody>
        </p:sp>
        <p:sp>
          <p:nvSpPr>
            <p:cNvPr id="45" name="rc45"/>
            <p:cNvSpPr/>
            <p:nvPr/>
          </p:nvSpPr>
          <p:spPr>
            <a:xfrm>
              <a:off x="4008557" y="3292245"/>
              <a:ext cx="237427" cy="919467"/>
            </a:xfrm>
            <a:prstGeom prst="rect">
              <a:avLst/>
            </a:prstGeom>
            <a:solidFill>
              <a:srgbClr val="80BD41">
                <a:alpha val="100000"/>
              </a:srgbClr>
            </a:solidFill>
          </p:spPr>
          <p:txBody>
            <a:bodyPr/>
            <a:lstStyle/>
            <a:p/>
          </p:txBody>
        </p:sp>
        <p:sp>
          <p:nvSpPr>
            <p:cNvPr id="46" name="rc46"/>
            <p:cNvSpPr/>
            <p:nvPr/>
          </p:nvSpPr>
          <p:spPr>
            <a:xfrm>
              <a:off x="4008557" y="3247868"/>
              <a:ext cx="237427" cy="44376"/>
            </a:xfrm>
            <a:prstGeom prst="rect">
              <a:avLst/>
            </a:prstGeom>
            <a:solidFill>
              <a:srgbClr val="E2231A">
                <a:alpha val="100000"/>
              </a:srgbClr>
            </a:solidFill>
          </p:spPr>
          <p:txBody>
            <a:bodyPr/>
            <a:lstStyle/>
            <a:p/>
          </p:txBody>
        </p:sp>
        <p:sp>
          <p:nvSpPr>
            <p:cNvPr id="47" name="rc47"/>
            <p:cNvSpPr/>
            <p:nvPr/>
          </p:nvSpPr>
          <p:spPr>
            <a:xfrm>
              <a:off x="4272365" y="3271263"/>
              <a:ext cx="237427" cy="940449"/>
            </a:xfrm>
            <a:prstGeom prst="rect">
              <a:avLst/>
            </a:prstGeom>
            <a:solidFill>
              <a:srgbClr val="80BD41">
                <a:alpha val="100000"/>
              </a:srgbClr>
            </a:solidFill>
          </p:spPr>
          <p:txBody>
            <a:bodyPr/>
            <a:lstStyle/>
            <a:p/>
          </p:txBody>
        </p:sp>
        <p:sp>
          <p:nvSpPr>
            <p:cNvPr id="48" name="rc48"/>
            <p:cNvSpPr/>
            <p:nvPr/>
          </p:nvSpPr>
          <p:spPr>
            <a:xfrm>
              <a:off x="4272365" y="3226823"/>
              <a:ext cx="237427" cy="44439"/>
            </a:xfrm>
            <a:prstGeom prst="rect">
              <a:avLst/>
            </a:prstGeom>
            <a:solidFill>
              <a:srgbClr val="E2231A">
                <a:alpha val="100000"/>
              </a:srgbClr>
            </a:solidFill>
          </p:spPr>
          <p:txBody>
            <a:bodyPr/>
            <a:lstStyle/>
            <a:p/>
          </p:txBody>
        </p:sp>
        <p:sp>
          <p:nvSpPr>
            <p:cNvPr id="49" name="rc49"/>
            <p:cNvSpPr/>
            <p:nvPr/>
          </p:nvSpPr>
          <p:spPr>
            <a:xfrm>
              <a:off x="4536174" y="3253478"/>
              <a:ext cx="237427" cy="958234"/>
            </a:xfrm>
            <a:prstGeom prst="rect">
              <a:avLst/>
            </a:prstGeom>
            <a:solidFill>
              <a:srgbClr val="80BD41">
                <a:alpha val="100000"/>
              </a:srgbClr>
            </a:solidFill>
          </p:spPr>
          <p:txBody>
            <a:bodyPr/>
            <a:lstStyle/>
            <a:p/>
          </p:txBody>
        </p:sp>
        <p:sp>
          <p:nvSpPr>
            <p:cNvPr id="50" name="rc50"/>
            <p:cNvSpPr/>
            <p:nvPr/>
          </p:nvSpPr>
          <p:spPr>
            <a:xfrm>
              <a:off x="4536174" y="3192800"/>
              <a:ext cx="237427" cy="60678"/>
            </a:xfrm>
            <a:prstGeom prst="rect">
              <a:avLst/>
            </a:prstGeom>
            <a:solidFill>
              <a:srgbClr val="E2231A">
                <a:alpha val="100000"/>
              </a:srgbClr>
            </a:solidFill>
          </p:spPr>
          <p:txBody>
            <a:bodyPr/>
            <a:lstStyle/>
            <a:p/>
          </p:txBody>
        </p:sp>
        <p:sp>
          <p:nvSpPr>
            <p:cNvPr id="51" name="rc51"/>
            <p:cNvSpPr/>
            <p:nvPr/>
          </p:nvSpPr>
          <p:spPr>
            <a:xfrm>
              <a:off x="4799982" y="3211931"/>
              <a:ext cx="237427" cy="999781"/>
            </a:xfrm>
            <a:prstGeom prst="rect">
              <a:avLst/>
            </a:prstGeom>
            <a:solidFill>
              <a:srgbClr val="80BD41">
                <a:alpha val="100000"/>
              </a:srgbClr>
            </a:solidFill>
          </p:spPr>
          <p:txBody>
            <a:bodyPr/>
            <a:lstStyle/>
            <a:p/>
          </p:txBody>
        </p:sp>
        <p:sp>
          <p:nvSpPr>
            <p:cNvPr id="52" name="rc52"/>
            <p:cNvSpPr/>
            <p:nvPr/>
          </p:nvSpPr>
          <p:spPr>
            <a:xfrm>
              <a:off x="4799982" y="3166658"/>
              <a:ext cx="237427" cy="45273"/>
            </a:xfrm>
            <a:prstGeom prst="rect">
              <a:avLst/>
            </a:prstGeom>
            <a:solidFill>
              <a:srgbClr val="E2231A">
                <a:alpha val="100000"/>
              </a:srgbClr>
            </a:solidFill>
          </p:spPr>
          <p:txBody>
            <a:bodyPr/>
            <a:lstStyle/>
            <a:p/>
          </p:txBody>
        </p:sp>
        <p:sp>
          <p:nvSpPr>
            <p:cNvPr id="53" name="rc53"/>
            <p:cNvSpPr/>
            <p:nvPr/>
          </p:nvSpPr>
          <p:spPr>
            <a:xfrm>
              <a:off x="5063791" y="3213003"/>
              <a:ext cx="237427" cy="998709"/>
            </a:xfrm>
            <a:prstGeom prst="rect">
              <a:avLst/>
            </a:prstGeom>
            <a:solidFill>
              <a:srgbClr val="80BD41">
                <a:alpha val="100000"/>
              </a:srgbClr>
            </a:solidFill>
          </p:spPr>
          <p:txBody>
            <a:bodyPr/>
            <a:lstStyle/>
            <a:p/>
          </p:txBody>
        </p:sp>
        <p:sp>
          <p:nvSpPr>
            <p:cNvPr id="54" name="rc54"/>
            <p:cNvSpPr/>
            <p:nvPr/>
          </p:nvSpPr>
          <p:spPr>
            <a:xfrm>
              <a:off x="5063791" y="3148420"/>
              <a:ext cx="237427" cy="64582"/>
            </a:xfrm>
            <a:prstGeom prst="rect">
              <a:avLst/>
            </a:prstGeom>
            <a:solidFill>
              <a:srgbClr val="E2231A">
                <a:alpha val="100000"/>
              </a:srgbClr>
            </a:solidFill>
          </p:spPr>
          <p:txBody>
            <a:bodyPr/>
            <a:lstStyle/>
            <a:p/>
          </p:txBody>
        </p:sp>
        <p:sp>
          <p:nvSpPr>
            <p:cNvPr id="55" name="rc55"/>
            <p:cNvSpPr/>
            <p:nvPr/>
          </p:nvSpPr>
          <p:spPr>
            <a:xfrm>
              <a:off x="5327600" y="3209132"/>
              <a:ext cx="237427" cy="1002580"/>
            </a:xfrm>
            <a:prstGeom prst="rect">
              <a:avLst/>
            </a:prstGeom>
            <a:solidFill>
              <a:srgbClr val="80BD41">
                <a:alpha val="100000"/>
              </a:srgbClr>
            </a:solidFill>
          </p:spPr>
          <p:txBody>
            <a:bodyPr/>
            <a:lstStyle/>
            <a:p/>
          </p:txBody>
        </p:sp>
        <p:sp>
          <p:nvSpPr>
            <p:cNvPr id="56" name="rc56"/>
            <p:cNvSpPr/>
            <p:nvPr/>
          </p:nvSpPr>
          <p:spPr>
            <a:xfrm>
              <a:off x="5327600" y="3137666"/>
              <a:ext cx="237427" cy="71466"/>
            </a:xfrm>
            <a:prstGeom prst="rect">
              <a:avLst/>
            </a:prstGeom>
            <a:solidFill>
              <a:srgbClr val="E2231A">
                <a:alpha val="100000"/>
              </a:srgbClr>
            </a:solidFill>
          </p:spPr>
          <p:txBody>
            <a:bodyPr/>
            <a:lstStyle/>
            <a:p/>
          </p:txBody>
        </p:sp>
        <p:sp>
          <p:nvSpPr>
            <p:cNvPr id="57" name="rc57"/>
            <p:cNvSpPr/>
            <p:nvPr/>
          </p:nvSpPr>
          <p:spPr>
            <a:xfrm>
              <a:off x="5591408" y="3211961"/>
              <a:ext cx="237427" cy="999751"/>
            </a:xfrm>
            <a:prstGeom prst="rect">
              <a:avLst/>
            </a:prstGeom>
            <a:solidFill>
              <a:srgbClr val="80BD41">
                <a:alpha val="100000"/>
              </a:srgbClr>
            </a:solidFill>
          </p:spPr>
          <p:txBody>
            <a:bodyPr/>
            <a:lstStyle/>
            <a:p/>
          </p:txBody>
        </p:sp>
        <p:sp>
          <p:nvSpPr>
            <p:cNvPr id="58" name="rc58"/>
            <p:cNvSpPr/>
            <p:nvPr/>
          </p:nvSpPr>
          <p:spPr>
            <a:xfrm>
              <a:off x="5591408" y="3156750"/>
              <a:ext cx="237427" cy="55211"/>
            </a:xfrm>
            <a:prstGeom prst="rect">
              <a:avLst/>
            </a:prstGeom>
            <a:solidFill>
              <a:srgbClr val="E2231A">
                <a:alpha val="100000"/>
              </a:srgbClr>
            </a:solidFill>
          </p:spPr>
          <p:txBody>
            <a:bodyPr/>
            <a:lstStyle/>
            <a:p/>
          </p:txBody>
        </p:sp>
        <p:sp>
          <p:nvSpPr>
            <p:cNvPr id="59" name="rc59"/>
            <p:cNvSpPr/>
            <p:nvPr/>
          </p:nvSpPr>
          <p:spPr>
            <a:xfrm>
              <a:off x="5855217" y="3231998"/>
              <a:ext cx="237427" cy="979714"/>
            </a:xfrm>
            <a:prstGeom prst="rect">
              <a:avLst/>
            </a:prstGeom>
            <a:solidFill>
              <a:srgbClr val="80BD41">
                <a:alpha val="100000"/>
              </a:srgbClr>
            </a:solidFill>
          </p:spPr>
          <p:txBody>
            <a:bodyPr/>
            <a:lstStyle/>
            <a:p/>
          </p:txBody>
        </p:sp>
        <p:sp>
          <p:nvSpPr>
            <p:cNvPr id="60" name="rc60"/>
            <p:cNvSpPr/>
            <p:nvPr/>
          </p:nvSpPr>
          <p:spPr>
            <a:xfrm>
              <a:off x="5855217" y="3158493"/>
              <a:ext cx="237427" cy="73504"/>
            </a:xfrm>
            <a:prstGeom prst="rect">
              <a:avLst/>
            </a:prstGeom>
            <a:solidFill>
              <a:srgbClr val="E2231A">
                <a:alpha val="100000"/>
              </a:srgbClr>
            </a:solidFill>
          </p:spPr>
          <p:txBody>
            <a:bodyPr/>
            <a:lstStyle/>
            <a:p/>
          </p:txBody>
        </p:sp>
        <p:sp>
          <p:nvSpPr>
            <p:cNvPr id="61" name="rc61"/>
            <p:cNvSpPr/>
            <p:nvPr/>
          </p:nvSpPr>
          <p:spPr>
            <a:xfrm>
              <a:off x="6119026" y="3304576"/>
              <a:ext cx="237427" cy="907136"/>
            </a:xfrm>
            <a:prstGeom prst="rect">
              <a:avLst/>
            </a:prstGeom>
            <a:solidFill>
              <a:srgbClr val="80BD41">
                <a:alpha val="100000"/>
              </a:srgbClr>
            </a:solidFill>
          </p:spPr>
          <p:txBody>
            <a:bodyPr/>
            <a:lstStyle/>
            <a:p/>
          </p:txBody>
        </p:sp>
        <p:sp>
          <p:nvSpPr>
            <p:cNvPr id="62" name="rc62"/>
            <p:cNvSpPr/>
            <p:nvPr/>
          </p:nvSpPr>
          <p:spPr>
            <a:xfrm>
              <a:off x="6119026" y="3210416"/>
              <a:ext cx="237427" cy="94160"/>
            </a:xfrm>
            <a:prstGeom prst="rect">
              <a:avLst/>
            </a:prstGeom>
            <a:solidFill>
              <a:srgbClr val="E2231A">
                <a:alpha val="100000"/>
              </a:srgbClr>
            </a:solidFill>
          </p:spPr>
          <p:txBody>
            <a:bodyPr/>
            <a:lstStyle/>
            <a:p/>
          </p:txBody>
        </p:sp>
        <p:sp>
          <p:nvSpPr>
            <p:cNvPr id="63" name="rc63"/>
            <p:cNvSpPr/>
            <p:nvPr/>
          </p:nvSpPr>
          <p:spPr>
            <a:xfrm>
              <a:off x="6382834" y="3322450"/>
              <a:ext cx="237427" cy="889262"/>
            </a:xfrm>
            <a:prstGeom prst="rect">
              <a:avLst/>
            </a:prstGeom>
            <a:solidFill>
              <a:srgbClr val="80BD41">
                <a:alpha val="100000"/>
              </a:srgbClr>
            </a:solidFill>
          </p:spPr>
          <p:txBody>
            <a:bodyPr/>
            <a:lstStyle/>
            <a:p/>
          </p:txBody>
        </p:sp>
        <p:sp>
          <p:nvSpPr>
            <p:cNvPr id="64" name="rc64"/>
            <p:cNvSpPr/>
            <p:nvPr/>
          </p:nvSpPr>
          <p:spPr>
            <a:xfrm>
              <a:off x="6382834" y="3234967"/>
              <a:ext cx="237427" cy="87482"/>
            </a:xfrm>
            <a:prstGeom prst="rect">
              <a:avLst/>
            </a:prstGeom>
            <a:solidFill>
              <a:srgbClr val="E2231A">
                <a:alpha val="100000"/>
              </a:srgbClr>
            </a:solidFill>
          </p:spPr>
          <p:txBody>
            <a:bodyPr/>
            <a:lstStyle/>
            <a:p/>
          </p:txBody>
        </p:sp>
        <p:sp>
          <p:nvSpPr>
            <p:cNvPr id="65" name="rc65"/>
            <p:cNvSpPr/>
            <p:nvPr/>
          </p:nvSpPr>
          <p:spPr>
            <a:xfrm>
              <a:off x="6646643" y="3330573"/>
              <a:ext cx="237427" cy="881139"/>
            </a:xfrm>
            <a:prstGeom prst="rect">
              <a:avLst/>
            </a:prstGeom>
            <a:solidFill>
              <a:srgbClr val="80BD41">
                <a:alpha val="100000"/>
              </a:srgbClr>
            </a:solidFill>
          </p:spPr>
          <p:txBody>
            <a:bodyPr/>
            <a:lstStyle/>
            <a:p/>
          </p:txBody>
        </p:sp>
        <p:sp>
          <p:nvSpPr>
            <p:cNvPr id="66" name="rc66"/>
            <p:cNvSpPr/>
            <p:nvPr/>
          </p:nvSpPr>
          <p:spPr>
            <a:xfrm>
              <a:off x="6646643" y="3241275"/>
              <a:ext cx="237427" cy="89297"/>
            </a:xfrm>
            <a:prstGeom prst="rect">
              <a:avLst/>
            </a:prstGeom>
            <a:solidFill>
              <a:srgbClr val="E2231A">
                <a:alpha val="100000"/>
              </a:srgbClr>
            </a:solidFill>
          </p:spPr>
          <p:txBody>
            <a:bodyPr/>
            <a:lstStyle/>
            <a:p/>
          </p:txBody>
        </p:sp>
        <p:sp>
          <p:nvSpPr>
            <p:cNvPr id="67" name="rc67"/>
            <p:cNvSpPr/>
            <p:nvPr/>
          </p:nvSpPr>
          <p:spPr>
            <a:xfrm>
              <a:off x="6910451" y="3348406"/>
              <a:ext cx="237427" cy="863306"/>
            </a:xfrm>
            <a:prstGeom prst="rect">
              <a:avLst/>
            </a:prstGeom>
            <a:solidFill>
              <a:srgbClr val="80BD41">
                <a:alpha val="100000"/>
              </a:srgbClr>
            </a:solidFill>
          </p:spPr>
          <p:txBody>
            <a:bodyPr/>
            <a:lstStyle/>
            <a:p/>
          </p:txBody>
        </p:sp>
        <p:sp>
          <p:nvSpPr>
            <p:cNvPr id="68" name="rc68"/>
            <p:cNvSpPr/>
            <p:nvPr/>
          </p:nvSpPr>
          <p:spPr>
            <a:xfrm>
              <a:off x="6910451" y="3265693"/>
              <a:ext cx="237427" cy="82713"/>
            </a:xfrm>
            <a:prstGeom prst="rect">
              <a:avLst/>
            </a:prstGeom>
            <a:solidFill>
              <a:srgbClr val="E2231A">
                <a:alpha val="100000"/>
              </a:srgbClr>
            </a:solidFill>
          </p:spPr>
          <p:txBody>
            <a:bodyPr/>
            <a:lstStyle/>
            <a:p/>
          </p:txBody>
        </p:sp>
        <p:sp>
          <p:nvSpPr>
            <p:cNvPr id="69" name="rc69"/>
            <p:cNvSpPr/>
            <p:nvPr/>
          </p:nvSpPr>
          <p:spPr>
            <a:xfrm>
              <a:off x="7174260" y="3344860"/>
              <a:ext cx="237427" cy="866852"/>
            </a:xfrm>
            <a:prstGeom prst="rect">
              <a:avLst/>
            </a:prstGeom>
            <a:solidFill>
              <a:srgbClr val="80BD41">
                <a:alpha val="100000"/>
              </a:srgbClr>
            </a:solidFill>
          </p:spPr>
          <p:txBody>
            <a:bodyPr/>
            <a:lstStyle/>
            <a:p/>
          </p:txBody>
        </p:sp>
        <p:sp>
          <p:nvSpPr>
            <p:cNvPr id="70" name="rc70"/>
            <p:cNvSpPr/>
            <p:nvPr/>
          </p:nvSpPr>
          <p:spPr>
            <a:xfrm>
              <a:off x="7174260" y="3266286"/>
              <a:ext cx="237427" cy="78573"/>
            </a:xfrm>
            <a:prstGeom prst="rect">
              <a:avLst/>
            </a:prstGeom>
            <a:solidFill>
              <a:srgbClr val="E2231A">
                <a:alpha val="100000"/>
              </a:srgbClr>
            </a:solidFill>
          </p:spPr>
          <p:txBody>
            <a:bodyPr/>
            <a:lstStyle/>
            <a:p/>
          </p:txBody>
        </p:sp>
        <p:sp>
          <p:nvSpPr>
            <p:cNvPr id="71" name="rc71"/>
            <p:cNvSpPr/>
            <p:nvPr/>
          </p:nvSpPr>
          <p:spPr>
            <a:xfrm>
              <a:off x="7438069" y="3302540"/>
              <a:ext cx="237427" cy="909172"/>
            </a:xfrm>
            <a:prstGeom prst="rect">
              <a:avLst/>
            </a:prstGeom>
            <a:solidFill>
              <a:srgbClr val="80BD41">
                <a:alpha val="100000"/>
              </a:srgbClr>
            </a:solidFill>
          </p:spPr>
          <p:txBody>
            <a:bodyPr/>
            <a:lstStyle/>
            <a:p/>
          </p:txBody>
        </p:sp>
        <p:sp>
          <p:nvSpPr>
            <p:cNvPr id="72" name="rc72"/>
            <p:cNvSpPr/>
            <p:nvPr/>
          </p:nvSpPr>
          <p:spPr>
            <a:xfrm>
              <a:off x="7438069" y="3267028"/>
              <a:ext cx="237427" cy="35512"/>
            </a:xfrm>
            <a:prstGeom prst="rect">
              <a:avLst/>
            </a:prstGeom>
            <a:solidFill>
              <a:srgbClr val="E2231A">
                <a:alpha val="100000"/>
              </a:srgbClr>
            </a:solidFill>
          </p:spPr>
          <p:txBody>
            <a:bodyPr/>
            <a:lstStyle/>
            <a:p/>
          </p:txBody>
        </p:sp>
        <p:sp>
          <p:nvSpPr>
            <p:cNvPr id="73" name="rc73"/>
            <p:cNvSpPr/>
            <p:nvPr/>
          </p:nvSpPr>
          <p:spPr>
            <a:xfrm>
              <a:off x="7701877" y="3302872"/>
              <a:ext cx="237427" cy="908840"/>
            </a:xfrm>
            <a:prstGeom prst="rect">
              <a:avLst/>
            </a:prstGeom>
            <a:solidFill>
              <a:srgbClr val="80BD41">
                <a:alpha val="100000"/>
              </a:srgbClr>
            </a:solidFill>
          </p:spPr>
          <p:txBody>
            <a:bodyPr/>
            <a:lstStyle/>
            <a:p/>
          </p:txBody>
        </p:sp>
        <p:sp>
          <p:nvSpPr>
            <p:cNvPr id="74" name="rc74"/>
            <p:cNvSpPr/>
            <p:nvPr/>
          </p:nvSpPr>
          <p:spPr>
            <a:xfrm>
              <a:off x="7701877" y="3266245"/>
              <a:ext cx="237427" cy="36626"/>
            </a:xfrm>
            <a:prstGeom prst="rect">
              <a:avLst/>
            </a:prstGeom>
            <a:solidFill>
              <a:srgbClr val="E2231A">
                <a:alpha val="100000"/>
              </a:srgbClr>
            </a:solidFill>
          </p:spPr>
          <p:txBody>
            <a:bodyPr/>
            <a:lstStyle/>
            <a:p/>
          </p:txBody>
        </p:sp>
        <p:sp>
          <p:nvSpPr>
            <p:cNvPr id="75" name="rc75"/>
            <p:cNvSpPr/>
            <p:nvPr/>
          </p:nvSpPr>
          <p:spPr>
            <a:xfrm>
              <a:off x="7965686" y="3301947"/>
              <a:ext cx="237427" cy="909765"/>
            </a:xfrm>
            <a:prstGeom prst="rect">
              <a:avLst/>
            </a:prstGeom>
            <a:solidFill>
              <a:srgbClr val="80BD41">
                <a:alpha val="100000"/>
              </a:srgbClr>
            </a:solidFill>
          </p:spPr>
          <p:txBody>
            <a:bodyPr/>
            <a:lstStyle/>
            <a:p/>
          </p:txBody>
        </p:sp>
        <p:sp>
          <p:nvSpPr>
            <p:cNvPr id="76" name="rc76"/>
            <p:cNvSpPr/>
            <p:nvPr/>
          </p:nvSpPr>
          <p:spPr>
            <a:xfrm>
              <a:off x="7965686" y="3270302"/>
              <a:ext cx="237427" cy="31644"/>
            </a:xfrm>
            <a:prstGeom prst="rect">
              <a:avLst/>
            </a:prstGeom>
            <a:solidFill>
              <a:srgbClr val="E2231A">
                <a:alpha val="100000"/>
              </a:srgbClr>
            </a:solidFill>
          </p:spPr>
          <p:txBody>
            <a:bodyPr/>
            <a:lstStyle/>
            <a:p/>
          </p:txBody>
        </p:sp>
        <p:sp>
          <p:nvSpPr>
            <p:cNvPr id="77" name="pl77"/>
            <p:cNvSpPr/>
            <p:nvPr/>
          </p:nvSpPr>
          <p:spPr>
            <a:xfrm>
              <a:off x="1489184" y="2128062"/>
              <a:ext cx="6595215" cy="128885"/>
            </a:xfrm>
            <a:custGeom>
              <a:avLst/>
              <a:pathLst>
                <a:path w="6595215" h="128885">
                  <a:moveTo>
                    <a:pt x="0" y="107404"/>
                  </a:moveTo>
                  <a:lnTo>
                    <a:pt x="263808" y="85923"/>
                  </a:lnTo>
                  <a:lnTo>
                    <a:pt x="527617" y="85923"/>
                  </a:lnTo>
                  <a:lnTo>
                    <a:pt x="791425" y="85923"/>
                  </a:lnTo>
                  <a:lnTo>
                    <a:pt x="1055234" y="85923"/>
                  </a:lnTo>
                  <a:lnTo>
                    <a:pt x="1319043" y="64442"/>
                  </a:lnTo>
                  <a:lnTo>
                    <a:pt x="1582851" y="42961"/>
                  </a:lnTo>
                  <a:lnTo>
                    <a:pt x="1846660" y="42961"/>
                  </a:lnTo>
                  <a:lnTo>
                    <a:pt x="2110468" y="107404"/>
                  </a:lnTo>
                  <a:lnTo>
                    <a:pt x="2374277" y="64442"/>
                  </a:lnTo>
                  <a:lnTo>
                    <a:pt x="2638086" y="42961"/>
                  </a:lnTo>
                  <a:lnTo>
                    <a:pt x="2901894" y="42961"/>
                  </a:lnTo>
                  <a:lnTo>
                    <a:pt x="3165703" y="64442"/>
                  </a:lnTo>
                  <a:lnTo>
                    <a:pt x="3429511" y="21480"/>
                  </a:lnTo>
                  <a:lnTo>
                    <a:pt x="3693320" y="64442"/>
                  </a:lnTo>
                  <a:lnTo>
                    <a:pt x="3957129" y="85923"/>
                  </a:lnTo>
                  <a:lnTo>
                    <a:pt x="4220937" y="42961"/>
                  </a:lnTo>
                  <a:lnTo>
                    <a:pt x="4484746" y="85923"/>
                  </a:lnTo>
                  <a:lnTo>
                    <a:pt x="4748554" y="128885"/>
                  </a:lnTo>
                  <a:lnTo>
                    <a:pt x="5012363" y="128885"/>
                  </a:lnTo>
                  <a:lnTo>
                    <a:pt x="5276172" y="128885"/>
                  </a:lnTo>
                  <a:lnTo>
                    <a:pt x="5539980" y="128885"/>
                  </a:lnTo>
                  <a:lnTo>
                    <a:pt x="5803789" y="107404"/>
                  </a:lnTo>
                  <a:lnTo>
                    <a:pt x="6067598" y="21480"/>
                  </a:lnTo>
                  <a:lnTo>
                    <a:pt x="6331406" y="21480"/>
                  </a:lnTo>
                  <a:lnTo>
                    <a:pt x="6595215" y="0"/>
                  </a:lnTo>
                </a:path>
              </a:pathLst>
            </a:custGeom>
            <a:ln w="27101" cap="flat">
              <a:solidFill>
                <a:srgbClr val="0058AB">
                  <a:alpha val="100000"/>
                </a:srgbClr>
              </a:solidFill>
              <a:prstDash val="solid"/>
              <a:round/>
            </a:ln>
          </p:spPr>
          <p:txBody>
            <a:bodyPr/>
            <a:lstStyle/>
            <a:p/>
          </p:txBody>
        </p:sp>
        <p:sp>
          <p:nvSpPr>
            <p:cNvPr id="78" name="tx78"/>
            <p:cNvSpPr/>
            <p:nvPr/>
          </p:nvSpPr>
          <p:spPr>
            <a:xfrm>
              <a:off x="1418867" y="20544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79" name="tx79"/>
            <p:cNvSpPr/>
            <p:nvPr/>
          </p:nvSpPr>
          <p:spPr>
            <a:xfrm>
              <a:off x="2737910"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0" name="tx80"/>
            <p:cNvSpPr/>
            <p:nvPr/>
          </p:nvSpPr>
          <p:spPr>
            <a:xfrm>
              <a:off x="4056953" y="19899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1" name="tx81"/>
            <p:cNvSpPr/>
            <p:nvPr/>
          </p:nvSpPr>
          <p:spPr>
            <a:xfrm>
              <a:off x="5375996"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2" name="tx82"/>
            <p:cNvSpPr/>
            <p:nvPr/>
          </p:nvSpPr>
          <p:spPr>
            <a:xfrm>
              <a:off x="6431231"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3" name="tx83"/>
            <p:cNvSpPr/>
            <p:nvPr/>
          </p:nvSpPr>
          <p:spPr>
            <a:xfrm>
              <a:off x="6695039"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4" name="tx84"/>
            <p:cNvSpPr/>
            <p:nvPr/>
          </p:nvSpPr>
          <p:spPr>
            <a:xfrm>
              <a:off x="6958848"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5" name="tx85"/>
            <p:cNvSpPr/>
            <p:nvPr/>
          </p:nvSpPr>
          <p:spPr>
            <a:xfrm>
              <a:off x="7222657" y="20544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6" name="tx86"/>
            <p:cNvSpPr/>
            <p:nvPr/>
          </p:nvSpPr>
          <p:spPr>
            <a:xfrm>
              <a:off x="7486465" y="1968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7" name="tx87"/>
            <p:cNvSpPr/>
            <p:nvPr/>
          </p:nvSpPr>
          <p:spPr>
            <a:xfrm>
              <a:off x="7750274" y="1968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8" name="tx88"/>
            <p:cNvSpPr/>
            <p:nvPr/>
          </p:nvSpPr>
          <p:spPr>
            <a:xfrm>
              <a:off x="8014082" y="19470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89" name="tx89"/>
            <p:cNvSpPr/>
            <p:nvPr/>
          </p:nvSpPr>
          <p:spPr>
            <a:xfrm>
              <a:off x="1413884" y="38199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90" name="tx90"/>
            <p:cNvSpPr/>
            <p:nvPr/>
          </p:nvSpPr>
          <p:spPr>
            <a:xfrm>
              <a:off x="1413884" y="34380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1" name="tx91"/>
            <p:cNvSpPr/>
            <p:nvPr/>
          </p:nvSpPr>
          <p:spPr>
            <a:xfrm>
              <a:off x="2732927" y="37802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92" name="tx92"/>
            <p:cNvSpPr/>
            <p:nvPr/>
          </p:nvSpPr>
          <p:spPr>
            <a:xfrm>
              <a:off x="2732927" y="33630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93" name="tx93"/>
            <p:cNvSpPr/>
            <p:nvPr/>
          </p:nvSpPr>
          <p:spPr>
            <a:xfrm>
              <a:off x="4051970" y="37131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94" name="tx94"/>
            <p:cNvSpPr/>
            <p:nvPr/>
          </p:nvSpPr>
          <p:spPr>
            <a:xfrm>
              <a:off x="4051970" y="32312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95" name="tx95"/>
            <p:cNvSpPr/>
            <p:nvPr/>
          </p:nvSpPr>
          <p:spPr>
            <a:xfrm>
              <a:off x="5371013" y="36716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96" name="tx96"/>
            <p:cNvSpPr/>
            <p:nvPr/>
          </p:nvSpPr>
          <p:spPr>
            <a:xfrm>
              <a:off x="5371013" y="31345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7" name="tx97"/>
            <p:cNvSpPr/>
            <p:nvPr/>
          </p:nvSpPr>
          <p:spPr>
            <a:xfrm>
              <a:off x="6426247" y="37282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98" name="tx98"/>
            <p:cNvSpPr/>
            <p:nvPr/>
          </p:nvSpPr>
          <p:spPr>
            <a:xfrm>
              <a:off x="6426247" y="32398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99" name="tx99"/>
            <p:cNvSpPr/>
            <p:nvPr/>
          </p:nvSpPr>
          <p:spPr>
            <a:xfrm>
              <a:off x="6690056" y="37323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00" name="tx100"/>
            <p:cNvSpPr/>
            <p:nvPr/>
          </p:nvSpPr>
          <p:spPr>
            <a:xfrm>
              <a:off x="6690056" y="32471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1" name="tx101"/>
            <p:cNvSpPr/>
            <p:nvPr/>
          </p:nvSpPr>
          <p:spPr>
            <a:xfrm>
              <a:off x="6999036" y="3741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02" name="tx102"/>
            <p:cNvSpPr/>
            <p:nvPr/>
          </p:nvSpPr>
          <p:spPr>
            <a:xfrm>
              <a:off x="6953864" y="32682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3" name="tx103"/>
            <p:cNvSpPr/>
            <p:nvPr/>
          </p:nvSpPr>
          <p:spPr>
            <a:xfrm>
              <a:off x="7262844" y="3739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04" name="tx104"/>
            <p:cNvSpPr/>
            <p:nvPr/>
          </p:nvSpPr>
          <p:spPr>
            <a:xfrm>
              <a:off x="7217673" y="32667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05" name="tx105"/>
            <p:cNvSpPr/>
            <p:nvPr/>
          </p:nvSpPr>
          <p:spPr>
            <a:xfrm>
              <a:off x="7481482" y="37183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06" name="tx106"/>
            <p:cNvSpPr/>
            <p:nvPr/>
          </p:nvSpPr>
          <p:spPr>
            <a:xfrm>
              <a:off x="7481482" y="324596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7" name="tx107"/>
            <p:cNvSpPr/>
            <p:nvPr/>
          </p:nvSpPr>
          <p:spPr>
            <a:xfrm>
              <a:off x="7745290" y="37184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08" name="tx108"/>
            <p:cNvSpPr/>
            <p:nvPr/>
          </p:nvSpPr>
          <p:spPr>
            <a:xfrm>
              <a:off x="7745290" y="32457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9" name="tx109"/>
            <p:cNvSpPr/>
            <p:nvPr/>
          </p:nvSpPr>
          <p:spPr>
            <a:xfrm>
              <a:off x="8009099" y="37180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0" name="tx110"/>
            <p:cNvSpPr/>
            <p:nvPr/>
          </p:nvSpPr>
          <p:spPr>
            <a:xfrm>
              <a:off x="8009099" y="32473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1" name="tx111"/>
            <p:cNvSpPr/>
            <p:nvPr/>
          </p:nvSpPr>
          <p:spPr>
            <a:xfrm>
              <a:off x="1413884" y="32926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12" name="tx112"/>
            <p:cNvSpPr/>
            <p:nvPr/>
          </p:nvSpPr>
          <p:spPr>
            <a:xfrm>
              <a:off x="2732927" y="32220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13" name="tx113"/>
            <p:cNvSpPr/>
            <p:nvPr/>
          </p:nvSpPr>
          <p:spPr>
            <a:xfrm>
              <a:off x="4051970" y="3092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14" name="tx114"/>
            <p:cNvSpPr/>
            <p:nvPr/>
          </p:nvSpPr>
          <p:spPr>
            <a:xfrm>
              <a:off x="5371013" y="29824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115" name="tx115"/>
            <p:cNvSpPr/>
            <p:nvPr/>
          </p:nvSpPr>
          <p:spPr>
            <a:xfrm>
              <a:off x="6426247" y="30797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116" name="tx116"/>
            <p:cNvSpPr/>
            <p:nvPr/>
          </p:nvSpPr>
          <p:spPr>
            <a:xfrm>
              <a:off x="6690056" y="30860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117" name="tx117"/>
            <p:cNvSpPr/>
            <p:nvPr/>
          </p:nvSpPr>
          <p:spPr>
            <a:xfrm>
              <a:off x="6953864" y="31104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18" name="tx118"/>
            <p:cNvSpPr/>
            <p:nvPr/>
          </p:nvSpPr>
          <p:spPr>
            <a:xfrm>
              <a:off x="7217673" y="31110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9" name="tx119"/>
            <p:cNvSpPr/>
            <p:nvPr/>
          </p:nvSpPr>
          <p:spPr>
            <a:xfrm>
              <a:off x="7481482" y="31117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20" name="tx120"/>
            <p:cNvSpPr/>
            <p:nvPr/>
          </p:nvSpPr>
          <p:spPr>
            <a:xfrm>
              <a:off x="7745290" y="31109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21" name="tx121"/>
            <p:cNvSpPr/>
            <p:nvPr/>
          </p:nvSpPr>
          <p:spPr>
            <a:xfrm>
              <a:off x="8009099" y="31150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22" name="tx122"/>
            <p:cNvSpPr/>
            <p:nvPr/>
          </p:nvSpPr>
          <p:spPr>
            <a:xfrm>
              <a:off x="655495" y="4161695"/>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23" name="tx123"/>
            <p:cNvSpPr/>
            <p:nvPr/>
          </p:nvSpPr>
          <p:spPr>
            <a:xfrm>
              <a:off x="655495" y="3618202"/>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24" name="tx124"/>
            <p:cNvSpPr/>
            <p:nvPr/>
          </p:nvSpPr>
          <p:spPr>
            <a:xfrm>
              <a:off x="655495" y="3074710"/>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25" name="tx125"/>
            <p:cNvSpPr/>
            <p:nvPr/>
          </p:nvSpPr>
          <p:spPr>
            <a:xfrm>
              <a:off x="655495" y="25312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26" name="tx126"/>
            <p:cNvSpPr/>
            <p:nvPr/>
          </p:nvSpPr>
          <p:spPr>
            <a:xfrm>
              <a:off x="577771" y="1987725"/>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7" name="tx127"/>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33373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65277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7182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9086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4610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60990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73717"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375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401334"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6514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895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5" name="pl145"/>
            <p:cNvSpPr/>
            <p:nvPr/>
          </p:nvSpPr>
          <p:spPr>
            <a:xfrm>
              <a:off x="293639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203499"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7" name="rc147"/>
            <p:cNvSpPr/>
            <p:nvPr/>
          </p:nvSpPr>
          <p:spPr>
            <a:xfrm>
              <a:off x="4492763" y="5080054"/>
              <a:ext cx="201456" cy="201456"/>
            </a:xfrm>
            <a:prstGeom prst="rect">
              <a:avLst/>
            </a:prstGeom>
            <a:solidFill>
              <a:srgbClr val="E2231A">
                <a:alpha val="100000"/>
              </a:srgbClr>
            </a:solidFill>
          </p:spPr>
          <p:txBody>
            <a:bodyPr/>
            <a:lstStyle/>
            <a:p/>
          </p:txBody>
        </p:sp>
        <p:sp>
          <p:nvSpPr>
            <p:cNvPr id="148" name="rc148"/>
            <p:cNvSpPr/>
            <p:nvPr/>
          </p:nvSpPr>
          <p:spPr>
            <a:xfrm>
              <a:off x="5698040" y="5080054"/>
              <a:ext cx="201456" cy="201456"/>
            </a:xfrm>
            <a:prstGeom prst="rect">
              <a:avLst/>
            </a:prstGeom>
            <a:solidFill>
              <a:srgbClr val="80BD41">
                <a:alpha val="100000"/>
              </a:srgbClr>
            </a:solidFill>
          </p:spPr>
          <p:txBody>
            <a:bodyPr/>
            <a:lstStyle/>
            <a:p/>
          </p:txBody>
        </p:sp>
        <p:sp>
          <p:nvSpPr>
            <p:cNvPr id="149" name="tx149"/>
            <p:cNvSpPr/>
            <p:nvPr/>
          </p:nvSpPr>
          <p:spPr>
            <a:xfrm>
              <a:off x="477280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0" name="tx150"/>
            <p:cNvSpPr/>
            <p:nvPr/>
          </p:nvSpPr>
          <p:spPr>
            <a:xfrm>
              <a:off x="597808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1028838"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1028838" y="1618677"/>
              <a:ext cx="201158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Northern Africa, 2000-2025</a:t>
              </a:r>
            </a:p>
          </p:txBody>
        </p:sp>
        <p:sp>
          <p:nvSpPr>
            <p:cNvPr id="153" name="pl153"/>
            <p:cNvSpPr/>
            <p:nvPr/>
          </p:nvSpPr>
          <p:spPr>
            <a:xfrm>
              <a:off x="2094642"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54298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499133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43967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88801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1028838" y="5902447"/>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59" name="pl159"/>
            <p:cNvSpPr/>
            <p:nvPr/>
          </p:nvSpPr>
          <p:spPr>
            <a:xfrm>
              <a:off x="1028838" y="574738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0" name="pl160"/>
            <p:cNvSpPr/>
            <p:nvPr/>
          </p:nvSpPr>
          <p:spPr>
            <a:xfrm>
              <a:off x="1028838" y="5592316"/>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1" name="pl161"/>
            <p:cNvSpPr/>
            <p:nvPr/>
          </p:nvSpPr>
          <p:spPr>
            <a:xfrm>
              <a:off x="137047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81881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267158"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71550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16384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70471" y="5840421"/>
              <a:ext cx="5924449" cy="124052"/>
            </a:xfrm>
            <a:prstGeom prst="rect">
              <a:avLst/>
            </a:prstGeom>
            <a:solidFill>
              <a:srgbClr val="80BD41">
                <a:alpha val="100000"/>
              </a:srgbClr>
            </a:solidFill>
          </p:spPr>
          <p:txBody>
            <a:bodyPr/>
            <a:lstStyle/>
            <a:p/>
          </p:txBody>
        </p:sp>
        <p:sp>
          <p:nvSpPr>
            <p:cNvPr id="167" name="rc167"/>
            <p:cNvSpPr/>
            <p:nvPr/>
          </p:nvSpPr>
          <p:spPr>
            <a:xfrm>
              <a:off x="7294920" y="5840421"/>
              <a:ext cx="582829" cy="124052"/>
            </a:xfrm>
            <a:prstGeom prst="rect">
              <a:avLst/>
            </a:prstGeom>
            <a:solidFill>
              <a:srgbClr val="E2231A">
                <a:alpha val="100000"/>
              </a:srgbClr>
            </a:solidFill>
          </p:spPr>
          <p:txBody>
            <a:bodyPr/>
            <a:lstStyle/>
            <a:p/>
          </p:txBody>
        </p:sp>
        <p:sp>
          <p:nvSpPr>
            <p:cNvPr id="168" name="rc168"/>
            <p:cNvSpPr/>
            <p:nvPr/>
          </p:nvSpPr>
          <p:spPr>
            <a:xfrm>
              <a:off x="1370471" y="5685356"/>
              <a:ext cx="6054884" cy="124052"/>
            </a:xfrm>
            <a:prstGeom prst="rect">
              <a:avLst/>
            </a:prstGeom>
            <a:solidFill>
              <a:srgbClr val="80BD41">
                <a:alpha val="100000"/>
              </a:srgbClr>
            </a:solidFill>
          </p:spPr>
          <p:txBody>
            <a:bodyPr/>
            <a:lstStyle/>
            <a:p/>
          </p:txBody>
        </p:sp>
        <p:sp>
          <p:nvSpPr>
            <p:cNvPr id="169" name="rc169"/>
            <p:cNvSpPr/>
            <p:nvPr/>
          </p:nvSpPr>
          <p:spPr>
            <a:xfrm>
              <a:off x="7425355" y="5685356"/>
              <a:ext cx="244012" cy="124052"/>
            </a:xfrm>
            <a:prstGeom prst="rect">
              <a:avLst/>
            </a:prstGeom>
            <a:solidFill>
              <a:srgbClr val="E2231A">
                <a:alpha val="100000"/>
              </a:srgbClr>
            </a:solidFill>
          </p:spPr>
          <p:txBody>
            <a:bodyPr/>
            <a:lstStyle/>
            <a:p/>
          </p:txBody>
        </p:sp>
        <p:sp>
          <p:nvSpPr>
            <p:cNvPr id="170" name="rc170"/>
            <p:cNvSpPr/>
            <p:nvPr/>
          </p:nvSpPr>
          <p:spPr>
            <a:xfrm>
              <a:off x="1370471" y="5530290"/>
              <a:ext cx="6061047" cy="124052"/>
            </a:xfrm>
            <a:prstGeom prst="rect">
              <a:avLst/>
            </a:prstGeom>
            <a:solidFill>
              <a:srgbClr val="80BD41">
                <a:alpha val="100000"/>
              </a:srgbClr>
            </a:solidFill>
          </p:spPr>
          <p:txBody>
            <a:bodyPr/>
            <a:lstStyle/>
            <a:p/>
          </p:txBody>
        </p:sp>
        <p:sp>
          <p:nvSpPr>
            <p:cNvPr id="171" name="rc171"/>
            <p:cNvSpPr/>
            <p:nvPr/>
          </p:nvSpPr>
          <p:spPr>
            <a:xfrm>
              <a:off x="7431518" y="5530290"/>
              <a:ext cx="210823" cy="124052"/>
            </a:xfrm>
            <a:prstGeom prst="rect">
              <a:avLst/>
            </a:prstGeom>
            <a:solidFill>
              <a:srgbClr val="E2231A">
                <a:alpha val="100000"/>
              </a:srgbClr>
            </a:solidFill>
          </p:spPr>
          <p:txBody>
            <a:bodyPr/>
            <a:lstStyle/>
            <a:p/>
          </p:txBody>
        </p:sp>
        <p:sp>
          <p:nvSpPr>
            <p:cNvPr id="172" name="tx172"/>
            <p:cNvSpPr/>
            <p:nvPr/>
          </p:nvSpPr>
          <p:spPr>
            <a:xfrm>
              <a:off x="4244822"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4.1</a:t>
              </a:r>
            </a:p>
          </p:txBody>
        </p:sp>
        <p:sp>
          <p:nvSpPr>
            <p:cNvPr id="173" name="tx173"/>
            <p:cNvSpPr/>
            <p:nvPr/>
          </p:nvSpPr>
          <p:spPr>
            <a:xfrm>
              <a:off x="7498461"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0.4</a:t>
              </a:r>
            </a:p>
          </p:txBody>
        </p:sp>
        <p:sp>
          <p:nvSpPr>
            <p:cNvPr id="174" name="tx174"/>
            <p:cNvSpPr/>
            <p:nvPr/>
          </p:nvSpPr>
          <p:spPr>
            <a:xfrm>
              <a:off x="4310039"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4.2</a:t>
              </a:r>
            </a:p>
          </p:txBody>
        </p:sp>
        <p:sp>
          <p:nvSpPr>
            <p:cNvPr id="175" name="tx175"/>
            <p:cNvSpPr/>
            <p:nvPr/>
          </p:nvSpPr>
          <p:spPr>
            <a:xfrm>
              <a:off x="7459488"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0.2</a:t>
              </a:r>
            </a:p>
          </p:txBody>
        </p:sp>
        <p:sp>
          <p:nvSpPr>
            <p:cNvPr id="176" name="tx176"/>
            <p:cNvSpPr/>
            <p:nvPr/>
          </p:nvSpPr>
          <p:spPr>
            <a:xfrm>
              <a:off x="4313120"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4.2</a:t>
              </a:r>
            </a:p>
          </p:txBody>
        </p:sp>
        <p:sp>
          <p:nvSpPr>
            <p:cNvPr id="177" name="tx177"/>
            <p:cNvSpPr/>
            <p:nvPr/>
          </p:nvSpPr>
          <p:spPr>
            <a:xfrm>
              <a:off x="7449056"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0.1</a:t>
              </a:r>
            </a:p>
          </p:txBody>
        </p:sp>
        <p:sp>
          <p:nvSpPr>
            <p:cNvPr id="178" name="tx178"/>
            <p:cNvSpPr/>
            <p:nvPr/>
          </p:nvSpPr>
          <p:spPr>
            <a:xfrm>
              <a:off x="8115240"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4.5</a:t>
              </a:r>
            </a:p>
          </p:txBody>
        </p:sp>
        <p:sp>
          <p:nvSpPr>
            <p:cNvPr id="179" name="tx179"/>
            <p:cNvSpPr/>
            <p:nvPr/>
          </p:nvSpPr>
          <p:spPr>
            <a:xfrm>
              <a:off x="7896439"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4.3</a:t>
              </a:r>
            </a:p>
          </p:txBody>
        </p:sp>
        <p:sp>
          <p:nvSpPr>
            <p:cNvPr id="180" name="tx180"/>
            <p:cNvSpPr/>
            <p:nvPr/>
          </p:nvSpPr>
          <p:spPr>
            <a:xfrm>
              <a:off x="7868061"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4.3</a:t>
              </a:r>
            </a:p>
          </p:txBody>
        </p:sp>
        <p:sp>
          <p:nvSpPr>
            <p:cNvPr id="181" name="tx181"/>
            <p:cNvSpPr/>
            <p:nvPr/>
          </p:nvSpPr>
          <p:spPr>
            <a:xfrm>
              <a:off x="655312"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2" name="tx182"/>
            <p:cNvSpPr/>
            <p:nvPr/>
          </p:nvSpPr>
          <p:spPr>
            <a:xfrm>
              <a:off x="655312"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3" name="tx183"/>
            <p:cNvSpPr/>
            <p:nvPr/>
          </p:nvSpPr>
          <p:spPr>
            <a:xfrm>
              <a:off x="655312"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4" name="tx184"/>
            <p:cNvSpPr/>
            <p:nvPr/>
          </p:nvSpPr>
          <p:spPr>
            <a:xfrm>
              <a:off x="125397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5" name="tx185"/>
            <p:cNvSpPr/>
            <p:nvPr/>
          </p:nvSpPr>
          <p:spPr>
            <a:xfrm>
              <a:off x="270232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86" name="tx186"/>
            <p:cNvSpPr/>
            <p:nvPr/>
          </p:nvSpPr>
          <p:spPr>
            <a:xfrm>
              <a:off x="4150663"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87" name="tx187"/>
            <p:cNvSpPr/>
            <p:nvPr/>
          </p:nvSpPr>
          <p:spPr>
            <a:xfrm>
              <a:off x="5599007"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88" name="tx188"/>
            <p:cNvSpPr/>
            <p:nvPr/>
          </p:nvSpPr>
          <p:spPr>
            <a:xfrm>
              <a:off x="7047351"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89" name="tx189"/>
            <p:cNvSpPr/>
            <p:nvPr/>
          </p:nvSpPr>
          <p:spPr>
            <a:xfrm>
              <a:off x="389767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90" name="tx190"/>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1" name="tx191"/>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(97%) was higher than in 2019 (91%).
The number of children vaccinated with MCV1 increased 2% from 4.1 million in 2019 to 4.2 million in 2025.
The number of surviving infants decreased approximately 4% from 4.5 million in 2019 to 4.3 million in 2025.
In 2025, 94,000 more children were vaccinated than in 2019.
In 2025, there were 163,000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97%: 4.2 million children received the measles vaccine, but 146,000 remain unvaccinated against the highly contagious disease.</a:t>
            </a:r>
          </a:p>
        </p:txBody>
      </p:sp>
      <p:grpSp xmlns:pic="http://schemas.openxmlformats.org/drawingml/2006/picture">
        <p:nvGrpSpPr>
          <p:cNvPr id="194" name=""/>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935614" y="3150482"/>
              <a:ext cx="261494" cy="6297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 name="rc5"/>
            <p:cNvSpPr/>
            <p:nvPr/>
          </p:nvSpPr>
          <p:spPr>
            <a:xfrm>
              <a:off x="2197109" y="3150482"/>
              <a:ext cx="261494" cy="629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 name="rc6"/>
            <p:cNvSpPr/>
            <p:nvPr/>
          </p:nvSpPr>
          <p:spPr>
            <a:xfrm>
              <a:off x="2458603" y="3150482"/>
              <a:ext cx="261494" cy="629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 name="rc7"/>
            <p:cNvSpPr/>
            <p:nvPr/>
          </p:nvSpPr>
          <p:spPr>
            <a:xfrm>
              <a:off x="2720098" y="3150482"/>
              <a:ext cx="261494" cy="629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 name="rc8"/>
            <p:cNvSpPr/>
            <p:nvPr/>
          </p:nvSpPr>
          <p:spPr>
            <a:xfrm>
              <a:off x="2981592" y="3150482"/>
              <a:ext cx="261494" cy="6297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 name="rc9"/>
            <p:cNvSpPr/>
            <p:nvPr/>
          </p:nvSpPr>
          <p:spPr>
            <a:xfrm>
              <a:off x="3243086" y="3150482"/>
              <a:ext cx="261494" cy="6297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 name="rc10"/>
            <p:cNvSpPr/>
            <p:nvPr/>
          </p:nvSpPr>
          <p:spPr>
            <a:xfrm>
              <a:off x="3504581" y="3150482"/>
              <a:ext cx="261494" cy="629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 name="rc11"/>
            <p:cNvSpPr/>
            <p:nvPr/>
          </p:nvSpPr>
          <p:spPr>
            <a:xfrm>
              <a:off x="3766075" y="3150482"/>
              <a:ext cx="261494" cy="629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 name="rc12"/>
            <p:cNvSpPr/>
            <p:nvPr/>
          </p:nvSpPr>
          <p:spPr>
            <a:xfrm>
              <a:off x="4027569" y="3150482"/>
              <a:ext cx="261494" cy="6297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 name="rc13"/>
            <p:cNvSpPr/>
            <p:nvPr/>
          </p:nvSpPr>
          <p:spPr>
            <a:xfrm>
              <a:off x="4289064" y="3150482"/>
              <a:ext cx="261494" cy="629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 name="rc14"/>
            <p:cNvSpPr/>
            <p:nvPr/>
          </p:nvSpPr>
          <p:spPr>
            <a:xfrm>
              <a:off x="4550558" y="3150482"/>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812052" y="3150482"/>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5073547" y="3150482"/>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5335041" y="3150482"/>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596535" y="3150482"/>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858030" y="3150482"/>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6119524" y="3150482"/>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 name="rc21"/>
            <p:cNvSpPr/>
            <p:nvPr/>
          </p:nvSpPr>
          <p:spPr>
            <a:xfrm>
              <a:off x="6381019" y="3150482"/>
              <a:ext cx="261494" cy="6297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 name="rc22"/>
            <p:cNvSpPr/>
            <p:nvPr/>
          </p:nvSpPr>
          <p:spPr>
            <a:xfrm>
              <a:off x="6642513" y="3150482"/>
              <a:ext cx="261494" cy="6297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 name="rc23"/>
            <p:cNvSpPr/>
            <p:nvPr/>
          </p:nvSpPr>
          <p:spPr>
            <a:xfrm>
              <a:off x="6904007" y="3150482"/>
              <a:ext cx="261494" cy="6297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 name="rc24"/>
            <p:cNvSpPr/>
            <p:nvPr/>
          </p:nvSpPr>
          <p:spPr>
            <a:xfrm>
              <a:off x="7165502" y="3150482"/>
              <a:ext cx="261494" cy="6297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 name="rc25"/>
            <p:cNvSpPr/>
            <p:nvPr/>
          </p:nvSpPr>
          <p:spPr>
            <a:xfrm>
              <a:off x="7426996" y="3150482"/>
              <a:ext cx="261494" cy="6297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 name="rc26"/>
            <p:cNvSpPr/>
            <p:nvPr/>
          </p:nvSpPr>
          <p:spPr>
            <a:xfrm>
              <a:off x="7688490" y="3150482"/>
              <a:ext cx="261494" cy="6297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 name="rc27"/>
            <p:cNvSpPr/>
            <p:nvPr/>
          </p:nvSpPr>
          <p:spPr>
            <a:xfrm>
              <a:off x="7949985" y="3150482"/>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211479" y="3150482"/>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 name="rc29"/>
            <p:cNvSpPr/>
            <p:nvPr/>
          </p:nvSpPr>
          <p:spPr>
            <a:xfrm>
              <a:off x="8472973" y="3150482"/>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1935614" y="2520781"/>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2197109" y="2520781"/>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2458603" y="2520781"/>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 name="rc33"/>
            <p:cNvSpPr/>
            <p:nvPr/>
          </p:nvSpPr>
          <p:spPr>
            <a:xfrm>
              <a:off x="2720098" y="2520781"/>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981592" y="2520781"/>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 name="rc35"/>
            <p:cNvSpPr/>
            <p:nvPr/>
          </p:nvSpPr>
          <p:spPr>
            <a:xfrm>
              <a:off x="3243086" y="2520781"/>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3504581" y="2520781"/>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766075" y="2520781"/>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4027569" y="2520781"/>
              <a:ext cx="261494" cy="629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 name="rc39"/>
            <p:cNvSpPr/>
            <p:nvPr/>
          </p:nvSpPr>
          <p:spPr>
            <a:xfrm>
              <a:off x="4289064" y="2520781"/>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4550558" y="2520781"/>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812052" y="2520781"/>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5073547" y="2520781"/>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 name="rc43"/>
            <p:cNvSpPr/>
            <p:nvPr/>
          </p:nvSpPr>
          <p:spPr>
            <a:xfrm>
              <a:off x="5335041" y="2520781"/>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596535" y="2520781"/>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 name="rc45"/>
            <p:cNvSpPr/>
            <p:nvPr/>
          </p:nvSpPr>
          <p:spPr>
            <a:xfrm>
              <a:off x="5858030" y="2520781"/>
              <a:ext cx="261494" cy="629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6" name="rc46"/>
            <p:cNvSpPr/>
            <p:nvPr/>
          </p:nvSpPr>
          <p:spPr>
            <a:xfrm>
              <a:off x="6119524" y="2520781"/>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381019" y="2520781"/>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642513" y="2520781"/>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 name="rc49"/>
            <p:cNvSpPr/>
            <p:nvPr/>
          </p:nvSpPr>
          <p:spPr>
            <a:xfrm>
              <a:off x="6904007" y="2520781"/>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165502" y="2520781"/>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 name="rc51"/>
            <p:cNvSpPr/>
            <p:nvPr/>
          </p:nvSpPr>
          <p:spPr>
            <a:xfrm>
              <a:off x="7426996" y="2520781"/>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7688490" y="2520781"/>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7949985" y="2520781"/>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211479" y="2520781"/>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472973" y="2520781"/>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1935614" y="4409886"/>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7" name="rc57"/>
            <p:cNvSpPr/>
            <p:nvPr/>
          </p:nvSpPr>
          <p:spPr>
            <a:xfrm>
              <a:off x="2197109" y="4409886"/>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8" name="rc58"/>
            <p:cNvSpPr/>
            <p:nvPr/>
          </p:nvSpPr>
          <p:spPr>
            <a:xfrm>
              <a:off x="2458603" y="4409886"/>
              <a:ext cx="261494" cy="629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9" name="rc59"/>
            <p:cNvSpPr/>
            <p:nvPr/>
          </p:nvSpPr>
          <p:spPr>
            <a:xfrm>
              <a:off x="2720098" y="4409886"/>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2981592" y="4409886"/>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3243086" y="4409886"/>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 name="rc62"/>
            <p:cNvSpPr/>
            <p:nvPr/>
          </p:nvSpPr>
          <p:spPr>
            <a:xfrm>
              <a:off x="3504581"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766075"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4027569"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4289064"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550558"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 name="rc67"/>
            <p:cNvSpPr/>
            <p:nvPr/>
          </p:nvSpPr>
          <p:spPr>
            <a:xfrm>
              <a:off x="4812052"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 name="rc68"/>
            <p:cNvSpPr/>
            <p:nvPr/>
          </p:nvSpPr>
          <p:spPr>
            <a:xfrm>
              <a:off x="5073547"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5335041" y="4409886"/>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 name="rc70"/>
            <p:cNvSpPr/>
            <p:nvPr/>
          </p:nvSpPr>
          <p:spPr>
            <a:xfrm>
              <a:off x="5596535" y="4409886"/>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5858030" y="4409886"/>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6119524" y="4409886"/>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6381019" y="4409886"/>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6642513" y="4409886"/>
              <a:ext cx="261494" cy="629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5" name="rc75"/>
            <p:cNvSpPr/>
            <p:nvPr/>
          </p:nvSpPr>
          <p:spPr>
            <a:xfrm>
              <a:off x="6904007" y="4409886"/>
              <a:ext cx="261494" cy="629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6" name="rc76"/>
            <p:cNvSpPr/>
            <p:nvPr/>
          </p:nvSpPr>
          <p:spPr>
            <a:xfrm>
              <a:off x="7165502" y="4409886"/>
              <a:ext cx="261494" cy="629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7" name="rc77"/>
            <p:cNvSpPr/>
            <p:nvPr/>
          </p:nvSpPr>
          <p:spPr>
            <a:xfrm>
              <a:off x="7426996" y="4409886"/>
              <a:ext cx="261494" cy="629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8" name="rc78"/>
            <p:cNvSpPr/>
            <p:nvPr/>
          </p:nvSpPr>
          <p:spPr>
            <a:xfrm>
              <a:off x="7688490" y="4409886"/>
              <a:ext cx="261494" cy="629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9" name="rc79"/>
            <p:cNvSpPr/>
            <p:nvPr/>
          </p:nvSpPr>
          <p:spPr>
            <a:xfrm>
              <a:off x="7949985" y="4409886"/>
              <a:ext cx="261494" cy="629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0" name="rc80"/>
            <p:cNvSpPr/>
            <p:nvPr/>
          </p:nvSpPr>
          <p:spPr>
            <a:xfrm>
              <a:off x="8211479" y="4409886"/>
              <a:ext cx="261494" cy="6297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1" name="rc81"/>
            <p:cNvSpPr/>
            <p:nvPr/>
          </p:nvSpPr>
          <p:spPr>
            <a:xfrm>
              <a:off x="8472973" y="4409886"/>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 name="rc82"/>
            <p:cNvSpPr/>
            <p:nvPr/>
          </p:nvSpPr>
          <p:spPr>
            <a:xfrm>
              <a:off x="1935614" y="5039587"/>
              <a:ext cx="261494" cy="6297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3" name="rc83"/>
            <p:cNvSpPr/>
            <p:nvPr/>
          </p:nvSpPr>
          <p:spPr>
            <a:xfrm>
              <a:off x="2197109" y="5039587"/>
              <a:ext cx="261494" cy="6297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4" name="rc84"/>
            <p:cNvSpPr/>
            <p:nvPr/>
          </p:nvSpPr>
          <p:spPr>
            <a:xfrm>
              <a:off x="2458603" y="5039587"/>
              <a:ext cx="261494" cy="6297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5" name="rc85"/>
            <p:cNvSpPr/>
            <p:nvPr/>
          </p:nvSpPr>
          <p:spPr>
            <a:xfrm>
              <a:off x="2720098" y="5039587"/>
              <a:ext cx="261494" cy="629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6" name="rc86"/>
            <p:cNvSpPr/>
            <p:nvPr/>
          </p:nvSpPr>
          <p:spPr>
            <a:xfrm>
              <a:off x="2981592" y="5039587"/>
              <a:ext cx="261494" cy="629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7" name="rc87"/>
            <p:cNvSpPr/>
            <p:nvPr/>
          </p:nvSpPr>
          <p:spPr>
            <a:xfrm>
              <a:off x="3243086" y="5039587"/>
              <a:ext cx="261494" cy="6297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8" name="rc88"/>
            <p:cNvSpPr/>
            <p:nvPr/>
          </p:nvSpPr>
          <p:spPr>
            <a:xfrm>
              <a:off x="3504581" y="5039587"/>
              <a:ext cx="261494" cy="6297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9" name="rc89"/>
            <p:cNvSpPr/>
            <p:nvPr/>
          </p:nvSpPr>
          <p:spPr>
            <a:xfrm>
              <a:off x="3766075" y="5039587"/>
              <a:ext cx="261494" cy="6297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0" name="rc90"/>
            <p:cNvSpPr/>
            <p:nvPr/>
          </p:nvSpPr>
          <p:spPr>
            <a:xfrm>
              <a:off x="4027569" y="5039587"/>
              <a:ext cx="261494" cy="6297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1" name="rc91"/>
            <p:cNvSpPr/>
            <p:nvPr/>
          </p:nvSpPr>
          <p:spPr>
            <a:xfrm>
              <a:off x="4289064" y="5039587"/>
              <a:ext cx="261494" cy="6297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2" name="rc92"/>
            <p:cNvSpPr/>
            <p:nvPr/>
          </p:nvSpPr>
          <p:spPr>
            <a:xfrm>
              <a:off x="4550558" y="5039587"/>
              <a:ext cx="261494" cy="6297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3" name="rc93"/>
            <p:cNvSpPr/>
            <p:nvPr/>
          </p:nvSpPr>
          <p:spPr>
            <a:xfrm>
              <a:off x="4812052" y="5039587"/>
              <a:ext cx="261494" cy="6297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4" name="rc94"/>
            <p:cNvSpPr/>
            <p:nvPr/>
          </p:nvSpPr>
          <p:spPr>
            <a:xfrm>
              <a:off x="5073547" y="5039587"/>
              <a:ext cx="261494" cy="6297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5" name="rc95"/>
            <p:cNvSpPr/>
            <p:nvPr/>
          </p:nvSpPr>
          <p:spPr>
            <a:xfrm>
              <a:off x="5335041" y="5039587"/>
              <a:ext cx="261494" cy="6297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6" name="rc96"/>
            <p:cNvSpPr/>
            <p:nvPr/>
          </p:nvSpPr>
          <p:spPr>
            <a:xfrm>
              <a:off x="5596535" y="5039587"/>
              <a:ext cx="261494" cy="6297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7" name="rc97"/>
            <p:cNvSpPr/>
            <p:nvPr/>
          </p:nvSpPr>
          <p:spPr>
            <a:xfrm>
              <a:off x="5858030" y="5039587"/>
              <a:ext cx="261494" cy="6297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8" name="rc98"/>
            <p:cNvSpPr/>
            <p:nvPr/>
          </p:nvSpPr>
          <p:spPr>
            <a:xfrm>
              <a:off x="6119524" y="5039587"/>
              <a:ext cx="261494" cy="6297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9" name="rc99"/>
            <p:cNvSpPr/>
            <p:nvPr/>
          </p:nvSpPr>
          <p:spPr>
            <a:xfrm>
              <a:off x="6381019" y="5039587"/>
              <a:ext cx="261494" cy="6297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0" name="rc100"/>
            <p:cNvSpPr/>
            <p:nvPr/>
          </p:nvSpPr>
          <p:spPr>
            <a:xfrm>
              <a:off x="6642513" y="5039587"/>
              <a:ext cx="261494" cy="6297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1" name="rc101"/>
            <p:cNvSpPr/>
            <p:nvPr/>
          </p:nvSpPr>
          <p:spPr>
            <a:xfrm>
              <a:off x="6904007" y="5039587"/>
              <a:ext cx="261494" cy="6297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2" name="rc102"/>
            <p:cNvSpPr/>
            <p:nvPr/>
          </p:nvSpPr>
          <p:spPr>
            <a:xfrm>
              <a:off x="7165502" y="5039587"/>
              <a:ext cx="261494" cy="6297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3" name="rc103"/>
            <p:cNvSpPr/>
            <p:nvPr/>
          </p:nvSpPr>
          <p:spPr>
            <a:xfrm>
              <a:off x="7426996" y="5039587"/>
              <a:ext cx="261494" cy="6297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4" name="rc104"/>
            <p:cNvSpPr/>
            <p:nvPr/>
          </p:nvSpPr>
          <p:spPr>
            <a:xfrm>
              <a:off x="7688490" y="5039587"/>
              <a:ext cx="261494" cy="6297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5" name="rc105"/>
            <p:cNvSpPr/>
            <p:nvPr/>
          </p:nvSpPr>
          <p:spPr>
            <a:xfrm>
              <a:off x="7949985" y="5039587"/>
              <a:ext cx="261494" cy="629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6" name="rc106"/>
            <p:cNvSpPr/>
            <p:nvPr/>
          </p:nvSpPr>
          <p:spPr>
            <a:xfrm>
              <a:off x="8211479" y="5039587"/>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7" name="rc107"/>
            <p:cNvSpPr/>
            <p:nvPr/>
          </p:nvSpPr>
          <p:spPr>
            <a:xfrm>
              <a:off x="8472973" y="5039587"/>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8" name="rc108"/>
            <p:cNvSpPr/>
            <p:nvPr/>
          </p:nvSpPr>
          <p:spPr>
            <a:xfrm>
              <a:off x="1935614" y="1261377"/>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9" name="rc109"/>
            <p:cNvSpPr/>
            <p:nvPr/>
          </p:nvSpPr>
          <p:spPr>
            <a:xfrm>
              <a:off x="2197109" y="1261377"/>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0" name="rc110"/>
            <p:cNvSpPr/>
            <p:nvPr/>
          </p:nvSpPr>
          <p:spPr>
            <a:xfrm>
              <a:off x="2458603" y="1261377"/>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1" name="rc111"/>
            <p:cNvSpPr/>
            <p:nvPr/>
          </p:nvSpPr>
          <p:spPr>
            <a:xfrm>
              <a:off x="2720098" y="1261377"/>
              <a:ext cx="261494" cy="629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2" name="rc112"/>
            <p:cNvSpPr/>
            <p:nvPr/>
          </p:nvSpPr>
          <p:spPr>
            <a:xfrm>
              <a:off x="2981592" y="1261377"/>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3" name="rc113"/>
            <p:cNvSpPr/>
            <p:nvPr/>
          </p:nvSpPr>
          <p:spPr>
            <a:xfrm>
              <a:off x="3243086" y="1261377"/>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3504581" y="1261377"/>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3766075" y="1261377"/>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4027569" y="1261377"/>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7" name="rc117"/>
            <p:cNvSpPr/>
            <p:nvPr/>
          </p:nvSpPr>
          <p:spPr>
            <a:xfrm>
              <a:off x="4289064" y="1261377"/>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550558" y="1261377"/>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4812052" y="1261377"/>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5073547" y="1261377"/>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335041" y="1261377"/>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596535" y="1261377"/>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858030" y="1261377"/>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119524" y="1261377"/>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381019" y="1261377"/>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642513" y="1261377"/>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904007" y="1261377"/>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65502" y="1261377"/>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26996" y="1261377"/>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688490" y="1261377"/>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49985" y="1261377"/>
              <a:ext cx="261494" cy="6297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211479" y="1261377"/>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72973" y="1261377"/>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1935614" y="3780184"/>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2197109" y="3780184"/>
              <a:ext cx="261494" cy="629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6" name="rc136"/>
            <p:cNvSpPr/>
            <p:nvPr/>
          </p:nvSpPr>
          <p:spPr>
            <a:xfrm>
              <a:off x="2458603" y="3780184"/>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7" name="rc137"/>
            <p:cNvSpPr/>
            <p:nvPr/>
          </p:nvSpPr>
          <p:spPr>
            <a:xfrm>
              <a:off x="2720098" y="3780184"/>
              <a:ext cx="261494" cy="6297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8" name="rc138"/>
            <p:cNvSpPr/>
            <p:nvPr/>
          </p:nvSpPr>
          <p:spPr>
            <a:xfrm>
              <a:off x="2981592" y="3780184"/>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3243086" y="3780184"/>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0" name="rc140"/>
            <p:cNvSpPr/>
            <p:nvPr/>
          </p:nvSpPr>
          <p:spPr>
            <a:xfrm>
              <a:off x="3504581" y="3780184"/>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3766075" y="3780184"/>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4027569" y="3780184"/>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4289064" y="3780184"/>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4550558" y="3780184"/>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5" name="rc145"/>
            <p:cNvSpPr/>
            <p:nvPr/>
          </p:nvSpPr>
          <p:spPr>
            <a:xfrm>
              <a:off x="4812052" y="3780184"/>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6" name="rc146"/>
            <p:cNvSpPr/>
            <p:nvPr/>
          </p:nvSpPr>
          <p:spPr>
            <a:xfrm>
              <a:off x="5073547" y="3780184"/>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5335041" y="3780184"/>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5596535" y="3780184"/>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9" name="rc149"/>
            <p:cNvSpPr/>
            <p:nvPr/>
          </p:nvSpPr>
          <p:spPr>
            <a:xfrm>
              <a:off x="5858030" y="3780184"/>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0" name="rc150"/>
            <p:cNvSpPr/>
            <p:nvPr/>
          </p:nvSpPr>
          <p:spPr>
            <a:xfrm>
              <a:off x="6119524" y="3780184"/>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1" name="rc151"/>
            <p:cNvSpPr/>
            <p:nvPr/>
          </p:nvSpPr>
          <p:spPr>
            <a:xfrm>
              <a:off x="6381019" y="3780184"/>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2" name="rc152"/>
            <p:cNvSpPr/>
            <p:nvPr/>
          </p:nvSpPr>
          <p:spPr>
            <a:xfrm>
              <a:off x="6642513" y="3780184"/>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6904007" y="3780184"/>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4" name="rc154"/>
            <p:cNvSpPr/>
            <p:nvPr/>
          </p:nvSpPr>
          <p:spPr>
            <a:xfrm>
              <a:off x="7165502" y="3780184"/>
              <a:ext cx="261494" cy="6297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26996" y="3780184"/>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6" name="rc156"/>
            <p:cNvSpPr/>
            <p:nvPr/>
          </p:nvSpPr>
          <p:spPr>
            <a:xfrm>
              <a:off x="7688490" y="3780184"/>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7949985" y="3780184"/>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8211479" y="3780184"/>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8472973" y="3780184"/>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1935614" y="1891079"/>
              <a:ext cx="261494" cy="629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1" name="rc161"/>
            <p:cNvSpPr/>
            <p:nvPr/>
          </p:nvSpPr>
          <p:spPr>
            <a:xfrm>
              <a:off x="2197109" y="1891079"/>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2" name="rc162"/>
            <p:cNvSpPr/>
            <p:nvPr/>
          </p:nvSpPr>
          <p:spPr>
            <a:xfrm>
              <a:off x="2458603" y="1891079"/>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3" name="rc163"/>
            <p:cNvSpPr/>
            <p:nvPr/>
          </p:nvSpPr>
          <p:spPr>
            <a:xfrm>
              <a:off x="2720098" y="1891079"/>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4" name="rc164"/>
            <p:cNvSpPr/>
            <p:nvPr/>
          </p:nvSpPr>
          <p:spPr>
            <a:xfrm>
              <a:off x="2981592" y="1891079"/>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5" name="rc165"/>
            <p:cNvSpPr/>
            <p:nvPr/>
          </p:nvSpPr>
          <p:spPr>
            <a:xfrm>
              <a:off x="3243086" y="1891079"/>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6" name="rc166"/>
            <p:cNvSpPr/>
            <p:nvPr/>
          </p:nvSpPr>
          <p:spPr>
            <a:xfrm>
              <a:off x="3504581" y="1891079"/>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3766075" y="1891079"/>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8" name="rc168"/>
            <p:cNvSpPr/>
            <p:nvPr/>
          </p:nvSpPr>
          <p:spPr>
            <a:xfrm>
              <a:off x="4027569" y="1891079"/>
              <a:ext cx="261494" cy="629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9" name="rc169"/>
            <p:cNvSpPr/>
            <p:nvPr/>
          </p:nvSpPr>
          <p:spPr>
            <a:xfrm>
              <a:off x="4289064" y="1891079"/>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0" name="rc170"/>
            <p:cNvSpPr/>
            <p:nvPr/>
          </p:nvSpPr>
          <p:spPr>
            <a:xfrm>
              <a:off x="4550558" y="1891079"/>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4812052" y="1891079"/>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5073547" y="1891079"/>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3" name="rc173"/>
            <p:cNvSpPr/>
            <p:nvPr/>
          </p:nvSpPr>
          <p:spPr>
            <a:xfrm>
              <a:off x="5335041" y="1891079"/>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5596535" y="1891079"/>
              <a:ext cx="261494" cy="6297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5858030" y="1891079"/>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6" name="rc176"/>
            <p:cNvSpPr/>
            <p:nvPr/>
          </p:nvSpPr>
          <p:spPr>
            <a:xfrm>
              <a:off x="6119524" y="1891079"/>
              <a:ext cx="261494" cy="6297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6381019" y="1891079"/>
              <a:ext cx="261494" cy="6297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8" name="rc178"/>
            <p:cNvSpPr/>
            <p:nvPr/>
          </p:nvSpPr>
          <p:spPr>
            <a:xfrm>
              <a:off x="6642513" y="1891079"/>
              <a:ext cx="261494" cy="629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9" name="rc179"/>
            <p:cNvSpPr/>
            <p:nvPr/>
          </p:nvSpPr>
          <p:spPr>
            <a:xfrm>
              <a:off x="6904007" y="1891079"/>
              <a:ext cx="261494" cy="629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0" name="rc180"/>
            <p:cNvSpPr/>
            <p:nvPr/>
          </p:nvSpPr>
          <p:spPr>
            <a:xfrm>
              <a:off x="7165502" y="1891079"/>
              <a:ext cx="261494" cy="629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1" name="rc181"/>
            <p:cNvSpPr/>
            <p:nvPr/>
          </p:nvSpPr>
          <p:spPr>
            <a:xfrm>
              <a:off x="7426996" y="1891079"/>
              <a:ext cx="261494" cy="6297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2" name="rc182"/>
            <p:cNvSpPr/>
            <p:nvPr/>
          </p:nvSpPr>
          <p:spPr>
            <a:xfrm>
              <a:off x="7688490" y="1891079"/>
              <a:ext cx="261494" cy="6297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7949985" y="1891079"/>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4" name="rc184"/>
            <p:cNvSpPr/>
            <p:nvPr/>
          </p:nvSpPr>
          <p:spPr>
            <a:xfrm>
              <a:off x="8211479" y="1891079"/>
              <a:ext cx="261494" cy="6297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5" name="rc185"/>
            <p:cNvSpPr/>
            <p:nvPr/>
          </p:nvSpPr>
          <p:spPr>
            <a:xfrm>
              <a:off x="8472973" y="1891079"/>
              <a:ext cx="261494" cy="6297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6" name="tx186"/>
            <p:cNvSpPr/>
            <p:nvPr/>
          </p:nvSpPr>
          <p:spPr>
            <a:xfrm>
              <a:off x="200610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87" name="tx187"/>
            <p:cNvSpPr/>
            <p:nvPr/>
          </p:nvSpPr>
          <p:spPr>
            <a:xfrm>
              <a:off x="226759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88" name="tx188"/>
            <p:cNvSpPr/>
            <p:nvPr/>
          </p:nvSpPr>
          <p:spPr>
            <a:xfrm>
              <a:off x="252909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89" name="tx189"/>
            <p:cNvSpPr/>
            <p:nvPr/>
          </p:nvSpPr>
          <p:spPr>
            <a:xfrm>
              <a:off x="279058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90" name="tx190"/>
            <p:cNvSpPr/>
            <p:nvPr/>
          </p:nvSpPr>
          <p:spPr>
            <a:xfrm>
              <a:off x="305208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91" name="tx191"/>
            <p:cNvSpPr/>
            <p:nvPr/>
          </p:nvSpPr>
          <p:spPr>
            <a:xfrm>
              <a:off x="331357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92" name="tx192"/>
            <p:cNvSpPr/>
            <p:nvPr/>
          </p:nvSpPr>
          <p:spPr>
            <a:xfrm>
              <a:off x="357506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93" name="tx193"/>
            <p:cNvSpPr/>
            <p:nvPr/>
          </p:nvSpPr>
          <p:spPr>
            <a:xfrm>
              <a:off x="383656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94" name="tx194"/>
            <p:cNvSpPr/>
            <p:nvPr/>
          </p:nvSpPr>
          <p:spPr>
            <a:xfrm>
              <a:off x="409805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95" name="tx195"/>
            <p:cNvSpPr/>
            <p:nvPr/>
          </p:nvSpPr>
          <p:spPr>
            <a:xfrm>
              <a:off x="435955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96" name="tx196"/>
            <p:cNvSpPr/>
            <p:nvPr/>
          </p:nvSpPr>
          <p:spPr>
            <a:xfrm>
              <a:off x="462104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97" name="tx197"/>
            <p:cNvSpPr/>
            <p:nvPr/>
          </p:nvSpPr>
          <p:spPr>
            <a:xfrm>
              <a:off x="488254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98" name="tx198"/>
            <p:cNvSpPr/>
            <p:nvPr/>
          </p:nvSpPr>
          <p:spPr>
            <a:xfrm>
              <a:off x="514403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99" name="tx199"/>
            <p:cNvSpPr/>
            <p:nvPr/>
          </p:nvSpPr>
          <p:spPr>
            <a:xfrm>
              <a:off x="540552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0" name="tx200"/>
            <p:cNvSpPr/>
            <p:nvPr/>
          </p:nvSpPr>
          <p:spPr>
            <a:xfrm>
              <a:off x="566702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1" name="tx201"/>
            <p:cNvSpPr/>
            <p:nvPr/>
          </p:nvSpPr>
          <p:spPr>
            <a:xfrm>
              <a:off x="592851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2" name="tx202"/>
            <p:cNvSpPr/>
            <p:nvPr/>
          </p:nvSpPr>
          <p:spPr>
            <a:xfrm>
              <a:off x="619001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3" name="tx203"/>
            <p:cNvSpPr/>
            <p:nvPr/>
          </p:nvSpPr>
          <p:spPr>
            <a:xfrm>
              <a:off x="645150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04" name="tx204"/>
            <p:cNvSpPr/>
            <p:nvPr/>
          </p:nvSpPr>
          <p:spPr>
            <a:xfrm>
              <a:off x="671300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05" name="tx205"/>
            <p:cNvSpPr/>
            <p:nvPr/>
          </p:nvSpPr>
          <p:spPr>
            <a:xfrm>
              <a:off x="697449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06" name="tx206"/>
            <p:cNvSpPr/>
            <p:nvPr/>
          </p:nvSpPr>
          <p:spPr>
            <a:xfrm>
              <a:off x="723599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07" name="tx207"/>
            <p:cNvSpPr/>
            <p:nvPr/>
          </p:nvSpPr>
          <p:spPr>
            <a:xfrm>
              <a:off x="749748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08" name="tx208"/>
            <p:cNvSpPr/>
            <p:nvPr/>
          </p:nvSpPr>
          <p:spPr>
            <a:xfrm>
              <a:off x="775897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09" name="tx209"/>
            <p:cNvSpPr/>
            <p:nvPr/>
          </p:nvSpPr>
          <p:spPr>
            <a:xfrm>
              <a:off x="802047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10" name="tx210"/>
            <p:cNvSpPr/>
            <p:nvPr/>
          </p:nvSpPr>
          <p:spPr>
            <a:xfrm>
              <a:off x="828196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11" name="tx211"/>
            <p:cNvSpPr/>
            <p:nvPr/>
          </p:nvSpPr>
          <p:spPr>
            <a:xfrm>
              <a:off x="854346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12" name="tx212"/>
            <p:cNvSpPr/>
            <p:nvPr/>
          </p:nvSpPr>
          <p:spPr>
            <a:xfrm>
              <a:off x="2006103"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3" name="tx213"/>
            <p:cNvSpPr/>
            <p:nvPr/>
          </p:nvSpPr>
          <p:spPr>
            <a:xfrm>
              <a:off x="2267597"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4" name="tx214"/>
            <p:cNvSpPr/>
            <p:nvPr/>
          </p:nvSpPr>
          <p:spPr>
            <a:xfrm>
              <a:off x="2529091"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5" name="tx215"/>
            <p:cNvSpPr/>
            <p:nvPr/>
          </p:nvSpPr>
          <p:spPr>
            <a:xfrm>
              <a:off x="2790586"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6" name="tx216"/>
            <p:cNvSpPr/>
            <p:nvPr/>
          </p:nvSpPr>
          <p:spPr>
            <a:xfrm>
              <a:off x="3052080"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7" name="tx217"/>
            <p:cNvSpPr/>
            <p:nvPr/>
          </p:nvSpPr>
          <p:spPr>
            <a:xfrm>
              <a:off x="3313574"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8" name="tx218"/>
            <p:cNvSpPr/>
            <p:nvPr/>
          </p:nvSpPr>
          <p:spPr>
            <a:xfrm>
              <a:off x="3575069"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9" name="tx219"/>
            <p:cNvSpPr/>
            <p:nvPr/>
          </p:nvSpPr>
          <p:spPr>
            <a:xfrm>
              <a:off x="3836563"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0" name="tx220"/>
            <p:cNvSpPr/>
            <p:nvPr/>
          </p:nvSpPr>
          <p:spPr>
            <a:xfrm>
              <a:off x="4098058"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21" name="tx221"/>
            <p:cNvSpPr/>
            <p:nvPr/>
          </p:nvSpPr>
          <p:spPr>
            <a:xfrm>
              <a:off x="4359552"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2" name="tx222"/>
            <p:cNvSpPr/>
            <p:nvPr/>
          </p:nvSpPr>
          <p:spPr>
            <a:xfrm>
              <a:off x="4621046"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3" name="tx223"/>
            <p:cNvSpPr/>
            <p:nvPr/>
          </p:nvSpPr>
          <p:spPr>
            <a:xfrm>
              <a:off x="4882541"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4" name="tx224"/>
            <p:cNvSpPr/>
            <p:nvPr/>
          </p:nvSpPr>
          <p:spPr>
            <a:xfrm>
              <a:off x="5144035"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25" name="tx225"/>
            <p:cNvSpPr/>
            <p:nvPr/>
          </p:nvSpPr>
          <p:spPr>
            <a:xfrm>
              <a:off x="5405529"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6" name="tx226"/>
            <p:cNvSpPr/>
            <p:nvPr/>
          </p:nvSpPr>
          <p:spPr>
            <a:xfrm>
              <a:off x="5667024"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27" name="tx227"/>
            <p:cNvSpPr/>
            <p:nvPr/>
          </p:nvSpPr>
          <p:spPr>
            <a:xfrm>
              <a:off x="5928518"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28" name="tx228"/>
            <p:cNvSpPr/>
            <p:nvPr/>
          </p:nvSpPr>
          <p:spPr>
            <a:xfrm>
              <a:off x="6190012"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9" name="tx229"/>
            <p:cNvSpPr/>
            <p:nvPr/>
          </p:nvSpPr>
          <p:spPr>
            <a:xfrm>
              <a:off x="6451507"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30" name="tx230"/>
            <p:cNvSpPr/>
            <p:nvPr/>
          </p:nvSpPr>
          <p:spPr>
            <a:xfrm>
              <a:off x="6713001"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31" name="tx231"/>
            <p:cNvSpPr/>
            <p:nvPr/>
          </p:nvSpPr>
          <p:spPr>
            <a:xfrm>
              <a:off x="6974495"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2" name="tx232"/>
            <p:cNvSpPr/>
            <p:nvPr/>
          </p:nvSpPr>
          <p:spPr>
            <a:xfrm>
              <a:off x="7235990"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33" name="tx233"/>
            <p:cNvSpPr/>
            <p:nvPr/>
          </p:nvSpPr>
          <p:spPr>
            <a:xfrm>
              <a:off x="7497484"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34" name="tx234"/>
            <p:cNvSpPr/>
            <p:nvPr/>
          </p:nvSpPr>
          <p:spPr>
            <a:xfrm>
              <a:off x="7758979"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35" name="tx235"/>
            <p:cNvSpPr/>
            <p:nvPr/>
          </p:nvSpPr>
          <p:spPr>
            <a:xfrm>
              <a:off x="8020473"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36" name="tx236"/>
            <p:cNvSpPr/>
            <p:nvPr/>
          </p:nvSpPr>
          <p:spPr>
            <a:xfrm>
              <a:off x="8281967"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37" name="tx237"/>
            <p:cNvSpPr/>
            <p:nvPr/>
          </p:nvSpPr>
          <p:spPr>
            <a:xfrm>
              <a:off x="8543462" y="279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38" name="tx238"/>
            <p:cNvSpPr/>
            <p:nvPr/>
          </p:nvSpPr>
          <p:spPr>
            <a:xfrm>
              <a:off x="200610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39" name="tx239"/>
            <p:cNvSpPr/>
            <p:nvPr/>
          </p:nvSpPr>
          <p:spPr>
            <a:xfrm>
              <a:off x="226759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0" name="tx240"/>
            <p:cNvSpPr/>
            <p:nvPr/>
          </p:nvSpPr>
          <p:spPr>
            <a:xfrm>
              <a:off x="252909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41" name="tx241"/>
            <p:cNvSpPr/>
            <p:nvPr/>
          </p:nvSpPr>
          <p:spPr>
            <a:xfrm>
              <a:off x="279058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42" name="tx242"/>
            <p:cNvSpPr/>
            <p:nvPr/>
          </p:nvSpPr>
          <p:spPr>
            <a:xfrm>
              <a:off x="305208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43" name="tx243"/>
            <p:cNvSpPr/>
            <p:nvPr/>
          </p:nvSpPr>
          <p:spPr>
            <a:xfrm>
              <a:off x="331357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44" name="tx244"/>
            <p:cNvSpPr/>
            <p:nvPr/>
          </p:nvSpPr>
          <p:spPr>
            <a:xfrm>
              <a:off x="357506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5" name="tx245"/>
            <p:cNvSpPr/>
            <p:nvPr/>
          </p:nvSpPr>
          <p:spPr>
            <a:xfrm>
              <a:off x="383656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6" name="tx246"/>
            <p:cNvSpPr/>
            <p:nvPr/>
          </p:nvSpPr>
          <p:spPr>
            <a:xfrm>
              <a:off x="409805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7" name="tx247"/>
            <p:cNvSpPr/>
            <p:nvPr/>
          </p:nvSpPr>
          <p:spPr>
            <a:xfrm>
              <a:off x="435955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8" name="tx248"/>
            <p:cNvSpPr/>
            <p:nvPr/>
          </p:nvSpPr>
          <p:spPr>
            <a:xfrm>
              <a:off x="4621046"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9" name="tx249"/>
            <p:cNvSpPr/>
            <p:nvPr/>
          </p:nvSpPr>
          <p:spPr>
            <a:xfrm>
              <a:off x="488254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0" name="tx250"/>
            <p:cNvSpPr/>
            <p:nvPr/>
          </p:nvSpPr>
          <p:spPr>
            <a:xfrm>
              <a:off x="514403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1" name="tx251"/>
            <p:cNvSpPr/>
            <p:nvPr/>
          </p:nvSpPr>
          <p:spPr>
            <a:xfrm>
              <a:off x="540552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2" name="tx252"/>
            <p:cNvSpPr/>
            <p:nvPr/>
          </p:nvSpPr>
          <p:spPr>
            <a:xfrm>
              <a:off x="566702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53" name="tx253"/>
            <p:cNvSpPr/>
            <p:nvPr/>
          </p:nvSpPr>
          <p:spPr>
            <a:xfrm>
              <a:off x="5928518"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4" name="tx254"/>
            <p:cNvSpPr/>
            <p:nvPr/>
          </p:nvSpPr>
          <p:spPr>
            <a:xfrm>
              <a:off x="619001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55" name="tx255"/>
            <p:cNvSpPr/>
            <p:nvPr/>
          </p:nvSpPr>
          <p:spPr>
            <a:xfrm>
              <a:off x="645150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56" name="tx256"/>
            <p:cNvSpPr/>
            <p:nvPr/>
          </p:nvSpPr>
          <p:spPr>
            <a:xfrm>
              <a:off x="6713001"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7" name="tx257"/>
            <p:cNvSpPr/>
            <p:nvPr/>
          </p:nvSpPr>
          <p:spPr>
            <a:xfrm>
              <a:off x="6974495"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8" name="tx258"/>
            <p:cNvSpPr/>
            <p:nvPr/>
          </p:nvSpPr>
          <p:spPr>
            <a:xfrm>
              <a:off x="7235990"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9" name="tx259"/>
            <p:cNvSpPr/>
            <p:nvPr/>
          </p:nvSpPr>
          <p:spPr>
            <a:xfrm>
              <a:off x="7497484"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60" name="tx260"/>
            <p:cNvSpPr/>
            <p:nvPr/>
          </p:nvSpPr>
          <p:spPr>
            <a:xfrm>
              <a:off x="7758979"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61" name="tx261"/>
            <p:cNvSpPr/>
            <p:nvPr/>
          </p:nvSpPr>
          <p:spPr>
            <a:xfrm>
              <a:off x="8020473"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62" name="tx262"/>
            <p:cNvSpPr/>
            <p:nvPr/>
          </p:nvSpPr>
          <p:spPr>
            <a:xfrm>
              <a:off x="8281967"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63" name="tx263"/>
            <p:cNvSpPr/>
            <p:nvPr/>
          </p:nvSpPr>
          <p:spPr>
            <a:xfrm>
              <a:off x="8543462" y="4685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4" name="tx264"/>
            <p:cNvSpPr/>
            <p:nvPr/>
          </p:nvSpPr>
          <p:spPr>
            <a:xfrm>
              <a:off x="2529091"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65" name="tx265"/>
            <p:cNvSpPr/>
            <p:nvPr/>
          </p:nvSpPr>
          <p:spPr>
            <a:xfrm>
              <a:off x="2790586"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66" name="tx266"/>
            <p:cNvSpPr/>
            <p:nvPr/>
          </p:nvSpPr>
          <p:spPr>
            <a:xfrm>
              <a:off x="3052080"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67" name="tx267"/>
            <p:cNvSpPr/>
            <p:nvPr/>
          </p:nvSpPr>
          <p:spPr>
            <a:xfrm>
              <a:off x="3313574"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68" name="tx268"/>
            <p:cNvSpPr/>
            <p:nvPr/>
          </p:nvSpPr>
          <p:spPr>
            <a:xfrm>
              <a:off x="3575069"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69" name="tx269"/>
            <p:cNvSpPr/>
            <p:nvPr/>
          </p:nvSpPr>
          <p:spPr>
            <a:xfrm>
              <a:off x="3836563"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70" name="tx270"/>
            <p:cNvSpPr/>
            <p:nvPr/>
          </p:nvSpPr>
          <p:spPr>
            <a:xfrm>
              <a:off x="4098058"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71" name="tx271"/>
            <p:cNvSpPr/>
            <p:nvPr/>
          </p:nvSpPr>
          <p:spPr>
            <a:xfrm>
              <a:off x="4621046"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72" name="tx272"/>
            <p:cNvSpPr/>
            <p:nvPr/>
          </p:nvSpPr>
          <p:spPr>
            <a:xfrm>
              <a:off x="4882541"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73" name="tx273"/>
            <p:cNvSpPr/>
            <p:nvPr/>
          </p:nvSpPr>
          <p:spPr>
            <a:xfrm>
              <a:off x="5144035"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74" name="tx274"/>
            <p:cNvSpPr/>
            <p:nvPr/>
          </p:nvSpPr>
          <p:spPr>
            <a:xfrm>
              <a:off x="5405529"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75" name="tx275"/>
            <p:cNvSpPr/>
            <p:nvPr/>
          </p:nvSpPr>
          <p:spPr>
            <a:xfrm>
              <a:off x="5667024"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76" name="tx276"/>
            <p:cNvSpPr/>
            <p:nvPr/>
          </p:nvSpPr>
          <p:spPr>
            <a:xfrm>
              <a:off x="5928518"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77" name="tx277"/>
            <p:cNvSpPr/>
            <p:nvPr/>
          </p:nvSpPr>
          <p:spPr>
            <a:xfrm>
              <a:off x="6190012"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78" name="tx278"/>
            <p:cNvSpPr/>
            <p:nvPr/>
          </p:nvSpPr>
          <p:spPr>
            <a:xfrm>
              <a:off x="6451507"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79" name="tx279"/>
            <p:cNvSpPr/>
            <p:nvPr/>
          </p:nvSpPr>
          <p:spPr>
            <a:xfrm>
              <a:off x="6713001"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80" name="tx280"/>
            <p:cNvSpPr/>
            <p:nvPr/>
          </p:nvSpPr>
          <p:spPr>
            <a:xfrm>
              <a:off x="6974495"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81" name="tx281"/>
            <p:cNvSpPr/>
            <p:nvPr/>
          </p:nvSpPr>
          <p:spPr>
            <a:xfrm>
              <a:off x="7235990"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82" name="tx282"/>
            <p:cNvSpPr/>
            <p:nvPr/>
          </p:nvSpPr>
          <p:spPr>
            <a:xfrm>
              <a:off x="7497484"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83" name="tx283"/>
            <p:cNvSpPr/>
            <p:nvPr/>
          </p:nvSpPr>
          <p:spPr>
            <a:xfrm>
              <a:off x="7758979"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84" name="tx284"/>
            <p:cNvSpPr/>
            <p:nvPr/>
          </p:nvSpPr>
          <p:spPr>
            <a:xfrm>
              <a:off x="8020473"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85" name="tx285"/>
            <p:cNvSpPr/>
            <p:nvPr/>
          </p:nvSpPr>
          <p:spPr>
            <a:xfrm>
              <a:off x="8281967"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6" name="tx286"/>
            <p:cNvSpPr/>
            <p:nvPr/>
          </p:nvSpPr>
          <p:spPr>
            <a:xfrm>
              <a:off x="8543462"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7" name="tx287"/>
            <p:cNvSpPr/>
            <p:nvPr/>
          </p:nvSpPr>
          <p:spPr>
            <a:xfrm>
              <a:off x="2006103"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8" name="tx288"/>
            <p:cNvSpPr/>
            <p:nvPr/>
          </p:nvSpPr>
          <p:spPr>
            <a:xfrm>
              <a:off x="2267597"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9" name="tx289"/>
            <p:cNvSpPr/>
            <p:nvPr/>
          </p:nvSpPr>
          <p:spPr>
            <a:xfrm>
              <a:off x="2529091"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0" name="tx290"/>
            <p:cNvSpPr/>
            <p:nvPr/>
          </p:nvSpPr>
          <p:spPr>
            <a:xfrm>
              <a:off x="2790586"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91" name="tx291"/>
            <p:cNvSpPr/>
            <p:nvPr/>
          </p:nvSpPr>
          <p:spPr>
            <a:xfrm>
              <a:off x="3052080"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2" name="tx292"/>
            <p:cNvSpPr/>
            <p:nvPr/>
          </p:nvSpPr>
          <p:spPr>
            <a:xfrm>
              <a:off x="3313574"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3" name="tx293"/>
            <p:cNvSpPr/>
            <p:nvPr/>
          </p:nvSpPr>
          <p:spPr>
            <a:xfrm>
              <a:off x="3575069"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4" name="tx294"/>
            <p:cNvSpPr/>
            <p:nvPr/>
          </p:nvSpPr>
          <p:spPr>
            <a:xfrm>
              <a:off x="3836563"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5" name="tx295"/>
            <p:cNvSpPr/>
            <p:nvPr/>
          </p:nvSpPr>
          <p:spPr>
            <a:xfrm>
              <a:off x="4098058"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96" name="tx296"/>
            <p:cNvSpPr/>
            <p:nvPr/>
          </p:nvSpPr>
          <p:spPr>
            <a:xfrm>
              <a:off x="4359552"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97" name="tx297"/>
            <p:cNvSpPr/>
            <p:nvPr/>
          </p:nvSpPr>
          <p:spPr>
            <a:xfrm>
              <a:off x="4621046"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98" name="tx298"/>
            <p:cNvSpPr/>
            <p:nvPr/>
          </p:nvSpPr>
          <p:spPr>
            <a:xfrm>
              <a:off x="4882541"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9" name="tx299"/>
            <p:cNvSpPr/>
            <p:nvPr/>
          </p:nvSpPr>
          <p:spPr>
            <a:xfrm>
              <a:off x="5144035"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0" name="tx300"/>
            <p:cNvSpPr/>
            <p:nvPr/>
          </p:nvSpPr>
          <p:spPr>
            <a:xfrm>
              <a:off x="5405529"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1" name="tx301"/>
            <p:cNvSpPr/>
            <p:nvPr/>
          </p:nvSpPr>
          <p:spPr>
            <a:xfrm>
              <a:off x="5667024"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2" name="tx302"/>
            <p:cNvSpPr/>
            <p:nvPr/>
          </p:nvSpPr>
          <p:spPr>
            <a:xfrm>
              <a:off x="5928518"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3" name="tx303"/>
            <p:cNvSpPr/>
            <p:nvPr/>
          </p:nvSpPr>
          <p:spPr>
            <a:xfrm>
              <a:off x="6190012"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4" name="tx304"/>
            <p:cNvSpPr/>
            <p:nvPr/>
          </p:nvSpPr>
          <p:spPr>
            <a:xfrm>
              <a:off x="6451507"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5" name="tx305"/>
            <p:cNvSpPr/>
            <p:nvPr/>
          </p:nvSpPr>
          <p:spPr>
            <a:xfrm>
              <a:off x="6713001"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6" name="tx306"/>
            <p:cNvSpPr/>
            <p:nvPr/>
          </p:nvSpPr>
          <p:spPr>
            <a:xfrm>
              <a:off x="6974495"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7" name="tx307"/>
            <p:cNvSpPr/>
            <p:nvPr/>
          </p:nvSpPr>
          <p:spPr>
            <a:xfrm>
              <a:off x="7235990"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8" name="tx308"/>
            <p:cNvSpPr/>
            <p:nvPr/>
          </p:nvSpPr>
          <p:spPr>
            <a:xfrm>
              <a:off x="7497484"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9" name="tx309"/>
            <p:cNvSpPr/>
            <p:nvPr/>
          </p:nvSpPr>
          <p:spPr>
            <a:xfrm>
              <a:off x="7758979"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0" name="tx310"/>
            <p:cNvSpPr/>
            <p:nvPr/>
          </p:nvSpPr>
          <p:spPr>
            <a:xfrm>
              <a:off x="8020473"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1" name="tx311"/>
            <p:cNvSpPr/>
            <p:nvPr/>
          </p:nvSpPr>
          <p:spPr>
            <a:xfrm>
              <a:off x="8281967"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2" name="tx312"/>
            <p:cNvSpPr/>
            <p:nvPr/>
          </p:nvSpPr>
          <p:spPr>
            <a:xfrm>
              <a:off x="8543462" y="1537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3" name="tx313"/>
            <p:cNvSpPr/>
            <p:nvPr/>
          </p:nvSpPr>
          <p:spPr>
            <a:xfrm>
              <a:off x="2006103"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4" name="tx314"/>
            <p:cNvSpPr/>
            <p:nvPr/>
          </p:nvSpPr>
          <p:spPr>
            <a:xfrm>
              <a:off x="2267597"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5" name="tx315"/>
            <p:cNvSpPr/>
            <p:nvPr/>
          </p:nvSpPr>
          <p:spPr>
            <a:xfrm>
              <a:off x="2529091"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6" name="tx316"/>
            <p:cNvSpPr/>
            <p:nvPr/>
          </p:nvSpPr>
          <p:spPr>
            <a:xfrm>
              <a:off x="2790586"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17" name="tx317"/>
            <p:cNvSpPr/>
            <p:nvPr/>
          </p:nvSpPr>
          <p:spPr>
            <a:xfrm>
              <a:off x="3052080"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8" name="tx318"/>
            <p:cNvSpPr/>
            <p:nvPr/>
          </p:nvSpPr>
          <p:spPr>
            <a:xfrm>
              <a:off x="3313574"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9" name="tx319"/>
            <p:cNvSpPr/>
            <p:nvPr/>
          </p:nvSpPr>
          <p:spPr>
            <a:xfrm>
              <a:off x="3575069"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0" name="tx320"/>
            <p:cNvSpPr/>
            <p:nvPr/>
          </p:nvSpPr>
          <p:spPr>
            <a:xfrm>
              <a:off x="3836563"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1" name="tx321"/>
            <p:cNvSpPr/>
            <p:nvPr/>
          </p:nvSpPr>
          <p:spPr>
            <a:xfrm>
              <a:off x="4098058"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2" name="tx322"/>
            <p:cNvSpPr/>
            <p:nvPr/>
          </p:nvSpPr>
          <p:spPr>
            <a:xfrm>
              <a:off x="4359552"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3" name="tx323"/>
            <p:cNvSpPr/>
            <p:nvPr/>
          </p:nvSpPr>
          <p:spPr>
            <a:xfrm>
              <a:off x="4621046"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4" name="tx324"/>
            <p:cNvSpPr/>
            <p:nvPr/>
          </p:nvSpPr>
          <p:spPr>
            <a:xfrm>
              <a:off x="4882541"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5" name="tx325"/>
            <p:cNvSpPr/>
            <p:nvPr/>
          </p:nvSpPr>
          <p:spPr>
            <a:xfrm>
              <a:off x="5144035"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6" name="tx326"/>
            <p:cNvSpPr/>
            <p:nvPr/>
          </p:nvSpPr>
          <p:spPr>
            <a:xfrm>
              <a:off x="5405529"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7" name="tx327"/>
            <p:cNvSpPr/>
            <p:nvPr/>
          </p:nvSpPr>
          <p:spPr>
            <a:xfrm>
              <a:off x="5667024"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8" name="tx328"/>
            <p:cNvSpPr/>
            <p:nvPr/>
          </p:nvSpPr>
          <p:spPr>
            <a:xfrm>
              <a:off x="5928518"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9" name="tx329"/>
            <p:cNvSpPr/>
            <p:nvPr/>
          </p:nvSpPr>
          <p:spPr>
            <a:xfrm>
              <a:off x="6190012"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0" name="tx330"/>
            <p:cNvSpPr/>
            <p:nvPr/>
          </p:nvSpPr>
          <p:spPr>
            <a:xfrm>
              <a:off x="6451507"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1" name="tx331"/>
            <p:cNvSpPr/>
            <p:nvPr/>
          </p:nvSpPr>
          <p:spPr>
            <a:xfrm>
              <a:off x="6713001"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2" name="tx332"/>
            <p:cNvSpPr/>
            <p:nvPr/>
          </p:nvSpPr>
          <p:spPr>
            <a:xfrm>
              <a:off x="6974495"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3" name="tx333"/>
            <p:cNvSpPr/>
            <p:nvPr/>
          </p:nvSpPr>
          <p:spPr>
            <a:xfrm>
              <a:off x="7235990"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4" name="tx334"/>
            <p:cNvSpPr/>
            <p:nvPr/>
          </p:nvSpPr>
          <p:spPr>
            <a:xfrm>
              <a:off x="7497484"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5" name="tx335"/>
            <p:cNvSpPr/>
            <p:nvPr/>
          </p:nvSpPr>
          <p:spPr>
            <a:xfrm>
              <a:off x="7758979"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6" name="tx336"/>
            <p:cNvSpPr/>
            <p:nvPr/>
          </p:nvSpPr>
          <p:spPr>
            <a:xfrm>
              <a:off x="8020473"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7" name="tx337"/>
            <p:cNvSpPr/>
            <p:nvPr/>
          </p:nvSpPr>
          <p:spPr>
            <a:xfrm>
              <a:off x="8281967"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8" name="tx338"/>
            <p:cNvSpPr/>
            <p:nvPr/>
          </p:nvSpPr>
          <p:spPr>
            <a:xfrm>
              <a:off x="8543462" y="4056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9" name="tx339"/>
            <p:cNvSpPr/>
            <p:nvPr/>
          </p:nvSpPr>
          <p:spPr>
            <a:xfrm>
              <a:off x="200610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0" name="tx340"/>
            <p:cNvSpPr/>
            <p:nvPr/>
          </p:nvSpPr>
          <p:spPr>
            <a:xfrm>
              <a:off x="226759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1" name="tx341"/>
            <p:cNvSpPr/>
            <p:nvPr/>
          </p:nvSpPr>
          <p:spPr>
            <a:xfrm>
              <a:off x="252909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2" name="tx342"/>
            <p:cNvSpPr/>
            <p:nvPr/>
          </p:nvSpPr>
          <p:spPr>
            <a:xfrm>
              <a:off x="279058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3" name="tx343"/>
            <p:cNvSpPr/>
            <p:nvPr/>
          </p:nvSpPr>
          <p:spPr>
            <a:xfrm>
              <a:off x="305208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4" name="tx344"/>
            <p:cNvSpPr/>
            <p:nvPr/>
          </p:nvSpPr>
          <p:spPr>
            <a:xfrm>
              <a:off x="331357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5" name="tx345"/>
            <p:cNvSpPr/>
            <p:nvPr/>
          </p:nvSpPr>
          <p:spPr>
            <a:xfrm>
              <a:off x="357506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6" name="tx346"/>
            <p:cNvSpPr/>
            <p:nvPr/>
          </p:nvSpPr>
          <p:spPr>
            <a:xfrm>
              <a:off x="383656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7" name="tx347"/>
            <p:cNvSpPr/>
            <p:nvPr/>
          </p:nvSpPr>
          <p:spPr>
            <a:xfrm>
              <a:off x="409805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8" name="tx348"/>
            <p:cNvSpPr/>
            <p:nvPr/>
          </p:nvSpPr>
          <p:spPr>
            <a:xfrm>
              <a:off x="435955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9" name="tx349"/>
            <p:cNvSpPr/>
            <p:nvPr/>
          </p:nvSpPr>
          <p:spPr>
            <a:xfrm>
              <a:off x="4621046"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0" name="tx350"/>
            <p:cNvSpPr/>
            <p:nvPr/>
          </p:nvSpPr>
          <p:spPr>
            <a:xfrm>
              <a:off x="488254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1" name="tx351"/>
            <p:cNvSpPr/>
            <p:nvPr/>
          </p:nvSpPr>
          <p:spPr>
            <a:xfrm>
              <a:off x="514403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2" name="tx352"/>
            <p:cNvSpPr/>
            <p:nvPr/>
          </p:nvSpPr>
          <p:spPr>
            <a:xfrm>
              <a:off x="540552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3" name="tx353"/>
            <p:cNvSpPr/>
            <p:nvPr/>
          </p:nvSpPr>
          <p:spPr>
            <a:xfrm>
              <a:off x="566702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4" name="tx354"/>
            <p:cNvSpPr/>
            <p:nvPr/>
          </p:nvSpPr>
          <p:spPr>
            <a:xfrm>
              <a:off x="5928518"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5" name="tx355"/>
            <p:cNvSpPr/>
            <p:nvPr/>
          </p:nvSpPr>
          <p:spPr>
            <a:xfrm>
              <a:off x="619001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6" name="tx356"/>
            <p:cNvSpPr/>
            <p:nvPr/>
          </p:nvSpPr>
          <p:spPr>
            <a:xfrm>
              <a:off x="645150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7" name="tx357"/>
            <p:cNvSpPr/>
            <p:nvPr/>
          </p:nvSpPr>
          <p:spPr>
            <a:xfrm>
              <a:off x="6713001"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58" name="tx358"/>
            <p:cNvSpPr/>
            <p:nvPr/>
          </p:nvSpPr>
          <p:spPr>
            <a:xfrm>
              <a:off x="6974495"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59" name="tx359"/>
            <p:cNvSpPr/>
            <p:nvPr/>
          </p:nvSpPr>
          <p:spPr>
            <a:xfrm>
              <a:off x="7235990"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0" name="tx360"/>
            <p:cNvSpPr/>
            <p:nvPr/>
          </p:nvSpPr>
          <p:spPr>
            <a:xfrm>
              <a:off x="7497484"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1" name="tx361"/>
            <p:cNvSpPr/>
            <p:nvPr/>
          </p:nvSpPr>
          <p:spPr>
            <a:xfrm>
              <a:off x="7758979"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2" name="tx362"/>
            <p:cNvSpPr/>
            <p:nvPr/>
          </p:nvSpPr>
          <p:spPr>
            <a:xfrm>
              <a:off x="8020473"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63" name="tx363"/>
            <p:cNvSpPr/>
            <p:nvPr/>
          </p:nvSpPr>
          <p:spPr>
            <a:xfrm>
              <a:off x="8281967"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64" name="tx364"/>
            <p:cNvSpPr/>
            <p:nvPr/>
          </p:nvSpPr>
          <p:spPr>
            <a:xfrm>
              <a:off x="8543462" y="2167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5" name="tx365"/>
            <p:cNvSpPr/>
            <p:nvPr/>
          </p:nvSpPr>
          <p:spPr>
            <a:xfrm>
              <a:off x="2006103"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366" name="tx366"/>
            <p:cNvSpPr/>
            <p:nvPr/>
          </p:nvSpPr>
          <p:spPr>
            <a:xfrm>
              <a:off x="2267597"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367" name="tx367"/>
            <p:cNvSpPr/>
            <p:nvPr/>
          </p:nvSpPr>
          <p:spPr>
            <a:xfrm>
              <a:off x="4359552" y="5315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368" name="rc368"/>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69" name="rc369"/>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70" name="rc370"/>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71" name="rc371"/>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72" name="rc372"/>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73" name="rc373"/>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74" name="rc374"/>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75" name="rc375"/>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76" name="rc376"/>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77" name="rc377"/>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78" name="rc378"/>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79" name="rc379"/>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80" name="rc380"/>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81" name="rc381"/>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82" name="rc382"/>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83" name="rc383"/>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84" name="rc384"/>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85" name="rc385"/>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86" name="rc386"/>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87" name="rc387"/>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88" name="rc388"/>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89" name="rc389"/>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90" name="rc390"/>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91" name="rc391"/>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92" name="rc392"/>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93" name="rc393"/>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94" name="rc394"/>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95" name="rc395"/>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96" name="rc396"/>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97" name="rc397"/>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98" name="rc398"/>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399" name="rc399"/>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00" name="rc400"/>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01" name="rc401"/>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02" name="rc402"/>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03" name="rc403"/>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04" name="rc404"/>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05" name="rc405"/>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06" name="rc406"/>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07" name="rc407"/>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08" name="rc408"/>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09" name="rc409"/>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10" name="rc410"/>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11" name="rc411"/>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12" name="rc412"/>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13" name="rc413"/>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14" name="rc414"/>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15" name="rc415"/>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16" name="rc416"/>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17" name="rc417"/>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18" name="rc418"/>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19" name="rc419"/>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20" name="rc420"/>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21" name="rc421"/>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22" name="rc422"/>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23" name="rc423"/>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24" name="rc424"/>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25" name="rc425"/>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26" name="rc426"/>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27" name="rc427"/>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28" name="rc428"/>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29" name="rc429"/>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30" name="rc430"/>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31" name="rc431"/>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32" name="rc432"/>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33" name="rc433"/>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34" name="rc434"/>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35" name="rc435"/>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36" name="rc436"/>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37" name="rc437"/>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38" name="rc438"/>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39" name="rc439"/>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40" name="rc440"/>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41" name="rc441"/>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42" name="rc442"/>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43" name="rc443"/>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44" name="rc444"/>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45" name="rc445"/>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46" name="rc446"/>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47" name="rc447"/>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48" name="rc448"/>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49" name="rc449"/>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50" name="rc450"/>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51" name="rc451"/>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52" name="rc452"/>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53" name="rc453"/>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54" name="rc454"/>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55" name="rc455"/>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56" name="rc456"/>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57" name="rc457"/>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58" name="rc458"/>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59" name="rc459"/>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60" name="rc460"/>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61" name="rc461"/>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62" name="rc462"/>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63" name="rc463"/>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64" name="rc464"/>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65" name="rc465"/>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66" name="rc466"/>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67" name="rc467"/>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68" name="rc468"/>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69" name="rc469"/>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70" name="rc470"/>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71" name="rc471"/>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72" name="rc472"/>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73" name="rc473"/>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74" name="rc474"/>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75" name="rc475"/>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76" name="rc476"/>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77" name="rc477"/>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78" name="rc478"/>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79" name="rc479"/>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80" name="rc480"/>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81" name="rc481"/>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82" name="rc482"/>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83" name="rc483"/>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84" name="rc484"/>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85" name="rc485"/>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86" name="rc486"/>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87" name="rc487"/>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88" name="rc488"/>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89" name="rc489"/>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90" name="rc490"/>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91" name="rc491"/>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92" name="rc492"/>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93" name="rc493"/>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94" name="rc494"/>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95" name="rc495"/>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96" name="rc496"/>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97" name="rc497"/>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98" name="rc498"/>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499" name="rc499"/>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00" name="rc500"/>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01" name="rc501"/>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02" name="rc502"/>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03" name="rc503"/>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04" name="rc504"/>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05" name="rc505"/>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06" name="rc506"/>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07" name="rc507"/>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08" name="rc508"/>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09" name="rc509"/>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10" name="rc510"/>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11" name="rc511"/>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12" name="rc512"/>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13" name="rc513"/>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14" name="rc514"/>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15" name="rc515"/>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16" name="rc516"/>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17" name="rc517"/>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18" name="rc518"/>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19" name="rc519"/>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20" name="rc520"/>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21" name="rc521"/>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22" name="rc522"/>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23" name="rc523"/>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24" name="rc524"/>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25" name="rc525"/>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26" name="rc526"/>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27" name="rc527"/>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28" name="rc528"/>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29" name="rc529"/>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30" name="rc530"/>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31" name="rc531"/>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32" name="rc532"/>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33" name="rc533"/>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34" name="rc534"/>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35" name="rc535"/>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36" name="rc536"/>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37" name="rc537"/>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38" name="rc538"/>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39" name="rc539"/>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40" name="rc540"/>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41" name="rc541"/>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42" name="rc542"/>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43" name="rc543"/>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44" name="rc544"/>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45" name="rc545"/>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46" name="rc546"/>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47" name="rc547"/>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48" name="rc548"/>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49" name="rc549"/>
            <p:cNvSpPr/>
            <p:nvPr/>
          </p:nvSpPr>
          <p:spPr>
            <a:xfrm>
              <a:off x="1935614" y="1891079"/>
              <a:ext cx="6798853" cy="629701"/>
            </a:xfrm>
            <a:prstGeom prst="rect">
              <a:avLst/>
            </a:prstGeom>
            <a:noFill/>
            <a:ln w="27101" cap="flat">
              <a:solidFill>
                <a:srgbClr val="000000">
                  <a:alpha val="100000"/>
                </a:srgbClr>
              </a:solidFill>
              <a:prstDash val="solid"/>
              <a:miter/>
            </a:ln>
          </p:spPr>
          <p:txBody>
            <a:bodyPr/>
            <a:lstStyle/>
            <a:p/>
          </p:txBody>
        </p:sp>
        <p:sp>
          <p:nvSpPr>
            <p:cNvPr id="550" name="tx550"/>
            <p:cNvSpPr/>
            <p:nvPr/>
          </p:nvSpPr>
          <p:spPr>
            <a:xfrm rot="-2700000">
              <a:off x="19854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51" name="tx551"/>
            <p:cNvSpPr/>
            <p:nvPr/>
          </p:nvSpPr>
          <p:spPr>
            <a:xfrm rot="-2700000">
              <a:off x="22469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552" name="tx552"/>
            <p:cNvSpPr/>
            <p:nvPr/>
          </p:nvSpPr>
          <p:spPr>
            <a:xfrm rot="-2700000">
              <a:off x="250845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553" name="tx553"/>
            <p:cNvSpPr/>
            <p:nvPr/>
          </p:nvSpPr>
          <p:spPr>
            <a:xfrm rot="-2700000">
              <a:off x="276994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554" name="tx554"/>
            <p:cNvSpPr/>
            <p:nvPr/>
          </p:nvSpPr>
          <p:spPr>
            <a:xfrm rot="-2700000">
              <a:off x="30314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555" name="tx555"/>
            <p:cNvSpPr/>
            <p:nvPr/>
          </p:nvSpPr>
          <p:spPr>
            <a:xfrm rot="-2700000">
              <a:off x="32929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56" name="tx556"/>
            <p:cNvSpPr/>
            <p:nvPr/>
          </p:nvSpPr>
          <p:spPr>
            <a:xfrm rot="-2700000">
              <a:off x="35544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557" name="tx557"/>
            <p:cNvSpPr/>
            <p:nvPr/>
          </p:nvSpPr>
          <p:spPr>
            <a:xfrm rot="-2700000">
              <a:off x="381592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558" name="tx558"/>
            <p:cNvSpPr/>
            <p:nvPr/>
          </p:nvSpPr>
          <p:spPr>
            <a:xfrm rot="-2700000">
              <a:off x="40774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559" name="tx559"/>
            <p:cNvSpPr/>
            <p:nvPr/>
          </p:nvSpPr>
          <p:spPr>
            <a:xfrm rot="-2700000">
              <a:off x="433891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560" name="tx560"/>
            <p:cNvSpPr/>
            <p:nvPr/>
          </p:nvSpPr>
          <p:spPr>
            <a:xfrm rot="-2700000">
              <a:off x="46004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61" name="tx561"/>
            <p:cNvSpPr/>
            <p:nvPr/>
          </p:nvSpPr>
          <p:spPr>
            <a:xfrm rot="-2700000">
              <a:off x="4863415"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562" name="tx562"/>
            <p:cNvSpPr/>
            <p:nvPr/>
          </p:nvSpPr>
          <p:spPr>
            <a:xfrm rot="-2700000">
              <a:off x="51233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563" name="tx563"/>
            <p:cNvSpPr/>
            <p:nvPr/>
          </p:nvSpPr>
          <p:spPr>
            <a:xfrm rot="-2700000">
              <a:off x="538489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564" name="tx564"/>
            <p:cNvSpPr/>
            <p:nvPr/>
          </p:nvSpPr>
          <p:spPr>
            <a:xfrm rot="-2700000">
              <a:off x="564638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565" name="tx565"/>
            <p:cNvSpPr/>
            <p:nvPr/>
          </p:nvSpPr>
          <p:spPr>
            <a:xfrm rot="-2700000">
              <a:off x="59078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66" name="tx566"/>
            <p:cNvSpPr/>
            <p:nvPr/>
          </p:nvSpPr>
          <p:spPr>
            <a:xfrm rot="-2700000">
              <a:off x="616937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567" name="tx567"/>
            <p:cNvSpPr/>
            <p:nvPr/>
          </p:nvSpPr>
          <p:spPr>
            <a:xfrm rot="-2700000">
              <a:off x="64308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568" name="tx568"/>
            <p:cNvSpPr/>
            <p:nvPr/>
          </p:nvSpPr>
          <p:spPr>
            <a:xfrm rot="-2700000">
              <a:off x="66923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569" name="tx569"/>
            <p:cNvSpPr/>
            <p:nvPr/>
          </p:nvSpPr>
          <p:spPr>
            <a:xfrm rot="-2700000">
              <a:off x="695385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70" name="tx570"/>
            <p:cNvSpPr/>
            <p:nvPr/>
          </p:nvSpPr>
          <p:spPr>
            <a:xfrm rot="-2700000">
              <a:off x="72153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71" name="tx571"/>
            <p:cNvSpPr/>
            <p:nvPr/>
          </p:nvSpPr>
          <p:spPr>
            <a:xfrm rot="-2700000">
              <a:off x="74768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572" name="tx572"/>
            <p:cNvSpPr/>
            <p:nvPr/>
          </p:nvSpPr>
          <p:spPr>
            <a:xfrm rot="-2700000">
              <a:off x="77383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573" name="tx573"/>
            <p:cNvSpPr/>
            <p:nvPr/>
          </p:nvSpPr>
          <p:spPr>
            <a:xfrm rot="-2700000">
              <a:off x="799983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574" name="tx574"/>
            <p:cNvSpPr/>
            <p:nvPr/>
          </p:nvSpPr>
          <p:spPr>
            <a:xfrm rot="-2700000">
              <a:off x="82613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75" name="tx575"/>
            <p:cNvSpPr/>
            <p:nvPr/>
          </p:nvSpPr>
          <p:spPr>
            <a:xfrm rot="-2700000">
              <a:off x="852282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76" name="tx576"/>
            <p:cNvSpPr/>
            <p:nvPr/>
          </p:nvSpPr>
          <p:spPr>
            <a:xfrm>
              <a:off x="880617" y="5289699"/>
              <a:ext cx="652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Mauritania</a:t>
              </a:r>
            </a:p>
          </p:txBody>
        </p:sp>
        <p:sp>
          <p:nvSpPr>
            <p:cNvPr id="577" name="tx577"/>
            <p:cNvSpPr/>
            <p:nvPr/>
          </p:nvSpPr>
          <p:spPr>
            <a:xfrm>
              <a:off x="1199011" y="4659997"/>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Libya</a:t>
              </a:r>
            </a:p>
          </p:txBody>
        </p:sp>
        <p:sp>
          <p:nvSpPr>
            <p:cNvPr id="578" name="tx578"/>
            <p:cNvSpPr/>
            <p:nvPr/>
          </p:nvSpPr>
          <p:spPr>
            <a:xfrm>
              <a:off x="1087912" y="4030295"/>
              <a:ext cx="4451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Tunisia</a:t>
              </a:r>
            </a:p>
          </p:txBody>
        </p:sp>
        <p:sp>
          <p:nvSpPr>
            <p:cNvPr id="579" name="tx579"/>
            <p:cNvSpPr/>
            <p:nvPr/>
          </p:nvSpPr>
          <p:spPr>
            <a:xfrm>
              <a:off x="1098153" y="3400594"/>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Algeria</a:t>
              </a:r>
            </a:p>
          </p:txBody>
        </p:sp>
        <p:sp>
          <p:nvSpPr>
            <p:cNvPr id="580" name="tx580"/>
            <p:cNvSpPr/>
            <p:nvPr/>
          </p:nvSpPr>
          <p:spPr>
            <a:xfrm>
              <a:off x="1175694" y="2770892"/>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Egypt</a:t>
              </a:r>
            </a:p>
          </p:txBody>
        </p:sp>
        <p:sp>
          <p:nvSpPr>
            <p:cNvPr id="581" name="tx581"/>
            <p:cNvSpPr/>
            <p:nvPr/>
          </p:nvSpPr>
          <p:spPr>
            <a:xfrm>
              <a:off x="508182" y="2141190"/>
              <a:ext cx="589879"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Northern</a:t>
              </a:r>
            </a:p>
          </p:txBody>
        </p:sp>
        <p:sp>
          <p:nvSpPr>
            <p:cNvPr id="582" name="tx582"/>
            <p:cNvSpPr/>
            <p:nvPr/>
          </p:nvSpPr>
          <p:spPr>
            <a:xfrm>
              <a:off x="1136924" y="2141190"/>
              <a:ext cx="39611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Africa</a:t>
              </a:r>
            </a:p>
          </p:txBody>
        </p:sp>
        <p:sp>
          <p:nvSpPr>
            <p:cNvPr id="583" name="tx583"/>
            <p:cNvSpPr/>
            <p:nvPr/>
          </p:nvSpPr>
          <p:spPr>
            <a:xfrm>
              <a:off x="997203" y="1511489"/>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Morocco</a:t>
              </a:r>
            </a:p>
          </p:txBody>
        </p:sp>
        <p:sp>
          <p:nvSpPr>
            <p:cNvPr id="584" name="tx584"/>
            <p:cNvSpPr/>
            <p:nvPr/>
          </p:nvSpPr>
          <p:spPr>
            <a:xfrm>
              <a:off x="3429245"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585" name="pic585"/>
            <p:cNvPicPr/>
            <p:nvPr/>
          </p:nvPicPr>
          <p:blipFill>
            <a:blip r:embed="rId2" cstate="print"/>
            <a:stretch>
              <a:fillRect/>
            </a:stretch>
          </p:blipFill>
          <p:spPr>
            <a:xfrm>
              <a:off x="5080837" y="5941026"/>
              <a:ext cx="2160000" cy="219455"/>
            </a:xfrm>
            <a:prstGeom prst="rect">
              <a:avLst/>
            </a:prstGeom>
          </p:spPr>
        </p:pic>
        <p:sp>
          <p:nvSpPr>
            <p:cNvPr id="586" name="pl586"/>
            <p:cNvSpPr/>
            <p:nvPr/>
          </p:nvSpPr>
          <p:spPr>
            <a:xfrm>
              <a:off x="508443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7" name="pl587"/>
            <p:cNvSpPr/>
            <p:nvPr/>
          </p:nvSpPr>
          <p:spPr>
            <a:xfrm>
              <a:off x="637611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8" name="pl588"/>
            <p:cNvSpPr/>
            <p:nvPr/>
          </p:nvSpPr>
          <p:spPr>
            <a:xfrm>
              <a:off x="659139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9" name="pl589"/>
            <p:cNvSpPr/>
            <p:nvPr/>
          </p:nvSpPr>
          <p:spPr>
            <a:xfrm>
              <a:off x="680667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0" name="pl590"/>
            <p:cNvSpPr/>
            <p:nvPr/>
          </p:nvSpPr>
          <p:spPr>
            <a:xfrm>
              <a:off x="702195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1" name="pl591"/>
            <p:cNvSpPr/>
            <p:nvPr/>
          </p:nvSpPr>
          <p:spPr>
            <a:xfrm>
              <a:off x="723723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2" name="pl592"/>
            <p:cNvSpPr/>
            <p:nvPr/>
          </p:nvSpPr>
          <p:spPr>
            <a:xfrm>
              <a:off x="508443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3" name="pl593"/>
            <p:cNvSpPr/>
            <p:nvPr/>
          </p:nvSpPr>
          <p:spPr>
            <a:xfrm>
              <a:off x="637611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4" name="pl594"/>
            <p:cNvSpPr/>
            <p:nvPr/>
          </p:nvSpPr>
          <p:spPr>
            <a:xfrm>
              <a:off x="659139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5" name="pl595"/>
            <p:cNvSpPr/>
            <p:nvPr/>
          </p:nvSpPr>
          <p:spPr>
            <a:xfrm>
              <a:off x="680667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6" name="pl596"/>
            <p:cNvSpPr/>
            <p:nvPr/>
          </p:nvSpPr>
          <p:spPr>
            <a:xfrm>
              <a:off x="702195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7" name="pl597"/>
            <p:cNvSpPr/>
            <p:nvPr/>
          </p:nvSpPr>
          <p:spPr>
            <a:xfrm>
              <a:off x="723723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8" name="tx598"/>
            <p:cNvSpPr/>
            <p:nvPr/>
          </p:nvSpPr>
          <p:spPr>
            <a:xfrm>
              <a:off x="5053348"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599" name="tx599"/>
            <p:cNvSpPr/>
            <p:nvPr/>
          </p:nvSpPr>
          <p:spPr>
            <a:xfrm>
              <a:off x="631393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600" name="tx600"/>
            <p:cNvSpPr/>
            <p:nvPr/>
          </p:nvSpPr>
          <p:spPr>
            <a:xfrm>
              <a:off x="652921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601" name="tx601"/>
            <p:cNvSpPr/>
            <p:nvPr/>
          </p:nvSpPr>
          <p:spPr>
            <a:xfrm>
              <a:off x="674449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602" name="tx602"/>
            <p:cNvSpPr/>
            <p:nvPr/>
          </p:nvSpPr>
          <p:spPr>
            <a:xfrm>
              <a:off x="695977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603" name="tx603"/>
            <p:cNvSpPr/>
            <p:nvPr/>
          </p:nvSpPr>
          <p:spPr>
            <a:xfrm>
              <a:off x="7143969"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604" name="tx604"/>
            <p:cNvSpPr/>
            <p:nvPr/>
          </p:nvSpPr>
          <p:spPr>
            <a:xfrm>
              <a:off x="1595672" y="435349"/>
              <a:ext cx="415933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Northern Africa, 2000-2025</a:t>
              </a:r>
            </a:p>
          </p:txBody>
        </p:sp>
        <p:sp>
          <p:nvSpPr>
            <p:cNvPr id="605" name="tx60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06" name="tx606"/>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6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5667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61871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28075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94279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60483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226686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192890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2" name="pl12"/>
            <p:cNvSpPr/>
            <p:nvPr/>
          </p:nvSpPr>
          <p:spPr>
            <a:xfrm>
              <a:off x="911338" y="378769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4497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311177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77381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43584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20978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9" name="pl19"/>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083054" y="2773811"/>
              <a:ext cx="3434315" cy="1216662"/>
            </a:xfrm>
            <a:custGeom>
              <a:avLst/>
              <a:pathLst>
                <a:path w="3434315" h="1216662">
                  <a:moveTo>
                    <a:pt x="0" y="1216662"/>
                  </a:moveTo>
                  <a:lnTo>
                    <a:pt x="137372" y="1047681"/>
                  </a:lnTo>
                  <a:lnTo>
                    <a:pt x="274745" y="878700"/>
                  </a:lnTo>
                  <a:lnTo>
                    <a:pt x="412117" y="675923"/>
                  </a:lnTo>
                  <a:lnTo>
                    <a:pt x="549490" y="506942"/>
                  </a:lnTo>
                  <a:lnTo>
                    <a:pt x="686863" y="337961"/>
                  </a:lnTo>
                  <a:lnTo>
                    <a:pt x="824235" y="202777"/>
                  </a:lnTo>
                  <a:lnTo>
                    <a:pt x="961608" y="236573"/>
                  </a:lnTo>
                  <a:lnTo>
                    <a:pt x="1098981" y="202777"/>
                  </a:lnTo>
                  <a:lnTo>
                    <a:pt x="1236353" y="168980"/>
                  </a:lnTo>
                  <a:lnTo>
                    <a:pt x="1373726" y="101388"/>
                  </a:lnTo>
                  <a:lnTo>
                    <a:pt x="1511098" y="67592"/>
                  </a:lnTo>
                  <a:lnTo>
                    <a:pt x="1648471" y="0"/>
                  </a:lnTo>
                  <a:lnTo>
                    <a:pt x="1785844" y="67592"/>
                  </a:lnTo>
                  <a:lnTo>
                    <a:pt x="1923216" y="67592"/>
                  </a:lnTo>
                  <a:lnTo>
                    <a:pt x="2060589" y="135184"/>
                  </a:lnTo>
                  <a:lnTo>
                    <a:pt x="2197962" y="236573"/>
                  </a:lnTo>
                  <a:lnTo>
                    <a:pt x="2335334" y="236573"/>
                  </a:lnTo>
                  <a:lnTo>
                    <a:pt x="2472707" y="270369"/>
                  </a:lnTo>
                  <a:lnTo>
                    <a:pt x="2610079" y="236573"/>
                  </a:lnTo>
                  <a:lnTo>
                    <a:pt x="2747452" y="304165"/>
                  </a:lnTo>
                  <a:lnTo>
                    <a:pt x="2884825" y="405554"/>
                  </a:lnTo>
                  <a:lnTo>
                    <a:pt x="3022197" y="371758"/>
                  </a:lnTo>
                  <a:lnTo>
                    <a:pt x="3159570" y="405554"/>
                  </a:lnTo>
                  <a:lnTo>
                    <a:pt x="3296943" y="304165"/>
                  </a:lnTo>
                  <a:lnTo>
                    <a:pt x="3434315" y="270369"/>
                  </a:lnTo>
                </a:path>
              </a:pathLst>
            </a:custGeom>
            <a:ln w="27101" cap="flat">
              <a:solidFill>
                <a:srgbClr val="0058AB">
                  <a:alpha val="69803"/>
                </a:srgbClr>
              </a:solidFill>
              <a:prstDash val="solid"/>
              <a:round/>
            </a:ln>
          </p:spPr>
          <p:txBody>
            <a:bodyPr/>
            <a:lstStyle/>
            <a:p/>
          </p:txBody>
        </p:sp>
        <p:sp>
          <p:nvSpPr>
            <p:cNvPr id="26" name="pl26"/>
            <p:cNvSpPr/>
            <p:nvPr/>
          </p:nvSpPr>
          <p:spPr>
            <a:xfrm>
              <a:off x="1083054" y="2503442"/>
              <a:ext cx="3434315" cy="844904"/>
            </a:xfrm>
            <a:custGeom>
              <a:avLst/>
              <a:pathLst>
                <a:path w="3434315" h="844904">
                  <a:moveTo>
                    <a:pt x="0" y="844904"/>
                  </a:moveTo>
                  <a:lnTo>
                    <a:pt x="137372" y="777312"/>
                  </a:lnTo>
                  <a:lnTo>
                    <a:pt x="274745" y="675923"/>
                  </a:lnTo>
                  <a:lnTo>
                    <a:pt x="412117" y="574535"/>
                  </a:lnTo>
                  <a:lnTo>
                    <a:pt x="549490" y="540739"/>
                  </a:lnTo>
                  <a:lnTo>
                    <a:pt x="686863" y="506942"/>
                  </a:lnTo>
                  <a:lnTo>
                    <a:pt x="824235" y="371758"/>
                  </a:lnTo>
                  <a:lnTo>
                    <a:pt x="961608" y="270369"/>
                  </a:lnTo>
                  <a:lnTo>
                    <a:pt x="1098981" y="236573"/>
                  </a:lnTo>
                  <a:lnTo>
                    <a:pt x="1236353" y="135184"/>
                  </a:lnTo>
                  <a:lnTo>
                    <a:pt x="1373726" y="33796"/>
                  </a:lnTo>
                  <a:lnTo>
                    <a:pt x="1511098" y="33796"/>
                  </a:lnTo>
                  <a:lnTo>
                    <a:pt x="1648471" y="33796"/>
                  </a:lnTo>
                  <a:lnTo>
                    <a:pt x="1785844" y="67592"/>
                  </a:lnTo>
                  <a:lnTo>
                    <a:pt x="1923216" y="67592"/>
                  </a:lnTo>
                  <a:lnTo>
                    <a:pt x="2060589" y="101388"/>
                  </a:lnTo>
                  <a:lnTo>
                    <a:pt x="2197962" y="168980"/>
                  </a:lnTo>
                  <a:lnTo>
                    <a:pt x="2335334" y="135184"/>
                  </a:lnTo>
                  <a:lnTo>
                    <a:pt x="2472707" y="33796"/>
                  </a:lnTo>
                  <a:lnTo>
                    <a:pt x="2610079" y="0"/>
                  </a:lnTo>
                  <a:lnTo>
                    <a:pt x="2747452" y="33796"/>
                  </a:lnTo>
                  <a:lnTo>
                    <a:pt x="2884825" y="135184"/>
                  </a:lnTo>
                  <a:lnTo>
                    <a:pt x="3022197" y="67592"/>
                  </a:lnTo>
                  <a:lnTo>
                    <a:pt x="3159570" y="135184"/>
                  </a:lnTo>
                  <a:lnTo>
                    <a:pt x="3296943" y="168980"/>
                  </a:lnTo>
                  <a:lnTo>
                    <a:pt x="3434315" y="33796"/>
                  </a:lnTo>
                </a:path>
              </a:pathLst>
            </a:custGeom>
            <a:ln w="27101" cap="flat">
              <a:solidFill>
                <a:srgbClr val="1CABE2">
                  <a:alpha val="69803"/>
                </a:srgbClr>
              </a:solidFill>
              <a:prstDash val="solid"/>
              <a:round/>
            </a:ln>
          </p:spPr>
          <p:txBody>
            <a:bodyPr/>
            <a:lstStyle/>
            <a:p/>
          </p:txBody>
        </p:sp>
        <p:sp>
          <p:nvSpPr>
            <p:cNvPr id="27" name="pl27"/>
            <p:cNvSpPr/>
            <p:nvPr/>
          </p:nvSpPr>
          <p:spPr>
            <a:xfrm>
              <a:off x="1083054" y="1861314"/>
              <a:ext cx="3434315" cy="202777"/>
            </a:xfrm>
            <a:custGeom>
              <a:avLst/>
              <a:pathLst>
                <a:path w="3434315" h="202777">
                  <a:moveTo>
                    <a:pt x="0" y="168980"/>
                  </a:moveTo>
                  <a:lnTo>
                    <a:pt x="137372" y="135184"/>
                  </a:lnTo>
                  <a:lnTo>
                    <a:pt x="274745" y="135184"/>
                  </a:lnTo>
                  <a:lnTo>
                    <a:pt x="412117" y="135184"/>
                  </a:lnTo>
                  <a:lnTo>
                    <a:pt x="549490" y="135184"/>
                  </a:lnTo>
                  <a:lnTo>
                    <a:pt x="686863" y="101388"/>
                  </a:lnTo>
                  <a:lnTo>
                    <a:pt x="824235" y="67592"/>
                  </a:lnTo>
                  <a:lnTo>
                    <a:pt x="961608" y="67592"/>
                  </a:lnTo>
                  <a:lnTo>
                    <a:pt x="1098981" y="168980"/>
                  </a:lnTo>
                  <a:lnTo>
                    <a:pt x="1236353" y="101388"/>
                  </a:lnTo>
                  <a:lnTo>
                    <a:pt x="1373726" y="67592"/>
                  </a:lnTo>
                  <a:lnTo>
                    <a:pt x="1511098" y="67592"/>
                  </a:lnTo>
                  <a:lnTo>
                    <a:pt x="1648471" y="101388"/>
                  </a:lnTo>
                  <a:lnTo>
                    <a:pt x="1785844" y="33796"/>
                  </a:lnTo>
                  <a:lnTo>
                    <a:pt x="1923216" y="101388"/>
                  </a:lnTo>
                  <a:lnTo>
                    <a:pt x="2060589" y="135184"/>
                  </a:lnTo>
                  <a:lnTo>
                    <a:pt x="2197962" y="67592"/>
                  </a:lnTo>
                  <a:lnTo>
                    <a:pt x="2335334" y="135184"/>
                  </a:lnTo>
                  <a:lnTo>
                    <a:pt x="2472707" y="202777"/>
                  </a:lnTo>
                  <a:lnTo>
                    <a:pt x="2610079" y="202777"/>
                  </a:lnTo>
                  <a:lnTo>
                    <a:pt x="2747452" y="202777"/>
                  </a:lnTo>
                  <a:lnTo>
                    <a:pt x="2884825" y="202777"/>
                  </a:lnTo>
                  <a:lnTo>
                    <a:pt x="3022197" y="168980"/>
                  </a:lnTo>
                  <a:lnTo>
                    <a:pt x="3159570" y="33796"/>
                  </a:lnTo>
                  <a:lnTo>
                    <a:pt x="3296943" y="33796"/>
                  </a:lnTo>
                  <a:lnTo>
                    <a:pt x="3434315" y="0"/>
                  </a:lnTo>
                </a:path>
              </a:pathLst>
            </a:custGeom>
            <a:ln w="27101" cap="flat">
              <a:solidFill>
                <a:srgbClr val="00833D">
                  <a:alpha val="69803"/>
                </a:srgbClr>
              </a:solidFill>
              <a:prstDash val="solid"/>
              <a:round/>
            </a:ln>
          </p:spPr>
          <p:txBody>
            <a:bodyPr/>
            <a:lstStyle/>
            <a:p/>
          </p:txBody>
        </p:sp>
        <p:sp>
          <p:nvSpPr>
            <p:cNvPr id="28" name="pl28"/>
            <p:cNvSpPr/>
            <p:nvPr/>
          </p:nvSpPr>
          <p:spPr>
            <a:xfrm>
              <a:off x="1083054" y="2435849"/>
              <a:ext cx="3434315" cy="371758"/>
            </a:xfrm>
            <a:custGeom>
              <a:avLst/>
              <a:pathLst>
                <a:path w="3434315" h="371758">
                  <a:moveTo>
                    <a:pt x="0" y="371758"/>
                  </a:moveTo>
                  <a:lnTo>
                    <a:pt x="137372" y="202777"/>
                  </a:lnTo>
                  <a:lnTo>
                    <a:pt x="274745" y="236573"/>
                  </a:lnTo>
                  <a:lnTo>
                    <a:pt x="412117" y="304165"/>
                  </a:lnTo>
                  <a:lnTo>
                    <a:pt x="549490" y="270369"/>
                  </a:lnTo>
                  <a:lnTo>
                    <a:pt x="686863" y="371758"/>
                  </a:lnTo>
                  <a:lnTo>
                    <a:pt x="824235" y="337961"/>
                  </a:lnTo>
                  <a:lnTo>
                    <a:pt x="961608" y="236573"/>
                  </a:lnTo>
                  <a:lnTo>
                    <a:pt x="1098981" y="202777"/>
                  </a:lnTo>
                  <a:lnTo>
                    <a:pt x="1236353" y="101388"/>
                  </a:lnTo>
                  <a:lnTo>
                    <a:pt x="1373726" y="33796"/>
                  </a:lnTo>
                  <a:lnTo>
                    <a:pt x="1511098" y="33796"/>
                  </a:lnTo>
                  <a:lnTo>
                    <a:pt x="1648471" y="33796"/>
                  </a:lnTo>
                  <a:lnTo>
                    <a:pt x="1785844" y="67592"/>
                  </a:lnTo>
                  <a:lnTo>
                    <a:pt x="1923216" y="33796"/>
                  </a:lnTo>
                  <a:lnTo>
                    <a:pt x="2060589" y="33796"/>
                  </a:lnTo>
                  <a:lnTo>
                    <a:pt x="2197962" y="67592"/>
                  </a:lnTo>
                  <a:lnTo>
                    <a:pt x="2335334" y="101388"/>
                  </a:lnTo>
                  <a:lnTo>
                    <a:pt x="2472707" y="33796"/>
                  </a:lnTo>
                  <a:lnTo>
                    <a:pt x="2610079" y="0"/>
                  </a:lnTo>
                  <a:lnTo>
                    <a:pt x="2747452" y="101388"/>
                  </a:lnTo>
                  <a:lnTo>
                    <a:pt x="2884825" y="202777"/>
                  </a:lnTo>
                  <a:lnTo>
                    <a:pt x="3022197" y="236573"/>
                  </a:lnTo>
                  <a:lnTo>
                    <a:pt x="3159570" y="168980"/>
                  </a:lnTo>
                  <a:lnTo>
                    <a:pt x="3296943" y="236573"/>
                  </a:lnTo>
                  <a:lnTo>
                    <a:pt x="3434315" y="168980"/>
                  </a:lnTo>
                </a:path>
              </a:pathLst>
            </a:custGeom>
            <a:ln w="27101" cap="flat">
              <a:solidFill>
                <a:srgbClr val="80BD41">
                  <a:alpha val="69803"/>
                </a:srgbClr>
              </a:solidFill>
              <a:prstDash val="solid"/>
              <a:round/>
            </a:ln>
          </p:spPr>
          <p:txBody>
            <a:bodyPr/>
            <a:lstStyle/>
            <a:p/>
          </p:txBody>
        </p:sp>
        <p:sp>
          <p:nvSpPr>
            <p:cNvPr id="29" name="pl29"/>
            <p:cNvSpPr/>
            <p:nvPr/>
          </p:nvSpPr>
          <p:spPr>
            <a:xfrm>
              <a:off x="1083054" y="2773811"/>
              <a:ext cx="3434315" cy="878700"/>
            </a:xfrm>
            <a:custGeom>
              <a:avLst/>
              <a:pathLst>
                <a:path w="3434315" h="878700">
                  <a:moveTo>
                    <a:pt x="0" y="844904"/>
                  </a:moveTo>
                  <a:lnTo>
                    <a:pt x="137372" y="844904"/>
                  </a:lnTo>
                  <a:lnTo>
                    <a:pt x="274745" y="878700"/>
                  </a:lnTo>
                  <a:lnTo>
                    <a:pt x="412117" y="743516"/>
                  </a:lnTo>
                  <a:lnTo>
                    <a:pt x="549490" y="642127"/>
                  </a:lnTo>
                  <a:lnTo>
                    <a:pt x="686863" y="506942"/>
                  </a:lnTo>
                  <a:lnTo>
                    <a:pt x="824235" y="439350"/>
                  </a:lnTo>
                  <a:lnTo>
                    <a:pt x="961608" y="473146"/>
                  </a:lnTo>
                  <a:lnTo>
                    <a:pt x="1098981" y="270369"/>
                  </a:lnTo>
                  <a:lnTo>
                    <a:pt x="1236353" y="0"/>
                  </a:lnTo>
                  <a:lnTo>
                    <a:pt x="1373726" y="168980"/>
                  </a:lnTo>
                  <a:lnTo>
                    <a:pt x="1511098" y="304165"/>
                  </a:lnTo>
                  <a:lnTo>
                    <a:pt x="1648471" y="371758"/>
                  </a:lnTo>
                  <a:lnTo>
                    <a:pt x="1785844" y="405554"/>
                  </a:lnTo>
                  <a:lnTo>
                    <a:pt x="1923216" y="405554"/>
                  </a:lnTo>
                  <a:lnTo>
                    <a:pt x="2060589" y="405554"/>
                  </a:lnTo>
                  <a:lnTo>
                    <a:pt x="2197962" y="270369"/>
                  </a:lnTo>
                  <a:lnTo>
                    <a:pt x="2335334" y="168980"/>
                  </a:lnTo>
                  <a:lnTo>
                    <a:pt x="2472707" y="135184"/>
                  </a:lnTo>
                  <a:lnTo>
                    <a:pt x="2610079" y="101388"/>
                  </a:lnTo>
                  <a:lnTo>
                    <a:pt x="2747452" y="135184"/>
                  </a:lnTo>
                  <a:lnTo>
                    <a:pt x="2884825" y="304165"/>
                  </a:lnTo>
                  <a:lnTo>
                    <a:pt x="3022197" y="270369"/>
                  </a:lnTo>
                  <a:lnTo>
                    <a:pt x="3159570" y="202777"/>
                  </a:lnTo>
                  <a:lnTo>
                    <a:pt x="3296943" y="101388"/>
                  </a:lnTo>
                  <a:lnTo>
                    <a:pt x="3434315" y="135184"/>
                  </a:lnTo>
                </a:path>
              </a:pathLst>
            </a:custGeom>
            <a:ln w="27101" cap="flat">
              <a:solidFill>
                <a:srgbClr val="6A1E74">
                  <a:alpha val="69803"/>
                </a:srgbClr>
              </a:solidFill>
              <a:prstDash val="solid"/>
              <a:round/>
            </a:ln>
          </p:spPr>
          <p:txBody>
            <a:bodyPr/>
            <a:lstStyle/>
            <a:p/>
          </p:txBody>
        </p:sp>
        <p:sp>
          <p:nvSpPr>
            <p:cNvPr id="30" name="pl30"/>
            <p:cNvSpPr/>
            <p:nvPr/>
          </p:nvSpPr>
          <p:spPr>
            <a:xfrm>
              <a:off x="1083054" y="1861314"/>
              <a:ext cx="3434315" cy="202777"/>
            </a:xfrm>
            <a:custGeom>
              <a:avLst/>
              <a:pathLst>
                <a:path w="3434315" h="202777">
                  <a:moveTo>
                    <a:pt x="0" y="168980"/>
                  </a:moveTo>
                  <a:lnTo>
                    <a:pt x="137372" y="135184"/>
                  </a:lnTo>
                  <a:lnTo>
                    <a:pt x="274745" y="135184"/>
                  </a:lnTo>
                  <a:lnTo>
                    <a:pt x="412117" y="135184"/>
                  </a:lnTo>
                  <a:lnTo>
                    <a:pt x="549490" y="135184"/>
                  </a:lnTo>
                  <a:lnTo>
                    <a:pt x="686863" y="101388"/>
                  </a:lnTo>
                  <a:lnTo>
                    <a:pt x="824235" y="67592"/>
                  </a:lnTo>
                  <a:lnTo>
                    <a:pt x="961608" y="67592"/>
                  </a:lnTo>
                  <a:lnTo>
                    <a:pt x="1098981" y="168980"/>
                  </a:lnTo>
                  <a:lnTo>
                    <a:pt x="1236353" y="101388"/>
                  </a:lnTo>
                  <a:lnTo>
                    <a:pt x="1373726" y="67592"/>
                  </a:lnTo>
                  <a:lnTo>
                    <a:pt x="1511098" y="67592"/>
                  </a:lnTo>
                  <a:lnTo>
                    <a:pt x="1648471" y="101388"/>
                  </a:lnTo>
                  <a:lnTo>
                    <a:pt x="1785844" y="33796"/>
                  </a:lnTo>
                  <a:lnTo>
                    <a:pt x="1923216" y="101388"/>
                  </a:lnTo>
                  <a:lnTo>
                    <a:pt x="2060589" y="135184"/>
                  </a:lnTo>
                  <a:lnTo>
                    <a:pt x="2197962" y="67592"/>
                  </a:lnTo>
                  <a:lnTo>
                    <a:pt x="2335334" y="135184"/>
                  </a:lnTo>
                  <a:lnTo>
                    <a:pt x="2472707" y="202777"/>
                  </a:lnTo>
                  <a:lnTo>
                    <a:pt x="2610079" y="202777"/>
                  </a:lnTo>
                  <a:lnTo>
                    <a:pt x="2747452" y="202777"/>
                  </a:lnTo>
                  <a:lnTo>
                    <a:pt x="2884825" y="202777"/>
                  </a:lnTo>
                  <a:lnTo>
                    <a:pt x="3022197" y="168980"/>
                  </a:lnTo>
                  <a:lnTo>
                    <a:pt x="3159570" y="33796"/>
                  </a:lnTo>
                  <a:lnTo>
                    <a:pt x="3296943" y="33796"/>
                  </a:lnTo>
                  <a:lnTo>
                    <a:pt x="3434315" y="0"/>
                  </a:lnTo>
                </a:path>
              </a:pathLst>
            </a:custGeom>
            <a:ln w="65043" cap="flat">
              <a:solidFill>
                <a:srgbClr val="000000">
                  <a:alpha val="100000"/>
                </a:srgbClr>
              </a:solidFill>
              <a:prstDash val="solid"/>
              <a:round/>
            </a:ln>
          </p:spPr>
          <p:txBody>
            <a:bodyPr/>
            <a:lstStyle/>
            <a:p/>
          </p:txBody>
        </p:sp>
        <p:sp>
          <p:nvSpPr>
            <p:cNvPr id="31" name="pl31"/>
            <p:cNvSpPr/>
            <p:nvPr/>
          </p:nvSpPr>
          <p:spPr>
            <a:xfrm>
              <a:off x="1083054" y="1861314"/>
              <a:ext cx="3434315" cy="202777"/>
            </a:xfrm>
            <a:custGeom>
              <a:avLst/>
              <a:pathLst>
                <a:path w="3434315" h="202777">
                  <a:moveTo>
                    <a:pt x="0" y="168980"/>
                  </a:moveTo>
                  <a:lnTo>
                    <a:pt x="137372" y="135184"/>
                  </a:lnTo>
                  <a:lnTo>
                    <a:pt x="274745" y="135184"/>
                  </a:lnTo>
                  <a:lnTo>
                    <a:pt x="412117" y="135184"/>
                  </a:lnTo>
                  <a:lnTo>
                    <a:pt x="549490" y="135184"/>
                  </a:lnTo>
                  <a:lnTo>
                    <a:pt x="686863" y="101388"/>
                  </a:lnTo>
                  <a:lnTo>
                    <a:pt x="824235" y="67592"/>
                  </a:lnTo>
                  <a:lnTo>
                    <a:pt x="961608" y="67592"/>
                  </a:lnTo>
                  <a:lnTo>
                    <a:pt x="1098981" y="168980"/>
                  </a:lnTo>
                  <a:lnTo>
                    <a:pt x="1236353" y="101388"/>
                  </a:lnTo>
                  <a:lnTo>
                    <a:pt x="1373726" y="67592"/>
                  </a:lnTo>
                  <a:lnTo>
                    <a:pt x="1511098" y="67592"/>
                  </a:lnTo>
                  <a:lnTo>
                    <a:pt x="1648471" y="101388"/>
                  </a:lnTo>
                  <a:lnTo>
                    <a:pt x="1785844" y="33796"/>
                  </a:lnTo>
                  <a:lnTo>
                    <a:pt x="1923216" y="101388"/>
                  </a:lnTo>
                  <a:lnTo>
                    <a:pt x="2060589" y="135184"/>
                  </a:lnTo>
                  <a:lnTo>
                    <a:pt x="2197962" y="67592"/>
                  </a:lnTo>
                  <a:lnTo>
                    <a:pt x="2335334" y="135184"/>
                  </a:lnTo>
                  <a:lnTo>
                    <a:pt x="2472707" y="202777"/>
                  </a:lnTo>
                  <a:lnTo>
                    <a:pt x="2610079" y="202777"/>
                  </a:lnTo>
                  <a:lnTo>
                    <a:pt x="2747452" y="202777"/>
                  </a:lnTo>
                  <a:lnTo>
                    <a:pt x="2884825" y="202777"/>
                  </a:lnTo>
                  <a:lnTo>
                    <a:pt x="3022197" y="168980"/>
                  </a:lnTo>
                  <a:lnTo>
                    <a:pt x="3159570" y="33796"/>
                  </a:lnTo>
                  <a:lnTo>
                    <a:pt x="3296943" y="33796"/>
                  </a:lnTo>
                  <a:lnTo>
                    <a:pt x="3434315" y="0"/>
                  </a:lnTo>
                </a:path>
              </a:pathLst>
            </a:custGeom>
            <a:ln w="40651" cap="flat">
              <a:solidFill>
                <a:srgbClr val="00833D">
                  <a:alpha val="100000"/>
                </a:srgbClr>
              </a:solidFill>
              <a:prstDash val="solid"/>
              <a:round/>
            </a:ln>
          </p:spPr>
          <p:txBody>
            <a:bodyPr/>
            <a:lstStyle/>
            <a:p/>
          </p:txBody>
        </p:sp>
        <p:sp>
          <p:nvSpPr>
            <p:cNvPr id="32" name="tx32"/>
            <p:cNvSpPr/>
            <p:nvPr/>
          </p:nvSpPr>
          <p:spPr>
            <a:xfrm>
              <a:off x="1022795" y="18595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3" name="tx33"/>
            <p:cNvSpPr/>
            <p:nvPr/>
          </p:nvSpPr>
          <p:spPr>
            <a:xfrm>
              <a:off x="1709658" y="1791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 name="tx34"/>
            <p:cNvSpPr/>
            <p:nvPr/>
          </p:nvSpPr>
          <p:spPr>
            <a:xfrm>
              <a:off x="2396521" y="17581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 name="tx35"/>
            <p:cNvSpPr/>
            <p:nvPr/>
          </p:nvSpPr>
          <p:spPr>
            <a:xfrm>
              <a:off x="3083384" y="1825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 name="tx36"/>
            <p:cNvSpPr/>
            <p:nvPr/>
          </p:nvSpPr>
          <p:spPr>
            <a:xfrm>
              <a:off x="3632875" y="1893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7" name="tx37"/>
            <p:cNvSpPr/>
            <p:nvPr/>
          </p:nvSpPr>
          <p:spPr>
            <a:xfrm>
              <a:off x="4457110" y="16905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8" name="tx38"/>
            <p:cNvSpPr/>
            <p:nvPr/>
          </p:nvSpPr>
          <p:spPr>
            <a:xfrm>
              <a:off x="707342" y="374220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9" name="tx39"/>
            <p:cNvSpPr/>
            <p:nvPr/>
          </p:nvSpPr>
          <p:spPr>
            <a:xfrm>
              <a:off x="707342" y="340424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0" name="tx40"/>
            <p:cNvSpPr/>
            <p:nvPr/>
          </p:nvSpPr>
          <p:spPr>
            <a:xfrm>
              <a:off x="707342" y="306628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1" name="tx41"/>
            <p:cNvSpPr/>
            <p:nvPr/>
          </p:nvSpPr>
          <p:spPr>
            <a:xfrm>
              <a:off x="707342" y="272832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2" name="tx42"/>
            <p:cNvSpPr/>
            <p:nvPr/>
          </p:nvSpPr>
          <p:spPr>
            <a:xfrm>
              <a:off x="707342" y="239035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3" name="tx43"/>
            <p:cNvSpPr/>
            <p:nvPr/>
          </p:nvSpPr>
          <p:spPr>
            <a:xfrm>
              <a:off x="707342" y="205239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4" name="tx44"/>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5" name="tx45"/>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6" name="tx46"/>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7" name="tx47"/>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8" name="tx48"/>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9" name="tx49"/>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0" name="tx50"/>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1" name="tx51"/>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2" name="pl52"/>
            <p:cNvSpPr/>
            <p:nvPr/>
          </p:nvSpPr>
          <p:spPr>
            <a:xfrm>
              <a:off x="1034817"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3" name="pl53"/>
            <p:cNvSpPr/>
            <p:nvPr/>
          </p:nvSpPr>
          <p:spPr>
            <a:xfrm>
              <a:off x="2184407"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4" name="pl54"/>
            <p:cNvSpPr/>
            <p:nvPr/>
          </p:nvSpPr>
          <p:spPr>
            <a:xfrm>
              <a:off x="2184407" y="4946500"/>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55" name="pl55"/>
            <p:cNvSpPr/>
            <p:nvPr/>
          </p:nvSpPr>
          <p:spPr>
            <a:xfrm>
              <a:off x="3390507"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4617913"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tx57"/>
            <p:cNvSpPr/>
            <p:nvPr/>
          </p:nvSpPr>
          <p:spPr>
            <a:xfrm>
              <a:off x="180582"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58" name="tx58"/>
            <p:cNvSpPr/>
            <p:nvPr/>
          </p:nvSpPr>
          <p:spPr>
            <a:xfrm>
              <a:off x="1301917"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9" name="tx59"/>
            <p:cNvSpPr/>
            <p:nvPr/>
          </p:nvSpPr>
          <p:spPr>
            <a:xfrm>
              <a:off x="2451507"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60" name="tx60"/>
            <p:cNvSpPr/>
            <p:nvPr/>
          </p:nvSpPr>
          <p:spPr>
            <a:xfrm>
              <a:off x="3657607"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61" name="tx61"/>
            <p:cNvSpPr/>
            <p:nvPr/>
          </p:nvSpPr>
          <p:spPr>
            <a:xfrm>
              <a:off x="4885012"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62" name="tx62"/>
            <p:cNvSpPr/>
            <p:nvPr/>
          </p:nvSpPr>
          <p:spPr>
            <a:xfrm>
              <a:off x="1296344" y="1437626"/>
              <a:ext cx="300773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Northern Africa, 2000-2025</a:t>
              </a:r>
            </a:p>
          </p:txBody>
        </p:sp>
        <p:sp>
          <p:nvSpPr>
            <p:cNvPr id="63" name="pl63"/>
            <p:cNvSpPr/>
            <p:nvPr/>
          </p:nvSpPr>
          <p:spPr>
            <a:xfrm>
              <a:off x="5227074" y="374263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312303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250344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6" name="pl66"/>
            <p:cNvSpPr/>
            <p:nvPr/>
          </p:nvSpPr>
          <p:spPr>
            <a:xfrm>
              <a:off x="5227074" y="188384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7" name="pl67"/>
            <p:cNvSpPr/>
            <p:nvPr/>
          </p:nvSpPr>
          <p:spPr>
            <a:xfrm>
              <a:off x="5227074" y="405243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343283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227074" y="281324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0" name="pl70"/>
            <p:cNvSpPr/>
            <p:nvPr/>
          </p:nvSpPr>
          <p:spPr>
            <a:xfrm>
              <a:off x="5227074" y="219364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1" name="pl71"/>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398790" y="1759925"/>
              <a:ext cx="3434315" cy="2230548"/>
            </a:xfrm>
            <a:custGeom>
              <a:avLst/>
              <a:pathLst>
                <a:path w="3434315" h="2230548">
                  <a:moveTo>
                    <a:pt x="0" y="2230548"/>
                  </a:moveTo>
                  <a:lnTo>
                    <a:pt x="137372" y="1920750"/>
                  </a:lnTo>
                  <a:lnTo>
                    <a:pt x="274745" y="1610951"/>
                  </a:lnTo>
                  <a:lnTo>
                    <a:pt x="412117" y="1239193"/>
                  </a:lnTo>
                  <a:lnTo>
                    <a:pt x="549490" y="929395"/>
                  </a:lnTo>
                  <a:lnTo>
                    <a:pt x="686863" y="619596"/>
                  </a:lnTo>
                  <a:lnTo>
                    <a:pt x="824235" y="371758"/>
                  </a:lnTo>
                  <a:lnTo>
                    <a:pt x="961608" y="433717"/>
                  </a:lnTo>
                  <a:lnTo>
                    <a:pt x="1098981" y="371758"/>
                  </a:lnTo>
                  <a:lnTo>
                    <a:pt x="1236353" y="309798"/>
                  </a:lnTo>
                  <a:lnTo>
                    <a:pt x="1373726" y="185879"/>
                  </a:lnTo>
                  <a:lnTo>
                    <a:pt x="1511098" y="123919"/>
                  </a:lnTo>
                  <a:lnTo>
                    <a:pt x="1648471" y="0"/>
                  </a:lnTo>
                  <a:lnTo>
                    <a:pt x="1785844" y="123919"/>
                  </a:lnTo>
                  <a:lnTo>
                    <a:pt x="1923216" y="123919"/>
                  </a:lnTo>
                  <a:lnTo>
                    <a:pt x="2060589" y="247838"/>
                  </a:lnTo>
                  <a:lnTo>
                    <a:pt x="2197962" y="433717"/>
                  </a:lnTo>
                  <a:lnTo>
                    <a:pt x="2335334" y="433717"/>
                  </a:lnTo>
                  <a:lnTo>
                    <a:pt x="2472707" y="495677"/>
                  </a:lnTo>
                  <a:lnTo>
                    <a:pt x="2610079" y="433717"/>
                  </a:lnTo>
                  <a:lnTo>
                    <a:pt x="2747452" y="557637"/>
                  </a:lnTo>
                  <a:lnTo>
                    <a:pt x="2884825" y="743516"/>
                  </a:lnTo>
                  <a:lnTo>
                    <a:pt x="3022197" y="681556"/>
                  </a:lnTo>
                  <a:lnTo>
                    <a:pt x="3159570" y="743516"/>
                  </a:lnTo>
                  <a:lnTo>
                    <a:pt x="3296943" y="557637"/>
                  </a:lnTo>
                  <a:lnTo>
                    <a:pt x="3434315" y="495677"/>
                  </a:lnTo>
                </a:path>
              </a:pathLst>
            </a:custGeom>
            <a:ln w="27101" cap="flat">
              <a:solidFill>
                <a:srgbClr val="0058AB">
                  <a:alpha val="69803"/>
                </a:srgbClr>
              </a:solidFill>
              <a:prstDash val="solid"/>
              <a:round/>
            </a:ln>
          </p:spPr>
          <p:txBody>
            <a:bodyPr/>
            <a:lstStyle/>
            <a:p/>
          </p:txBody>
        </p:sp>
        <p:sp>
          <p:nvSpPr>
            <p:cNvPr id="78" name="pl78"/>
            <p:cNvSpPr/>
            <p:nvPr/>
          </p:nvSpPr>
          <p:spPr>
            <a:xfrm>
              <a:off x="5398790" y="2193643"/>
              <a:ext cx="3434315" cy="1548991"/>
            </a:xfrm>
            <a:custGeom>
              <a:avLst/>
              <a:pathLst>
                <a:path w="3434315" h="1548991">
                  <a:moveTo>
                    <a:pt x="0" y="1548991"/>
                  </a:moveTo>
                  <a:lnTo>
                    <a:pt x="137372" y="1425072"/>
                  </a:lnTo>
                  <a:lnTo>
                    <a:pt x="274745" y="1239193"/>
                  </a:lnTo>
                  <a:lnTo>
                    <a:pt x="412117" y="1053314"/>
                  </a:lnTo>
                  <a:lnTo>
                    <a:pt x="549490" y="991354"/>
                  </a:lnTo>
                  <a:lnTo>
                    <a:pt x="686863" y="929395"/>
                  </a:lnTo>
                  <a:lnTo>
                    <a:pt x="824235" y="681556"/>
                  </a:lnTo>
                  <a:lnTo>
                    <a:pt x="961608" y="495677"/>
                  </a:lnTo>
                  <a:lnTo>
                    <a:pt x="1098981" y="433717"/>
                  </a:lnTo>
                  <a:lnTo>
                    <a:pt x="1236353" y="247838"/>
                  </a:lnTo>
                  <a:lnTo>
                    <a:pt x="1373726" y="61959"/>
                  </a:lnTo>
                  <a:lnTo>
                    <a:pt x="1511098" y="61959"/>
                  </a:lnTo>
                  <a:lnTo>
                    <a:pt x="1648471" y="61959"/>
                  </a:lnTo>
                  <a:lnTo>
                    <a:pt x="1785844" y="123919"/>
                  </a:lnTo>
                  <a:lnTo>
                    <a:pt x="1923216" y="123919"/>
                  </a:lnTo>
                  <a:lnTo>
                    <a:pt x="2060589" y="185879"/>
                  </a:lnTo>
                  <a:lnTo>
                    <a:pt x="2197962" y="309798"/>
                  </a:lnTo>
                  <a:lnTo>
                    <a:pt x="2335334" y="247838"/>
                  </a:lnTo>
                  <a:lnTo>
                    <a:pt x="2472707" y="61959"/>
                  </a:lnTo>
                  <a:lnTo>
                    <a:pt x="2610079" y="0"/>
                  </a:lnTo>
                  <a:lnTo>
                    <a:pt x="2747452" y="61959"/>
                  </a:lnTo>
                  <a:lnTo>
                    <a:pt x="2884825" y="247838"/>
                  </a:lnTo>
                  <a:lnTo>
                    <a:pt x="3022197" y="123919"/>
                  </a:lnTo>
                  <a:lnTo>
                    <a:pt x="3159570" y="247838"/>
                  </a:lnTo>
                  <a:lnTo>
                    <a:pt x="3296943" y="309798"/>
                  </a:lnTo>
                  <a:lnTo>
                    <a:pt x="3434315" y="61959"/>
                  </a:lnTo>
                </a:path>
              </a:pathLst>
            </a:custGeom>
            <a:ln w="27101" cap="flat">
              <a:solidFill>
                <a:srgbClr val="1CABE2">
                  <a:alpha val="69803"/>
                </a:srgbClr>
              </a:solidFill>
              <a:prstDash val="solid"/>
              <a:round/>
            </a:ln>
          </p:spPr>
          <p:txBody>
            <a:bodyPr/>
            <a:lstStyle/>
            <a:p/>
          </p:txBody>
        </p:sp>
        <p:sp>
          <p:nvSpPr>
            <p:cNvPr id="79" name="pl79"/>
            <p:cNvSpPr/>
            <p:nvPr/>
          </p:nvSpPr>
          <p:spPr>
            <a:xfrm>
              <a:off x="5398790" y="1821885"/>
              <a:ext cx="3434315" cy="371758"/>
            </a:xfrm>
            <a:custGeom>
              <a:avLst/>
              <a:pathLst>
                <a:path w="3434315" h="371758">
                  <a:moveTo>
                    <a:pt x="0" y="309798"/>
                  </a:moveTo>
                  <a:lnTo>
                    <a:pt x="137372" y="247838"/>
                  </a:lnTo>
                  <a:lnTo>
                    <a:pt x="274745" y="247838"/>
                  </a:lnTo>
                  <a:lnTo>
                    <a:pt x="412117" y="247838"/>
                  </a:lnTo>
                  <a:lnTo>
                    <a:pt x="549490" y="247838"/>
                  </a:lnTo>
                  <a:lnTo>
                    <a:pt x="686863" y="185879"/>
                  </a:lnTo>
                  <a:lnTo>
                    <a:pt x="824235" y="123919"/>
                  </a:lnTo>
                  <a:lnTo>
                    <a:pt x="961608" y="123919"/>
                  </a:lnTo>
                  <a:lnTo>
                    <a:pt x="1098981" y="309798"/>
                  </a:lnTo>
                  <a:lnTo>
                    <a:pt x="1236353" y="185879"/>
                  </a:lnTo>
                  <a:lnTo>
                    <a:pt x="1373726" y="123919"/>
                  </a:lnTo>
                  <a:lnTo>
                    <a:pt x="1511098" y="123919"/>
                  </a:lnTo>
                  <a:lnTo>
                    <a:pt x="1648471" y="185879"/>
                  </a:lnTo>
                  <a:lnTo>
                    <a:pt x="1785844" y="61959"/>
                  </a:lnTo>
                  <a:lnTo>
                    <a:pt x="1923216" y="185879"/>
                  </a:lnTo>
                  <a:lnTo>
                    <a:pt x="2060589" y="247838"/>
                  </a:lnTo>
                  <a:lnTo>
                    <a:pt x="2197962" y="123919"/>
                  </a:lnTo>
                  <a:lnTo>
                    <a:pt x="2335334" y="247838"/>
                  </a:lnTo>
                  <a:lnTo>
                    <a:pt x="2472707" y="371758"/>
                  </a:lnTo>
                  <a:lnTo>
                    <a:pt x="2610079" y="371758"/>
                  </a:lnTo>
                  <a:lnTo>
                    <a:pt x="2747452" y="371758"/>
                  </a:lnTo>
                  <a:lnTo>
                    <a:pt x="2884825" y="371758"/>
                  </a:lnTo>
                  <a:lnTo>
                    <a:pt x="3022197" y="309798"/>
                  </a:lnTo>
                  <a:lnTo>
                    <a:pt x="3159570" y="61959"/>
                  </a:lnTo>
                  <a:lnTo>
                    <a:pt x="3296943" y="61959"/>
                  </a:lnTo>
                  <a:lnTo>
                    <a:pt x="3434315" y="0"/>
                  </a:lnTo>
                </a:path>
              </a:pathLst>
            </a:custGeom>
            <a:ln w="27101" cap="flat">
              <a:solidFill>
                <a:srgbClr val="00833D">
                  <a:alpha val="69803"/>
                </a:srgbClr>
              </a:solidFill>
              <a:prstDash val="solid"/>
              <a:round/>
            </a:ln>
          </p:spPr>
          <p:txBody>
            <a:bodyPr/>
            <a:lstStyle/>
            <a:p/>
          </p:txBody>
        </p:sp>
        <p:sp>
          <p:nvSpPr>
            <p:cNvPr id="80" name="pl80"/>
            <p:cNvSpPr/>
            <p:nvPr/>
          </p:nvSpPr>
          <p:spPr>
            <a:xfrm>
              <a:off x="5398790" y="2193643"/>
              <a:ext cx="3434315" cy="681556"/>
            </a:xfrm>
            <a:custGeom>
              <a:avLst/>
              <a:pathLst>
                <a:path w="3434315" h="681556">
                  <a:moveTo>
                    <a:pt x="0" y="681556"/>
                  </a:moveTo>
                  <a:lnTo>
                    <a:pt x="137372" y="371758"/>
                  </a:lnTo>
                  <a:lnTo>
                    <a:pt x="274745" y="433717"/>
                  </a:lnTo>
                  <a:lnTo>
                    <a:pt x="412117" y="557637"/>
                  </a:lnTo>
                  <a:lnTo>
                    <a:pt x="549490" y="495677"/>
                  </a:lnTo>
                  <a:lnTo>
                    <a:pt x="686863" y="681556"/>
                  </a:lnTo>
                  <a:lnTo>
                    <a:pt x="824235" y="619596"/>
                  </a:lnTo>
                  <a:lnTo>
                    <a:pt x="961608" y="433717"/>
                  </a:lnTo>
                  <a:lnTo>
                    <a:pt x="1098981" y="371758"/>
                  </a:lnTo>
                  <a:lnTo>
                    <a:pt x="1236353" y="185879"/>
                  </a:lnTo>
                  <a:lnTo>
                    <a:pt x="1373726" y="61959"/>
                  </a:lnTo>
                  <a:lnTo>
                    <a:pt x="1511098" y="61959"/>
                  </a:lnTo>
                  <a:lnTo>
                    <a:pt x="1648471" y="61959"/>
                  </a:lnTo>
                  <a:lnTo>
                    <a:pt x="1785844" y="123919"/>
                  </a:lnTo>
                  <a:lnTo>
                    <a:pt x="1923216" y="61959"/>
                  </a:lnTo>
                  <a:lnTo>
                    <a:pt x="2060589" y="61959"/>
                  </a:lnTo>
                  <a:lnTo>
                    <a:pt x="2197962" y="123919"/>
                  </a:lnTo>
                  <a:lnTo>
                    <a:pt x="2335334" y="185879"/>
                  </a:lnTo>
                  <a:lnTo>
                    <a:pt x="2472707" y="61959"/>
                  </a:lnTo>
                  <a:lnTo>
                    <a:pt x="2610079" y="0"/>
                  </a:lnTo>
                  <a:lnTo>
                    <a:pt x="2747452" y="185879"/>
                  </a:lnTo>
                  <a:lnTo>
                    <a:pt x="2884825" y="371758"/>
                  </a:lnTo>
                  <a:lnTo>
                    <a:pt x="3022197" y="433717"/>
                  </a:lnTo>
                  <a:lnTo>
                    <a:pt x="3159570" y="309798"/>
                  </a:lnTo>
                  <a:lnTo>
                    <a:pt x="3296943" y="433717"/>
                  </a:lnTo>
                  <a:lnTo>
                    <a:pt x="3434315" y="309798"/>
                  </a:lnTo>
                </a:path>
              </a:pathLst>
            </a:custGeom>
            <a:ln w="27101" cap="flat">
              <a:solidFill>
                <a:srgbClr val="80BD41">
                  <a:alpha val="69803"/>
                </a:srgbClr>
              </a:solidFill>
              <a:prstDash val="solid"/>
              <a:round/>
            </a:ln>
          </p:spPr>
          <p:txBody>
            <a:bodyPr/>
            <a:lstStyle/>
            <a:p/>
          </p:txBody>
        </p:sp>
        <p:sp>
          <p:nvSpPr>
            <p:cNvPr id="81" name="pl81"/>
            <p:cNvSpPr/>
            <p:nvPr/>
          </p:nvSpPr>
          <p:spPr>
            <a:xfrm>
              <a:off x="5398790" y="2007764"/>
              <a:ext cx="3434315" cy="1610951"/>
            </a:xfrm>
            <a:custGeom>
              <a:avLst/>
              <a:pathLst>
                <a:path w="3434315" h="1610951">
                  <a:moveTo>
                    <a:pt x="0" y="1548991"/>
                  </a:moveTo>
                  <a:lnTo>
                    <a:pt x="137372" y="1548991"/>
                  </a:lnTo>
                  <a:lnTo>
                    <a:pt x="274745" y="1610951"/>
                  </a:lnTo>
                  <a:lnTo>
                    <a:pt x="412117" y="1363112"/>
                  </a:lnTo>
                  <a:lnTo>
                    <a:pt x="549490" y="1177233"/>
                  </a:lnTo>
                  <a:lnTo>
                    <a:pt x="686863" y="929395"/>
                  </a:lnTo>
                  <a:lnTo>
                    <a:pt x="824235" y="805475"/>
                  </a:lnTo>
                  <a:lnTo>
                    <a:pt x="961608" y="867435"/>
                  </a:lnTo>
                  <a:lnTo>
                    <a:pt x="1098981" y="495677"/>
                  </a:lnTo>
                  <a:lnTo>
                    <a:pt x="1236353" y="0"/>
                  </a:lnTo>
                  <a:lnTo>
                    <a:pt x="1373726" y="309798"/>
                  </a:lnTo>
                  <a:lnTo>
                    <a:pt x="1511098" y="557637"/>
                  </a:lnTo>
                  <a:lnTo>
                    <a:pt x="1648471" y="681556"/>
                  </a:lnTo>
                  <a:lnTo>
                    <a:pt x="1785844" y="743516"/>
                  </a:lnTo>
                  <a:lnTo>
                    <a:pt x="1923216" y="743516"/>
                  </a:lnTo>
                  <a:lnTo>
                    <a:pt x="2060589" y="743516"/>
                  </a:lnTo>
                  <a:lnTo>
                    <a:pt x="2197962" y="495677"/>
                  </a:lnTo>
                  <a:lnTo>
                    <a:pt x="2335334" y="309798"/>
                  </a:lnTo>
                  <a:lnTo>
                    <a:pt x="2472707" y="247838"/>
                  </a:lnTo>
                  <a:lnTo>
                    <a:pt x="2610079" y="185879"/>
                  </a:lnTo>
                  <a:lnTo>
                    <a:pt x="2747452" y="247838"/>
                  </a:lnTo>
                  <a:lnTo>
                    <a:pt x="2884825" y="557637"/>
                  </a:lnTo>
                  <a:lnTo>
                    <a:pt x="3022197" y="495677"/>
                  </a:lnTo>
                  <a:lnTo>
                    <a:pt x="3159570" y="371758"/>
                  </a:lnTo>
                  <a:lnTo>
                    <a:pt x="3296943" y="185879"/>
                  </a:lnTo>
                  <a:lnTo>
                    <a:pt x="3434315" y="247838"/>
                  </a:lnTo>
                </a:path>
              </a:pathLst>
            </a:custGeom>
            <a:ln w="27101" cap="flat">
              <a:solidFill>
                <a:srgbClr val="6A1E74">
                  <a:alpha val="69803"/>
                </a:srgbClr>
              </a:solidFill>
              <a:prstDash val="solid"/>
              <a:round/>
            </a:ln>
          </p:spPr>
          <p:txBody>
            <a:bodyPr/>
            <a:lstStyle/>
            <a:p/>
          </p:txBody>
        </p:sp>
        <p:sp>
          <p:nvSpPr>
            <p:cNvPr id="82" name="pl82"/>
            <p:cNvSpPr/>
            <p:nvPr/>
          </p:nvSpPr>
          <p:spPr>
            <a:xfrm>
              <a:off x="5398790" y="2193643"/>
              <a:ext cx="3434315" cy="0"/>
            </a:xfrm>
            <a:custGeom>
              <a:avLst/>
              <a:pathLst>
                <a:path w="3434315" h="0">
                  <a:moveTo>
                    <a:pt x="0" y="0"/>
                  </a:moveTo>
                  <a:lnTo>
                    <a:pt x="0" y="0"/>
                  </a:lnTo>
                  <a:lnTo>
                    <a:pt x="0" y="0"/>
                  </a:lnTo>
                  <a:lnTo>
                    <a:pt x="0" y="0"/>
                  </a:lnTo>
                  <a:lnTo>
                    <a:pt x="0"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3" name="pl83"/>
            <p:cNvSpPr/>
            <p:nvPr/>
          </p:nvSpPr>
          <p:spPr>
            <a:xfrm>
              <a:off x="5398790" y="1821885"/>
              <a:ext cx="3434315" cy="371758"/>
            </a:xfrm>
            <a:custGeom>
              <a:avLst/>
              <a:pathLst>
                <a:path w="3434315" h="371758">
                  <a:moveTo>
                    <a:pt x="0" y="309798"/>
                  </a:moveTo>
                  <a:lnTo>
                    <a:pt x="137372" y="247838"/>
                  </a:lnTo>
                  <a:lnTo>
                    <a:pt x="274745" y="247838"/>
                  </a:lnTo>
                  <a:lnTo>
                    <a:pt x="412117" y="247838"/>
                  </a:lnTo>
                  <a:lnTo>
                    <a:pt x="549490" y="247838"/>
                  </a:lnTo>
                  <a:lnTo>
                    <a:pt x="686863" y="185879"/>
                  </a:lnTo>
                  <a:lnTo>
                    <a:pt x="824235" y="123919"/>
                  </a:lnTo>
                  <a:lnTo>
                    <a:pt x="961608" y="123919"/>
                  </a:lnTo>
                  <a:lnTo>
                    <a:pt x="1098981" y="309798"/>
                  </a:lnTo>
                  <a:lnTo>
                    <a:pt x="1236353" y="185879"/>
                  </a:lnTo>
                  <a:lnTo>
                    <a:pt x="1373726" y="123919"/>
                  </a:lnTo>
                  <a:lnTo>
                    <a:pt x="1511098" y="123919"/>
                  </a:lnTo>
                  <a:lnTo>
                    <a:pt x="1648471" y="185879"/>
                  </a:lnTo>
                  <a:lnTo>
                    <a:pt x="1785844" y="61959"/>
                  </a:lnTo>
                  <a:lnTo>
                    <a:pt x="1923216" y="185879"/>
                  </a:lnTo>
                  <a:lnTo>
                    <a:pt x="2060589" y="247838"/>
                  </a:lnTo>
                  <a:lnTo>
                    <a:pt x="2197962" y="123919"/>
                  </a:lnTo>
                  <a:lnTo>
                    <a:pt x="2335334" y="247838"/>
                  </a:lnTo>
                  <a:lnTo>
                    <a:pt x="2472707" y="371758"/>
                  </a:lnTo>
                  <a:lnTo>
                    <a:pt x="2610079" y="371758"/>
                  </a:lnTo>
                  <a:lnTo>
                    <a:pt x="2747452" y="371758"/>
                  </a:lnTo>
                  <a:lnTo>
                    <a:pt x="2884825" y="371758"/>
                  </a:lnTo>
                  <a:lnTo>
                    <a:pt x="3022197" y="309798"/>
                  </a:lnTo>
                  <a:lnTo>
                    <a:pt x="3159570" y="61959"/>
                  </a:lnTo>
                  <a:lnTo>
                    <a:pt x="3296943" y="61959"/>
                  </a:lnTo>
                  <a:lnTo>
                    <a:pt x="3434315" y="0"/>
                  </a:lnTo>
                </a:path>
              </a:pathLst>
            </a:custGeom>
            <a:ln w="65043" cap="flat">
              <a:solidFill>
                <a:srgbClr val="000000">
                  <a:alpha val="100000"/>
                </a:srgbClr>
              </a:solidFill>
              <a:prstDash val="solid"/>
              <a:round/>
            </a:ln>
          </p:spPr>
          <p:txBody>
            <a:bodyPr/>
            <a:lstStyle/>
            <a:p/>
          </p:txBody>
        </p:sp>
        <p:sp>
          <p:nvSpPr>
            <p:cNvPr id="84" name="pl84"/>
            <p:cNvSpPr/>
            <p:nvPr/>
          </p:nvSpPr>
          <p:spPr>
            <a:xfrm>
              <a:off x="5398790" y="1821885"/>
              <a:ext cx="3434315" cy="371758"/>
            </a:xfrm>
            <a:custGeom>
              <a:avLst/>
              <a:pathLst>
                <a:path w="3434315" h="371758">
                  <a:moveTo>
                    <a:pt x="0" y="309798"/>
                  </a:moveTo>
                  <a:lnTo>
                    <a:pt x="137372" y="247838"/>
                  </a:lnTo>
                  <a:lnTo>
                    <a:pt x="274745" y="247838"/>
                  </a:lnTo>
                  <a:lnTo>
                    <a:pt x="412117" y="247838"/>
                  </a:lnTo>
                  <a:lnTo>
                    <a:pt x="549490" y="247838"/>
                  </a:lnTo>
                  <a:lnTo>
                    <a:pt x="686863" y="185879"/>
                  </a:lnTo>
                  <a:lnTo>
                    <a:pt x="824235" y="123919"/>
                  </a:lnTo>
                  <a:lnTo>
                    <a:pt x="961608" y="123919"/>
                  </a:lnTo>
                  <a:lnTo>
                    <a:pt x="1098981" y="309798"/>
                  </a:lnTo>
                  <a:lnTo>
                    <a:pt x="1236353" y="185879"/>
                  </a:lnTo>
                  <a:lnTo>
                    <a:pt x="1373726" y="123919"/>
                  </a:lnTo>
                  <a:lnTo>
                    <a:pt x="1511098" y="123919"/>
                  </a:lnTo>
                  <a:lnTo>
                    <a:pt x="1648471" y="185879"/>
                  </a:lnTo>
                  <a:lnTo>
                    <a:pt x="1785844" y="61959"/>
                  </a:lnTo>
                  <a:lnTo>
                    <a:pt x="1923216" y="185879"/>
                  </a:lnTo>
                  <a:lnTo>
                    <a:pt x="2060589" y="247838"/>
                  </a:lnTo>
                  <a:lnTo>
                    <a:pt x="2197962" y="123919"/>
                  </a:lnTo>
                  <a:lnTo>
                    <a:pt x="2335334" y="247838"/>
                  </a:lnTo>
                  <a:lnTo>
                    <a:pt x="2472707" y="371758"/>
                  </a:lnTo>
                  <a:lnTo>
                    <a:pt x="2610079" y="371758"/>
                  </a:lnTo>
                  <a:lnTo>
                    <a:pt x="2747452" y="371758"/>
                  </a:lnTo>
                  <a:lnTo>
                    <a:pt x="2884825" y="371758"/>
                  </a:lnTo>
                  <a:lnTo>
                    <a:pt x="3022197" y="309798"/>
                  </a:lnTo>
                  <a:lnTo>
                    <a:pt x="3159570" y="61959"/>
                  </a:lnTo>
                  <a:lnTo>
                    <a:pt x="3296943" y="61959"/>
                  </a:lnTo>
                  <a:lnTo>
                    <a:pt x="3434315" y="0"/>
                  </a:lnTo>
                </a:path>
              </a:pathLst>
            </a:custGeom>
            <a:ln w="40651" cap="flat">
              <a:solidFill>
                <a:srgbClr val="00833D">
                  <a:alpha val="100000"/>
                </a:srgbClr>
              </a:solidFill>
              <a:prstDash val="solid"/>
              <a:round/>
            </a:ln>
          </p:spPr>
          <p:txBody>
            <a:bodyPr/>
            <a:lstStyle/>
            <a:p/>
          </p:txBody>
        </p:sp>
        <p:sp>
          <p:nvSpPr>
            <p:cNvPr id="85" name="tx85"/>
            <p:cNvSpPr/>
            <p:nvPr/>
          </p:nvSpPr>
          <p:spPr>
            <a:xfrm>
              <a:off x="5368661" y="19531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6" name="tx86"/>
            <p:cNvSpPr/>
            <p:nvPr/>
          </p:nvSpPr>
          <p:spPr>
            <a:xfrm>
              <a:off x="6055524" y="18292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7" name="tx87"/>
            <p:cNvSpPr/>
            <p:nvPr/>
          </p:nvSpPr>
          <p:spPr>
            <a:xfrm>
              <a:off x="6742387" y="17672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8" name="tx88"/>
            <p:cNvSpPr/>
            <p:nvPr/>
          </p:nvSpPr>
          <p:spPr>
            <a:xfrm>
              <a:off x="7429250" y="18911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9" name="tx89"/>
            <p:cNvSpPr/>
            <p:nvPr/>
          </p:nvSpPr>
          <p:spPr>
            <a:xfrm>
              <a:off x="7978740" y="2015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0" name="tx90"/>
            <p:cNvSpPr/>
            <p:nvPr/>
          </p:nvSpPr>
          <p:spPr>
            <a:xfrm>
              <a:off x="8802976" y="16433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1" name="tx91"/>
            <p:cNvSpPr/>
            <p:nvPr/>
          </p:nvSpPr>
          <p:spPr>
            <a:xfrm>
              <a:off x="4980741" y="400694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92" name="tx92"/>
            <p:cNvSpPr/>
            <p:nvPr/>
          </p:nvSpPr>
          <p:spPr>
            <a:xfrm>
              <a:off x="4980741" y="338734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3" name="tx93"/>
            <p:cNvSpPr/>
            <p:nvPr/>
          </p:nvSpPr>
          <p:spPr>
            <a:xfrm>
              <a:off x="4980741" y="276774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4" name="tx94"/>
            <p:cNvSpPr/>
            <p:nvPr/>
          </p:nvSpPr>
          <p:spPr>
            <a:xfrm>
              <a:off x="5093761" y="2148152"/>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5" name="tx95"/>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6" name="tx96"/>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7" name="tx97"/>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8" name="tx98"/>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9" name="tx99"/>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0" name="tx100"/>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1" name="tx101"/>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2" name="pl102"/>
            <p:cNvSpPr/>
            <p:nvPr/>
          </p:nvSpPr>
          <p:spPr>
            <a:xfrm>
              <a:off x="4229218"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5350553"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4" name="pl104"/>
            <p:cNvSpPr/>
            <p:nvPr/>
          </p:nvSpPr>
          <p:spPr>
            <a:xfrm>
              <a:off x="6500144"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5" name="pl105"/>
            <p:cNvSpPr/>
            <p:nvPr/>
          </p:nvSpPr>
          <p:spPr>
            <a:xfrm>
              <a:off x="6500144" y="4946500"/>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106" name="pl106"/>
            <p:cNvSpPr/>
            <p:nvPr/>
          </p:nvSpPr>
          <p:spPr>
            <a:xfrm>
              <a:off x="7706244"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7" name="pl107"/>
            <p:cNvSpPr/>
            <p:nvPr/>
          </p:nvSpPr>
          <p:spPr>
            <a:xfrm>
              <a:off x="8933649"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8" name="tx108"/>
            <p:cNvSpPr/>
            <p:nvPr/>
          </p:nvSpPr>
          <p:spPr>
            <a:xfrm>
              <a:off x="4496318"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09" name="tx109"/>
            <p:cNvSpPr/>
            <p:nvPr/>
          </p:nvSpPr>
          <p:spPr>
            <a:xfrm>
              <a:off x="5617653"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10" name="tx110"/>
            <p:cNvSpPr/>
            <p:nvPr/>
          </p:nvSpPr>
          <p:spPr>
            <a:xfrm>
              <a:off x="6767243"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11" name="tx111"/>
            <p:cNvSpPr/>
            <p:nvPr/>
          </p:nvSpPr>
          <p:spPr>
            <a:xfrm>
              <a:off x="7973343"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12" name="tx112"/>
            <p:cNvSpPr/>
            <p:nvPr/>
          </p:nvSpPr>
          <p:spPr>
            <a:xfrm>
              <a:off x="9200748"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13" name="tx113"/>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14" name="pl114"/>
            <p:cNvSpPr/>
            <p:nvPr/>
          </p:nvSpPr>
          <p:spPr>
            <a:xfrm>
              <a:off x="2193427"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4021835"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5850242"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767864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0" name="pl120"/>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1" name="pl121"/>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3107631"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936038"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6764446"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8592853"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279224" y="5782468"/>
              <a:ext cx="7357712" cy="111527"/>
            </a:xfrm>
            <a:prstGeom prst="rect">
              <a:avLst/>
            </a:prstGeom>
            <a:solidFill>
              <a:srgbClr val="00833D">
                <a:alpha val="80000"/>
              </a:srgbClr>
            </a:solidFill>
          </p:spPr>
          <p:txBody>
            <a:bodyPr/>
            <a:lstStyle/>
            <a:p/>
          </p:txBody>
        </p:sp>
        <p:sp>
          <p:nvSpPr>
            <p:cNvPr id="127" name="rc127"/>
            <p:cNvSpPr/>
            <p:nvPr/>
          </p:nvSpPr>
          <p:spPr>
            <a:xfrm>
              <a:off x="1279224" y="5643059"/>
              <a:ext cx="3080445" cy="111527"/>
            </a:xfrm>
            <a:prstGeom prst="rect">
              <a:avLst/>
            </a:prstGeom>
            <a:solidFill>
              <a:srgbClr val="00833D">
                <a:alpha val="80000"/>
              </a:srgbClr>
            </a:solidFill>
          </p:spPr>
          <p:txBody>
            <a:bodyPr/>
            <a:lstStyle/>
            <a:p/>
          </p:txBody>
        </p:sp>
        <p:sp>
          <p:nvSpPr>
            <p:cNvPr id="128" name="rc128"/>
            <p:cNvSpPr/>
            <p:nvPr/>
          </p:nvSpPr>
          <p:spPr>
            <a:xfrm>
              <a:off x="1279224" y="5503650"/>
              <a:ext cx="2661466" cy="111527"/>
            </a:xfrm>
            <a:prstGeom prst="rect">
              <a:avLst/>
            </a:prstGeom>
            <a:solidFill>
              <a:srgbClr val="00833D">
                <a:alpha val="80000"/>
              </a:srgbClr>
            </a:solidFill>
          </p:spPr>
          <p:txBody>
            <a:bodyPr/>
            <a:lstStyle/>
            <a:p/>
          </p:txBody>
        </p:sp>
        <p:sp>
          <p:nvSpPr>
            <p:cNvPr id="129" name="tx129"/>
            <p:cNvSpPr/>
            <p:nvPr/>
          </p:nvSpPr>
          <p:spPr>
            <a:xfrm>
              <a:off x="7957820" y="5786523"/>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402,000</a:t>
              </a:r>
            </a:p>
          </p:txBody>
        </p:sp>
        <p:sp>
          <p:nvSpPr>
            <p:cNvPr id="130" name="tx130"/>
            <p:cNvSpPr/>
            <p:nvPr/>
          </p:nvSpPr>
          <p:spPr>
            <a:xfrm>
              <a:off x="3680554" y="5647113"/>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168,000</a:t>
              </a:r>
            </a:p>
          </p:txBody>
        </p:sp>
        <p:sp>
          <p:nvSpPr>
            <p:cNvPr id="131" name="tx131"/>
            <p:cNvSpPr/>
            <p:nvPr/>
          </p:nvSpPr>
          <p:spPr>
            <a:xfrm>
              <a:off x="3261574" y="5507704"/>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146,000</a:t>
              </a:r>
            </a:p>
          </p:txBody>
        </p:sp>
        <p:sp>
          <p:nvSpPr>
            <p:cNvPr id="132" name="tx132"/>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3" name="tx133"/>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4" name="tx134"/>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5" name="tx135"/>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6" name="tx136"/>
            <p:cNvSpPr/>
            <p:nvPr/>
          </p:nvSpPr>
          <p:spPr>
            <a:xfrm>
              <a:off x="2648236"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100,000</a:t>
              </a:r>
            </a:p>
          </p:txBody>
        </p:sp>
        <p:sp>
          <p:nvSpPr>
            <p:cNvPr id="137" name="tx137"/>
            <p:cNvSpPr/>
            <p:nvPr/>
          </p:nvSpPr>
          <p:spPr>
            <a:xfrm>
              <a:off x="4476644"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200,000</a:t>
              </a:r>
            </a:p>
          </p:txBody>
        </p:sp>
        <p:sp>
          <p:nvSpPr>
            <p:cNvPr id="138" name="tx138"/>
            <p:cNvSpPr/>
            <p:nvPr/>
          </p:nvSpPr>
          <p:spPr>
            <a:xfrm>
              <a:off x="6305051"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300,000</a:t>
              </a:r>
            </a:p>
          </p:txBody>
        </p:sp>
        <p:sp>
          <p:nvSpPr>
            <p:cNvPr id="139" name="tx139"/>
            <p:cNvSpPr/>
            <p:nvPr/>
          </p:nvSpPr>
          <p:spPr>
            <a:xfrm>
              <a:off x="8133458"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400,000</a:t>
              </a:r>
            </a:p>
          </p:txBody>
        </p:sp>
        <p:sp>
          <p:nvSpPr>
            <p:cNvPr id="140" name="tx140"/>
            <p:cNvSpPr/>
            <p:nvPr/>
          </p:nvSpPr>
          <p:spPr>
            <a:xfrm>
              <a:off x="911338" y="5264995"/>
              <a:ext cx="42953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Northern Africa</a:t>
              </a:r>
            </a:p>
          </p:txBody>
        </p:sp>
        <p:sp>
          <p:nvSpPr>
            <p:cNvPr id="141" name="tx14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3" name="tx143"/>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Northern Africa ranked number 1 out of 5 AU regions, with MCV1 coverage of 97%.
MCV1 coverage (97%) was 6 percentage points higher than in 2019 (91%).
This equates to 146,000 unvaccinated children in 2025 compared to 402,000 unvaccinated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all regions and exceeded pre-pandemic levels in most regions, but progress is uneven and gaps in unvaccinated children persist.</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3844305"/>
              <a:ext cx="990412" cy="112610"/>
            </a:xfrm>
            <a:custGeom>
              <a:avLst/>
              <a:pathLst>
                <a:path w="990412" h="112610">
                  <a:moveTo>
                    <a:pt x="0" y="56305"/>
                  </a:moveTo>
                  <a:lnTo>
                    <a:pt x="495206" y="0"/>
                  </a:lnTo>
                  <a:lnTo>
                    <a:pt x="990412" y="112610"/>
                  </a:lnTo>
                </a:path>
              </a:pathLst>
            </a:custGeom>
            <a:ln w="27101" cap="flat">
              <a:solidFill>
                <a:srgbClr val="0058AB">
                  <a:alpha val="69803"/>
                </a:srgbClr>
              </a:solidFill>
              <a:prstDash val="solid"/>
              <a:round/>
            </a:ln>
          </p:spPr>
          <p:txBody>
            <a:bodyPr/>
            <a:lstStyle/>
            <a:p/>
          </p:txBody>
        </p:sp>
        <p:sp>
          <p:nvSpPr>
            <p:cNvPr id="19" name="pl19"/>
            <p:cNvSpPr/>
            <p:nvPr/>
          </p:nvSpPr>
          <p:spPr>
            <a:xfrm>
              <a:off x="4055898" y="3900611"/>
              <a:ext cx="495206" cy="56305"/>
            </a:xfrm>
            <a:custGeom>
              <a:avLst/>
              <a:pathLst>
                <a:path w="495206" h="56305">
                  <a:moveTo>
                    <a:pt x="0" y="56305"/>
                  </a:moveTo>
                  <a:lnTo>
                    <a:pt x="495206" y="0"/>
                  </a:lnTo>
                </a:path>
              </a:pathLst>
            </a:custGeom>
            <a:ln w="27101" cap="flat">
              <a:solidFill>
                <a:srgbClr val="0058AB">
                  <a:alpha val="69803"/>
                </a:srgbClr>
              </a:solidFill>
              <a:prstDash val="solid"/>
              <a:round/>
            </a:ln>
          </p:spPr>
          <p:txBody>
            <a:bodyPr/>
            <a:lstStyle/>
            <a:p/>
          </p:txBody>
        </p:sp>
        <p:sp>
          <p:nvSpPr>
            <p:cNvPr id="20" name="pl20"/>
            <p:cNvSpPr/>
            <p:nvPr/>
          </p:nvSpPr>
          <p:spPr>
            <a:xfrm>
              <a:off x="1084660" y="2999726"/>
              <a:ext cx="3466444" cy="281526"/>
            </a:xfrm>
            <a:custGeom>
              <a:avLst/>
              <a:pathLst>
                <a:path w="3466444" h="281526">
                  <a:moveTo>
                    <a:pt x="0" y="56305"/>
                  </a:moveTo>
                  <a:lnTo>
                    <a:pt x="495206" y="0"/>
                  </a:lnTo>
                  <a:lnTo>
                    <a:pt x="990412" y="56305"/>
                  </a:lnTo>
                  <a:lnTo>
                    <a:pt x="1485619" y="225221"/>
                  </a:lnTo>
                  <a:lnTo>
                    <a:pt x="1980825" y="112610"/>
                  </a:lnTo>
                  <a:lnTo>
                    <a:pt x="2476031" y="225221"/>
                  </a:lnTo>
                  <a:lnTo>
                    <a:pt x="2971238" y="281526"/>
                  </a:lnTo>
                  <a:lnTo>
                    <a:pt x="3466444" y="56305"/>
                  </a:lnTo>
                </a:path>
              </a:pathLst>
            </a:custGeom>
            <a:ln w="27101" cap="flat">
              <a:solidFill>
                <a:srgbClr val="1CABE2">
                  <a:alpha val="69803"/>
                </a:srgbClr>
              </a:solidFill>
              <a:prstDash val="solid"/>
              <a:round/>
            </a:ln>
          </p:spPr>
          <p:txBody>
            <a:bodyPr/>
            <a:lstStyle/>
            <a:p/>
          </p:txBody>
        </p:sp>
        <p:sp>
          <p:nvSpPr>
            <p:cNvPr id="21" name="pl21"/>
            <p:cNvSpPr/>
            <p:nvPr/>
          </p:nvSpPr>
          <p:spPr>
            <a:xfrm>
              <a:off x="1084660" y="1929925"/>
              <a:ext cx="3466444" cy="337831"/>
            </a:xfrm>
            <a:custGeom>
              <a:avLst/>
              <a:pathLst>
                <a:path w="3466444" h="337831">
                  <a:moveTo>
                    <a:pt x="0" y="337831"/>
                  </a:moveTo>
                  <a:lnTo>
                    <a:pt x="495206" y="337831"/>
                  </a:lnTo>
                  <a:lnTo>
                    <a:pt x="990412" y="337831"/>
                  </a:lnTo>
                  <a:lnTo>
                    <a:pt x="1485619" y="337831"/>
                  </a:lnTo>
                  <a:lnTo>
                    <a:pt x="1980825" y="281526"/>
                  </a:lnTo>
                  <a:lnTo>
                    <a:pt x="2476031" y="56305"/>
                  </a:lnTo>
                  <a:lnTo>
                    <a:pt x="2971238" y="56305"/>
                  </a:lnTo>
                  <a:lnTo>
                    <a:pt x="3466444" y="0"/>
                  </a:lnTo>
                </a:path>
              </a:pathLst>
            </a:custGeom>
            <a:ln w="27101" cap="flat">
              <a:solidFill>
                <a:srgbClr val="00833D">
                  <a:alpha val="69803"/>
                </a:srgbClr>
              </a:solidFill>
              <a:prstDash val="solid"/>
              <a:round/>
            </a:ln>
          </p:spPr>
          <p:txBody>
            <a:bodyPr/>
            <a:lstStyle/>
            <a:p/>
          </p:txBody>
        </p:sp>
        <p:sp>
          <p:nvSpPr>
            <p:cNvPr id="22" name="pl22"/>
            <p:cNvSpPr/>
            <p:nvPr/>
          </p:nvSpPr>
          <p:spPr>
            <a:xfrm>
              <a:off x="1084660" y="2887115"/>
              <a:ext cx="3466444" cy="394137"/>
            </a:xfrm>
            <a:custGeom>
              <a:avLst/>
              <a:pathLst>
                <a:path w="3466444" h="394137">
                  <a:moveTo>
                    <a:pt x="0" y="56305"/>
                  </a:moveTo>
                  <a:lnTo>
                    <a:pt x="495206" y="0"/>
                  </a:lnTo>
                  <a:lnTo>
                    <a:pt x="990412" y="168915"/>
                  </a:lnTo>
                  <a:lnTo>
                    <a:pt x="1485619" y="337831"/>
                  </a:lnTo>
                  <a:lnTo>
                    <a:pt x="1980825" y="394137"/>
                  </a:lnTo>
                  <a:lnTo>
                    <a:pt x="2476031" y="281526"/>
                  </a:lnTo>
                  <a:lnTo>
                    <a:pt x="2971238" y="394137"/>
                  </a:lnTo>
                  <a:lnTo>
                    <a:pt x="3466444" y="281526"/>
                  </a:lnTo>
                </a:path>
              </a:pathLst>
            </a:custGeom>
            <a:ln w="27101" cap="flat">
              <a:solidFill>
                <a:srgbClr val="80BD41">
                  <a:alpha val="69803"/>
                </a:srgbClr>
              </a:solidFill>
              <a:prstDash val="solid"/>
              <a:round/>
            </a:ln>
          </p:spPr>
          <p:txBody>
            <a:bodyPr/>
            <a:lstStyle/>
            <a:p/>
          </p:txBody>
        </p:sp>
        <p:sp>
          <p:nvSpPr>
            <p:cNvPr id="23" name="pl23"/>
            <p:cNvSpPr/>
            <p:nvPr/>
          </p:nvSpPr>
          <p:spPr>
            <a:xfrm>
              <a:off x="1084660" y="3619084"/>
              <a:ext cx="3466444" cy="337831"/>
            </a:xfrm>
            <a:custGeom>
              <a:avLst/>
              <a:pathLst>
                <a:path w="3466444" h="337831">
                  <a:moveTo>
                    <a:pt x="0" y="56305"/>
                  </a:moveTo>
                  <a:lnTo>
                    <a:pt x="495206" y="0"/>
                  </a:lnTo>
                  <a:lnTo>
                    <a:pt x="990412" y="56305"/>
                  </a:lnTo>
                  <a:lnTo>
                    <a:pt x="1485619" y="337831"/>
                  </a:lnTo>
                  <a:lnTo>
                    <a:pt x="1980825" y="281526"/>
                  </a:lnTo>
                  <a:lnTo>
                    <a:pt x="2476031" y="168915"/>
                  </a:lnTo>
                  <a:lnTo>
                    <a:pt x="2971238" y="0"/>
                  </a:lnTo>
                  <a:lnTo>
                    <a:pt x="3466444" y="56305"/>
                  </a:lnTo>
                </a:path>
              </a:pathLst>
            </a:custGeom>
            <a:ln w="27101" cap="flat">
              <a:solidFill>
                <a:srgbClr val="6A1E74">
                  <a:alpha val="69803"/>
                </a:srgbClr>
              </a:solidFill>
              <a:prstDash val="solid"/>
              <a:round/>
            </a:ln>
          </p:spPr>
          <p:txBody>
            <a:bodyPr/>
            <a:lstStyle/>
            <a:p/>
          </p:txBody>
        </p:sp>
        <p:sp>
          <p:nvSpPr>
            <p:cNvPr id="24" name="pl24"/>
            <p:cNvSpPr/>
            <p:nvPr/>
          </p:nvSpPr>
          <p:spPr>
            <a:xfrm>
              <a:off x="1084660" y="1929925"/>
              <a:ext cx="3466444" cy="337831"/>
            </a:xfrm>
            <a:custGeom>
              <a:avLst/>
              <a:pathLst>
                <a:path w="3466444" h="337831">
                  <a:moveTo>
                    <a:pt x="0" y="337831"/>
                  </a:moveTo>
                  <a:lnTo>
                    <a:pt x="495206" y="337831"/>
                  </a:lnTo>
                  <a:lnTo>
                    <a:pt x="990412" y="337831"/>
                  </a:lnTo>
                  <a:lnTo>
                    <a:pt x="1485619" y="337831"/>
                  </a:lnTo>
                  <a:lnTo>
                    <a:pt x="1980825" y="281526"/>
                  </a:lnTo>
                  <a:lnTo>
                    <a:pt x="2476031" y="56305"/>
                  </a:lnTo>
                  <a:lnTo>
                    <a:pt x="2971238" y="56305"/>
                  </a:lnTo>
                  <a:lnTo>
                    <a:pt x="3466444" y="0"/>
                  </a:lnTo>
                </a:path>
              </a:pathLst>
            </a:custGeom>
            <a:ln w="65043" cap="flat">
              <a:solidFill>
                <a:srgbClr val="000000">
                  <a:alpha val="100000"/>
                </a:srgbClr>
              </a:solidFill>
              <a:prstDash val="solid"/>
              <a:round/>
            </a:ln>
          </p:spPr>
          <p:txBody>
            <a:bodyPr/>
            <a:lstStyle/>
            <a:p/>
          </p:txBody>
        </p:sp>
        <p:sp>
          <p:nvSpPr>
            <p:cNvPr id="25" name="pl25"/>
            <p:cNvSpPr/>
            <p:nvPr/>
          </p:nvSpPr>
          <p:spPr>
            <a:xfrm>
              <a:off x="1084660" y="1929925"/>
              <a:ext cx="3466444" cy="337831"/>
            </a:xfrm>
            <a:custGeom>
              <a:avLst/>
              <a:pathLst>
                <a:path w="3466444" h="337831">
                  <a:moveTo>
                    <a:pt x="0" y="337831"/>
                  </a:moveTo>
                  <a:lnTo>
                    <a:pt x="495206" y="337831"/>
                  </a:lnTo>
                  <a:lnTo>
                    <a:pt x="990412" y="337831"/>
                  </a:lnTo>
                  <a:lnTo>
                    <a:pt x="1485619" y="337831"/>
                  </a:lnTo>
                  <a:lnTo>
                    <a:pt x="1980825" y="281526"/>
                  </a:lnTo>
                  <a:lnTo>
                    <a:pt x="2476031" y="56305"/>
                  </a:lnTo>
                  <a:lnTo>
                    <a:pt x="2971238" y="56305"/>
                  </a:lnTo>
                  <a:lnTo>
                    <a:pt x="3466444" y="0"/>
                  </a:lnTo>
                </a:path>
              </a:pathLst>
            </a:custGeom>
            <a:ln w="40651" cap="flat">
              <a:solidFill>
                <a:srgbClr val="00833D">
                  <a:alpha val="100000"/>
                </a:srgbClr>
              </a:solidFill>
              <a:prstDash val="solid"/>
              <a:round/>
            </a:ln>
          </p:spPr>
          <p:txBody>
            <a:bodyPr/>
            <a:lstStyle/>
            <a:p/>
          </p:txBody>
        </p:sp>
        <p:sp>
          <p:nvSpPr>
            <p:cNvPr id="26" name="tx26"/>
            <p:cNvSpPr/>
            <p:nvPr/>
          </p:nvSpPr>
          <p:spPr>
            <a:xfrm>
              <a:off x="1024401" y="20969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7" name="tx27"/>
            <p:cNvSpPr/>
            <p:nvPr/>
          </p:nvSpPr>
          <p:spPr>
            <a:xfrm>
              <a:off x="1519608" y="20969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8" name="tx28"/>
            <p:cNvSpPr/>
            <p:nvPr/>
          </p:nvSpPr>
          <p:spPr>
            <a:xfrm>
              <a:off x="2014814" y="20969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9" name="tx29"/>
            <p:cNvSpPr/>
            <p:nvPr/>
          </p:nvSpPr>
          <p:spPr>
            <a:xfrm>
              <a:off x="2510020" y="20969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0" name="tx30"/>
            <p:cNvSpPr/>
            <p:nvPr/>
          </p:nvSpPr>
          <p:spPr>
            <a:xfrm>
              <a:off x="3005227" y="2040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 name="tx31"/>
            <p:cNvSpPr/>
            <p:nvPr/>
          </p:nvSpPr>
          <p:spPr>
            <a:xfrm>
              <a:off x="3500433" y="1815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 name="tx32"/>
            <p:cNvSpPr/>
            <p:nvPr/>
          </p:nvSpPr>
          <p:spPr>
            <a:xfrm>
              <a:off x="3995639" y="1815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 name="tx33"/>
            <p:cNvSpPr/>
            <p:nvPr/>
          </p:nvSpPr>
          <p:spPr>
            <a:xfrm>
              <a:off x="4490846" y="1759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 name="tx34"/>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0" name="tx40"/>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1" name="tx41"/>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2" name="tx42"/>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3" name="tx43"/>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pl44"/>
            <p:cNvSpPr/>
            <p:nvPr/>
          </p:nvSpPr>
          <p:spPr>
            <a:xfrm>
              <a:off x="1052488"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5" name="pl45"/>
            <p:cNvSpPr/>
            <p:nvPr/>
          </p:nvSpPr>
          <p:spPr>
            <a:xfrm>
              <a:off x="2202078"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6" name="pl46"/>
            <p:cNvSpPr/>
            <p:nvPr/>
          </p:nvSpPr>
          <p:spPr>
            <a:xfrm>
              <a:off x="2202078" y="4942167"/>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47" name="pl47"/>
            <p:cNvSpPr/>
            <p:nvPr/>
          </p:nvSpPr>
          <p:spPr>
            <a:xfrm>
              <a:off x="3408178"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8" name="pl48"/>
            <p:cNvSpPr/>
            <p:nvPr/>
          </p:nvSpPr>
          <p:spPr>
            <a:xfrm>
              <a:off x="4635584"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9" name="tx49"/>
            <p:cNvSpPr/>
            <p:nvPr/>
          </p:nvSpPr>
          <p:spPr>
            <a:xfrm>
              <a:off x="198252"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50" name="tx50"/>
            <p:cNvSpPr/>
            <p:nvPr/>
          </p:nvSpPr>
          <p:spPr>
            <a:xfrm>
              <a:off x="1319587"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1" name="tx51"/>
            <p:cNvSpPr/>
            <p:nvPr/>
          </p:nvSpPr>
          <p:spPr>
            <a:xfrm>
              <a:off x="2469178"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2" name="tx52"/>
            <p:cNvSpPr/>
            <p:nvPr/>
          </p:nvSpPr>
          <p:spPr>
            <a:xfrm>
              <a:off x="3675278"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3" name="tx53"/>
            <p:cNvSpPr/>
            <p:nvPr/>
          </p:nvSpPr>
          <p:spPr>
            <a:xfrm>
              <a:off x="4902683"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4" name="tx54"/>
            <p:cNvSpPr/>
            <p:nvPr/>
          </p:nvSpPr>
          <p:spPr>
            <a:xfrm>
              <a:off x="1314014" y="1437626"/>
              <a:ext cx="300773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Northern Africa, 2018-2025</a:t>
              </a:r>
            </a:p>
          </p:txBody>
        </p:sp>
        <p:sp>
          <p:nvSpPr>
            <p:cNvPr id="55" name="pl55"/>
            <p:cNvSpPr/>
            <p:nvPr/>
          </p:nvSpPr>
          <p:spPr>
            <a:xfrm>
              <a:off x="5191733" y="383997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6" name="pl56"/>
            <p:cNvSpPr/>
            <p:nvPr/>
          </p:nvSpPr>
          <p:spPr>
            <a:xfrm>
              <a:off x="5191733" y="314698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7" name="pl57"/>
            <p:cNvSpPr/>
            <p:nvPr/>
          </p:nvSpPr>
          <p:spPr>
            <a:xfrm>
              <a:off x="5191733" y="245399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8" name="pl58"/>
            <p:cNvSpPr/>
            <p:nvPr/>
          </p:nvSpPr>
          <p:spPr>
            <a:xfrm>
              <a:off x="5191733" y="176100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9" name="pl59"/>
            <p:cNvSpPr/>
            <p:nvPr/>
          </p:nvSpPr>
          <p:spPr>
            <a:xfrm>
              <a:off x="5191733" y="349348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0" name="pl60"/>
            <p:cNvSpPr/>
            <p:nvPr/>
          </p:nvSpPr>
          <p:spPr>
            <a:xfrm>
              <a:off x="5191733" y="280049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1" name="pl61"/>
            <p:cNvSpPr/>
            <p:nvPr/>
          </p:nvSpPr>
          <p:spPr>
            <a:xfrm>
              <a:off x="5191733" y="2107503"/>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2" name="pl62"/>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5365055" y="2800491"/>
              <a:ext cx="3466444" cy="866235"/>
            </a:xfrm>
            <a:custGeom>
              <a:avLst/>
              <a:pathLst>
                <a:path w="3466444" h="866235">
                  <a:moveTo>
                    <a:pt x="0" y="173247"/>
                  </a:moveTo>
                  <a:lnTo>
                    <a:pt x="495206" y="0"/>
                  </a:lnTo>
                  <a:lnTo>
                    <a:pt x="990412" y="346494"/>
                  </a:lnTo>
                  <a:lnTo>
                    <a:pt x="1485619" y="866235"/>
                  </a:lnTo>
                  <a:lnTo>
                    <a:pt x="1980825" y="692988"/>
                  </a:lnTo>
                  <a:lnTo>
                    <a:pt x="2476031" y="866235"/>
                  </a:lnTo>
                  <a:lnTo>
                    <a:pt x="2971238" y="346494"/>
                  </a:lnTo>
                  <a:lnTo>
                    <a:pt x="3466444" y="173247"/>
                  </a:lnTo>
                </a:path>
              </a:pathLst>
            </a:custGeom>
            <a:ln w="27101" cap="flat">
              <a:solidFill>
                <a:srgbClr val="0058AB">
                  <a:alpha val="69803"/>
                </a:srgbClr>
              </a:solidFill>
              <a:prstDash val="solid"/>
              <a:round/>
            </a:ln>
          </p:spPr>
          <p:txBody>
            <a:bodyPr/>
            <a:lstStyle/>
            <a:p/>
          </p:txBody>
        </p:sp>
        <p:sp>
          <p:nvSpPr>
            <p:cNvPr id="67" name="pl67"/>
            <p:cNvSpPr/>
            <p:nvPr/>
          </p:nvSpPr>
          <p:spPr>
            <a:xfrm>
              <a:off x="5365055" y="2800491"/>
              <a:ext cx="3466444" cy="866235"/>
            </a:xfrm>
            <a:custGeom>
              <a:avLst/>
              <a:pathLst>
                <a:path w="3466444" h="866235">
                  <a:moveTo>
                    <a:pt x="0" y="173247"/>
                  </a:moveTo>
                  <a:lnTo>
                    <a:pt x="495206" y="0"/>
                  </a:lnTo>
                  <a:lnTo>
                    <a:pt x="990412" y="173247"/>
                  </a:lnTo>
                  <a:lnTo>
                    <a:pt x="1485619" y="692988"/>
                  </a:lnTo>
                  <a:lnTo>
                    <a:pt x="1980825" y="346494"/>
                  </a:lnTo>
                  <a:lnTo>
                    <a:pt x="2476031" y="692988"/>
                  </a:lnTo>
                  <a:lnTo>
                    <a:pt x="2971238" y="866235"/>
                  </a:lnTo>
                  <a:lnTo>
                    <a:pt x="3466444" y="173247"/>
                  </a:lnTo>
                </a:path>
              </a:pathLst>
            </a:custGeom>
            <a:ln w="27101" cap="flat">
              <a:solidFill>
                <a:srgbClr val="1CABE2">
                  <a:alpha val="69803"/>
                </a:srgbClr>
              </a:solidFill>
              <a:prstDash val="solid"/>
              <a:round/>
            </a:ln>
          </p:spPr>
          <p:txBody>
            <a:bodyPr/>
            <a:lstStyle/>
            <a:p/>
          </p:txBody>
        </p:sp>
        <p:sp>
          <p:nvSpPr>
            <p:cNvPr id="68" name="pl68"/>
            <p:cNvSpPr/>
            <p:nvPr/>
          </p:nvSpPr>
          <p:spPr>
            <a:xfrm>
              <a:off x="5365055" y="1761009"/>
              <a:ext cx="3466444" cy="1039482"/>
            </a:xfrm>
            <a:custGeom>
              <a:avLst/>
              <a:pathLst>
                <a:path w="3466444" h="1039482">
                  <a:moveTo>
                    <a:pt x="0" y="1039482"/>
                  </a:moveTo>
                  <a:lnTo>
                    <a:pt x="495206" y="1039482"/>
                  </a:lnTo>
                  <a:lnTo>
                    <a:pt x="990412" y="1039482"/>
                  </a:lnTo>
                  <a:lnTo>
                    <a:pt x="1485619" y="1039482"/>
                  </a:lnTo>
                  <a:lnTo>
                    <a:pt x="1980825" y="866235"/>
                  </a:lnTo>
                  <a:lnTo>
                    <a:pt x="2476031" y="173247"/>
                  </a:lnTo>
                  <a:lnTo>
                    <a:pt x="2971238" y="173247"/>
                  </a:lnTo>
                  <a:lnTo>
                    <a:pt x="3466444" y="0"/>
                  </a:lnTo>
                </a:path>
              </a:pathLst>
            </a:custGeom>
            <a:ln w="27101" cap="flat">
              <a:solidFill>
                <a:srgbClr val="00833D">
                  <a:alpha val="69803"/>
                </a:srgbClr>
              </a:solidFill>
              <a:prstDash val="solid"/>
              <a:round/>
            </a:ln>
          </p:spPr>
          <p:txBody>
            <a:bodyPr/>
            <a:lstStyle/>
            <a:p/>
          </p:txBody>
        </p:sp>
        <p:sp>
          <p:nvSpPr>
            <p:cNvPr id="69" name="pl69"/>
            <p:cNvSpPr/>
            <p:nvPr/>
          </p:nvSpPr>
          <p:spPr>
            <a:xfrm>
              <a:off x="5365055" y="2800491"/>
              <a:ext cx="3466444" cy="1212729"/>
            </a:xfrm>
            <a:custGeom>
              <a:avLst/>
              <a:pathLst>
                <a:path w="3466444" h="1212729">
                  <a:moveTo>
                    <a:pt x="0" y="173247"/>
                  </a:moveTo>
                  <a:lnTo>
                    <a:pt x="495206" y="0"/>
                  </a:lnTo>
                  <a:lnTo>
                    <a:pt x="990412" y="519741"/>
                  </a:lnTo>
                  <a:lnTo>
                    <a:pt x="1485619" y="1039482"/>
                  </a:lnTo>
                  <a:lnTo>
                    <a:pt x="1980825" y="1212729"/>
                  </a:lnTo>
                  <a:lnTo>
                    <a:pt x="2476031" y="866235"/>
                  </a:lnTo>
                  <a:lnTo>
                    <a:pt x="2971238" y="1212729"/>
                  </a:lnTo>
                  <a:lnTo>
                    <a:pt x="3466444" y="866235"/>
                  </a:lnTo>
                </a:path>
              </a:pathLst>
            </a:custGeom>
            <a:ln w="27101" cap="flat">
              <a:solidFill>
                <a:srgbClr val="80BD41">
                  <a:alpha val="69803"/>
                </a:srgbClr>
              </a:solidFill>
              <a:prstDash val="solid"/>
              <a:round/>
            </a:ln>
          </p:spPr>
          <p:txBody>
            <a:bodyPr/>
            <a:lstStyle/>
            <a:p/>
          </p:txBody>
        </p:sp>
        <p:sp>
          <p:nvSpPr>
            <p:cNvPr id="70" name="pl70"/>
            <p:cNvSpPr/>
            <p:nvPr/>
          </p:nvSpPr>
          <p:spPr>
            <a:xfrm>
              <a:off x="5365055" y="2800491"/>
              <a:ext cx="3466444" cy="1039482"/>
            </a:xfrm>
            <a:custGeom>
              <a:avLst/>
              <a:pathLst>
                <a:path w="3466444" h="1039482">
                  <a:moveTo>
                    <a:pt x="0" y="173247"/>
                  </a:moveTo>
                  <a:lnTo>
                    <a:pt x="495206" y="0"/>
                  </a:lnTo>
                  <a:lnTo>
                    <a:pt x="990412" y="173247"/>
                  </a:lnTo>
                  <a:lnTo>
                    <a:pt x="1485619" y="1039482"/>
                  </a:lnTo>
                  <a:lnTo>
                    <a:pt x="1980825" y="866235"/>
                  </a:lnTo>
                  <a:lnTo>
                    <a:pt x="2476031" y="519741"/>
                  </a:lnTo>
                  <a:lnTo>
                    <a:pt x="2971238" y="0"/>
                  </a:lnTo>
                  <a:lnTo>
                    <a:pt x="3466444" y="173247"/>
                  </a:lnTo>
                </a:path>
              </a:pathLst>
            </a:custGeom>
            <a:ln w="27101" cap="flat">
              <a:solidFill>
                <a:srgbClr val="6A1E74">
                  <a:alpha val="69803"/>
                </a:srgbClr>
              </a:solidFill>
              <a:prstDash val="solid"/>
              <a:round/>
            </a:ln>
          </p:spPr>
          <p:txBody>
            <a:bodyPr/>
            <a:lstStyle/>
            <a:p/>
          </p:txBody>
        </p:sp>
        <p:sp>
          <p:nvSpPr>
            <p:cNvPr id="71" name="pl71"/>
            <p:cNvSpPr/>
            <p:nvPr/>
          </p:nvSpPr>
          <p:spPr>
            <a:xfrm>
              <a:off x="5365055" y="2800491"/>
              <a:ext cx="3466444" cy="0"/>
            </a:xfrm>
            <a:custGeom>
              <a:avLst/>
              <a:pathLst>
                <a:path w="3466444" h="0">
                  <a:moveTo>
                    <a:pt x="0" y="0"/>
                  </a:moveTo>
                  <a:lnTo>
                    <a:pt x="0" y="0"/>
                  </a:lnTo>
                  <a:lnTo>
                    <a:pt x="0" y="0"/>
                  </a:lnTo>
                  <a:lnTo>
                    <a:pt x="0" y="0"/>
                  </a:lnTo>
                  <a:lnTo>
                    <a:pt x="0"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2" name="pl72"/>
            <p:cNvSpPr/>
            <p:nvPr/>
          </p:nvSpPr>
          <p:spPr>
            <a:xfrm>
              <a:off x="5365055" y="1761009"/>
              <a:ext cx="3466444" cy="1039482"/>
            </a:xfrm>
            <a:custGeom>
              <a:avLst/>
              <a:pathLst>
                <a:path w="3466444" h="1039482">
                  <a:moveTo>
                    <a:pt x="0" y="1039482"/>
                  </a:moveTo>
                  <a:lnTo>
                    <a:pt x="495206" y="1039482"/>
                  </a:lnTo>
                  <a:lnTo>
                    <a:pt x="990412" y="1039482"/>
                  </a:lnTo>
                  <a:lnTo>
                    <a:pt x="1485619" y="1039482"/>
                  </a:lnTo>
                  <a:lnTo>
                    <a:pt x="1980825" y="866235"/>
                  </a:lnTo>
                  <a:lnTo>
                    <a:pt x="2476031" y="173247"/>
                  </a:lnTo>
                  <a:lnTo>
                    <a:pt x="2971238" y="173247"/>
                  </a:lnTo>
                  <a:lnTo>
                    <a:pt x="3466444" y="0"/>
                  </a:lnTo>
                </a:path>
              </a:pathLst>
            </a:custGeom>
            <a:ln w="65043" cap="flat">
              <a:solidFill>
                <a:srgbClr val="000000">
                  <a:alpha val="100000"/>
                </a:srgbClr>
              </a:solidFill>
              <a:prstDash val="solid"/>
              <a:round/>
            </a:ln>
          </p:spPr>
          <p:txBody>
            <a:bodyPr/>
            <a:lstStyle/>
            <a:p/>
          </p:txBody>
        </p:sp>
        <p:sp>
          <p:nvSpPr>
            <p:cNvPr id="73" name="pl73"/>
            <p:cNvSpPr/>
            <p:nvPr/>
          </p:nvSpPr>
          <p:spPr>
            <a:xfrm>
              <a:off x="5365055" y="1761009"/>
              <a:ext cx="3466444" cy="1039482"/>
            </a:xfrm>
            <a:custGeom>
              <a:avLst/>
              <a:pathLst>
                <a:path w="3466444" h="1039482">
                  <a:moveTo>
                    <a:pt x="0" y="1039482"/>
                  </a:moveTo>
                  <a:lnTo>
                    <a:pt x="495206" y="1039482"/>
                  </a:lnTo>
                  <a:lnTo>
                    <a:pt x="990412" y="1039482"/>
                  </a:lnTo>
                  <a:lnTo>
                    <a:pt x="1485619" y="1039482"/>
                  </a:lnTo>
                  <a:lnTo>
                    <a:pt x="1980825" y="866235"/>
                  </a:lnTo>
                  <a:lnTo>
                    <a:pt x="2476031" y="173247"/>
                  </a:lnTo>
                  <a:lnTo>
                    <a:pt x="2971238" y="173247"/>
                  </a:lnTo>
                  <a:lnTo>
                    <a:pt x="3466444" y="0"/>
                  </a:lnTo>
                </a:path>
              </a:pathLst>
            </a:custGeom>
            <a:ln w="40651" cap="flat">
              <a:solidFill>
                <a:srgbClr val="00833D">
                  <a:alpha val="100000"/>
                </a:srgbClr>
              </a:solidFill>
              <a:prstDash val="solid"/>
              <a:round/>
            </a:ln>
          </p:spPr>
          <p:txBody>
            <a:bodyPr/>
            <a:lstStyle/>
            <a:p/>
          </p:txBody>
        </p:sp>
        <p:sp>
          <p:nvSpPr>
            <p:cNvPr id="74" name="tx74"/>
            <p:cNvSpPr/>
            <p:nvPr/>
          </p:nvSpPr>
          <p:spPr>
            <a:xfrm>
              <a:off x="5334925" y="2621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5" name="tx75"/>
            <p:cNvSpPr/>
            <p:nvPr/>
          </p:nvSpPr>
          <p:spPr>
            <a:xfrm>
              <a:off x="5830132" y="2621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6" name="tx76"/>
            <p:cNvSpPr/>
            <p:nvPr/>
          </p:nvSpPr>
          <p:spPr>
            <a:xfrm>
              <a:off x="6325338" y="2621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7" name="tx77"/>
            <p:cNvSpPr/>
            <p:nvPr/>
          </p:nvSpPr>
          <p:spPr>
            <a:xfrm>
              <a:off x="6820544" y="2621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8" name="tx78"/>
            <p:cNvSpPr/>
            <p:nvPr/>
          </p:nvSpPr>
          <p:spPr>
            <a:xfrm>
              <a:off x="7315751" y="2448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9" name="tx79"/>
            <p:cNvSpPr/>
            <p:nvPr/>
          </p:nvSpPr>
          <p:spPr>
            <a:xfrm>
              <a:off x="7810957" y="1755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0" name="tx80"/>
            <p:cNvSpPr/>
            <p:nvPr/>
          </p:nvSpPr>
          <p:spPr>
            <a:xfrm>
              <a:off x="8306163" y="1755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1" name="tx81"/>
            <p:cNvSpPr/>
            <p:nvPr/>
          </p:nvSpPr>
          <p:spPr>
            <a:xfrm>
              <a:off x="8801370"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2" name="tx82"/>
            <p:cNvSpPr/>
            <p:nvPr/>
          </p:nvSpPr>
          <p:spPr>
            <a:xfrm>
              <a:off x="5016083" y="344798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3" name="tx83"/>
            <p:cNvSpPr/>
            <p:nvPr/>
          </p:nvSpPr>
          <p:spPr>
            <a:xfrm>
              <a:off x="5058419" y="275500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4" name="tx84"/>
            <p:cNvSpPr/>
            <p:nvPr/>
          </p:nvSpPr>
          <p:spPr>
            <a:xfrm>
              <a:off x="5058419" y="206201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5" name="tx85"/>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6" name="tx86"/>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7" name="tx87"/>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8" name="tx88"/>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9" name="tx89"/>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0" name="pl90"/>
            <p:cNvSpPr/>
            <p:nvPr/>
          </p:nvSpPr>
          <p:spPr>
            <a:xfrm>
              <a:off x="421154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1" name="pl91"/>
            <p:cNvSpPr/>
            <p:nvPr/>
          </p:nvSpPr>
          <p:spPr>
            <a:xfrm>
              <a:off x="5332883"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2" name="pl92"/>
            <p:cNvSpPr/>
            <p:nvPr/>
          </p:nvSpPr>
          <p:spPr>
            <a:xfrm>
              <a:off x="6482473"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3" name="pl93"/>
            <p:cNvSpPr/>
            <p:nvPr/>
          </p:nvSpPr>
          <p:spPr>
            <a:xfrm>
              <a:off x="6482473" y="4942167"/>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94" name="pl94"/>
            <p:cNvSpPr/>
            <p:nvPr/>
          </p:nvSpPr>
          <p:spPr>
            <a:xfrm>
              <a:off x="7688573"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5" name="pl95"/>
            <p:cNvSpPr/>
            <p:nvPr/>
          </p:nvSpPr>
          <p:spPr>
            <a:xfrm>
              <a:off x="8915978"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96" name="tx96"/>
            <p:cNvSpPr/>
            <p:nvPr/>
          </p:nvSpPr>
          <p:spPr>
            <a:xfrm>
              <a:off x="4478647"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97" name="tx97"/>
            <p:cNvSpPr/>
            <p:nvPr/>
          </p:nvSpPr>
          <p:spPr>
            <a:xfrm>
              <a:off x="5599982"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98" name="tx98"/>
            <p:cNvSpPr/>
            <p:nvPr/>
          </p:nvSpPr>
          <p:spPr>
            <a:xfrm>
              <a:off x="6749572"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99" name="tx99"/>
            <p:cNvSpPr/>
            <p:nvPr/>
          </p:nvSpPr>
          <p:spPr>
            <a:xfrm>
              <a:off x="7955672"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00" name="tx100"/>
            <p:cNvSpPr/>
            <p:nvPr/>
          </p:nvSpPr>
          <p:spPr>
            <a:xfrm>
              <a:off x="9183078"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01" name="tx101"/>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02" name="pl102"/>
            <p:cNvSpPr/>
            <p:nvPr/>
          </p:nvSpPr>
          <p:spPr>
            <a:xfrm>
              <a:off x="2193427"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4021835"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5850242"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767864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7" name="pl107"/>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8" name="pl108"/>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9" name="pl109"/>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3107631"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936038"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764446"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592853"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4" name="rc114"/>
            <p:cNvSpPr/>
            <p:nvPr/>
          </p:nvSpPr>
          <p:spPr>
            <a:xfrm>
              <a:off x="1279224" y="5781114"/>
              <a:ext cx="7357712" cy="112610"/>
            </a:xfrm>
            <a:prstGeom prst="rect">
              <a:avLst/>
            </a:prstGeom>
            <a:solidFill>
              <a:srgbClr val="00833D">
                <a:alpha val="80000"/>
              </a:srgbClr>
            </a:solidFill>
          </p:spPr>
          <p:txBody>
            <a:bodyPr/>
            <a:lstStyle/>
            <a:p/>
          </p:txBody>
        </p:sp>
        <p:sp>
          <p:nvSpPr>
            <p:cNvPr id="115" name="rc115"/>
            <p:cNvSpPr/>
            <p:nvPr/>
          </p:nvSpPr>
          <p:spPr>
            <a:xfrm>
              <a:off x="1279224" y="5640351"/>
              <a:ext cx="3080445" cy="112610"/>
            </a:xfrm>
            <a:prstGeom prst="rect">
              <a:avLst/>
            </a:prstGeom>
            <a:solidFill>
              <a:srgbClr val="00833D">
                <a:alpha val="80000"/>
              </a:srgbClr>
            </a:solidFill>
          </p:spPr>
          <p:txBody>
            <a:bodyPr/>
            <a:lstStyle/>
            <a:p/>
          </p:txBody>
        </p:sp>
        <p:sp>
          <p:nvSpPr>
            <p:cNvPr id="116" name="rc116"/>
            <p:cNvSpPr/>
            <p:nvPr/>
          </p:nvSpPr>
          <p:spPr>
            <a:xfrm>
              <a:off x="1279224" y="5499588"/>
              <a:ext cx="2661466" cy="112610"/>
            </a:xfrm>
            <a:prstGeom prst="rect">
              <a:avLst/>
            </a:prstGeom>
            <a:solidFill>
              <a:srgbClr val="00833D">
                <a:alpha val="80000"/>
              </a:srgbClr>
            </a:solidFill>
          </p:spPr>
          <p:txBody>
            <a:bodyPr/>
            <a:lstStyle/>
            <a:p/>
          </p:txBody>
        </p:sp>
        <p:sp>
          <p:nvSpPr>
            <p:cNvPr id="117" name="tx117"/>
            <p:cNvSpPr/>
            <p:nvPr/>
          </p:nvSpPr>
          <p:spPr>
            <a:xfrm>
              <a:off x="7957820" y="5785710"/>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402,000</a:t>
              </a:r>
            </a:p>
          </p:txBody>
        </p:sp>
        <p:sp>
          <p:nvSpPr>
            <p:cNvPr id="118" name="tx118"/>
            <p:cNvSpPr/>
            <p:nvPr/>
          </p:nvSpPr>
          <p:spPr>
            <a:xfrm>
              <a:off x="3680554" y="5644947"/>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168,000</a:t>
              </a:r>
            </a:p>
          </p:txBody>
        </p:sp>
        <p:sp>
          <p:nvSpPr>
            <p:cNvPr id="119" name="tx119"/>
            <p:cNvSpPr/>
            <p:nvPr/>
          </p:nvSpPr>
          <p:spPr>
            <a:xfrm>
              <a:off x="3261574" y="5504184"/>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146,000</a:t>
              </a:r>
            </a:p>
          </p:txBody>
        </p:sp>
        <p:sp>
          <p:nvSpPr>
            <p:cNvPr id="120" name="tx120"/>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1" name="tx121"/>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2" name="tx122"/>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3" name="tx123"/>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4" name="tx124"/>
            <p:cNvSpPr/>
            <p:nvPr/>
          </p:nvSpPr>
          <p:spPr>
            <a:xfrm>
              <a:off x="2648236"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100,000</a:t>
              </a:r>
            </a:p>
          </p:txBody>
        </p:sp>
        <p:sp>
          <p:nvSpPr>
            <p:cNvPr id="125" name="tx125"/>
            <p:cNvSpPr/>
            <p:nvPr/>
          </p:nvSpPr>
          <p:spPr>
            <a:xfrm>
              <a:off x="4476644"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200,000</a:t>
              </a:r>
            </a:p>
          </p:txBody>
        </p:sp>
        <p:sp>
          <p:nvSpPr>
            <p:cNvPr id="126" name="tx126"/>
            <p:cNvSpPr/>
            <p:nvPr/>
          </p:nvSpPr>
          <p:spPr>
            <a:xfrm>
              <a:off x="6305051"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300,000</a:t>
              </a:r>
            </a:p>
          </p:txBody>
        </p:sp>
        <p:sp>
          <p:nvSpPr>
            <p:cNvPr id="127" name="tx127"/>
            <p:cNvSpPr/>
            <p:nvPr/>
          </p:nvSpPr>
          <p:spPr>
            <a:xfrm>
              <a:off x="8133458"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400,000</a:t>
              </a:r>
            </a:p>
          </p:txBody>
        </p:sp>
        <p:sp>
          <p:nvSpPr>
            <p:cNvPr id="128" name="tx128"/>
            <p:cNvSpPr/>
            <p:nvPr/>
          </p:nvSpPr>
          <p:spPr>
            <a:xfrm>
              <a:off x="911338" y="5260663"/>
              <a:ext cx="42953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Northern Africa</a:t>
              </a:r>
            </a:p>
          </p:txBody>
        </p:sp>
        <p:sp>
          <p:nvSpPr>
            <p:cNvPr id="129" name="tx129"/>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1" name="tx131"/>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Northern Africa ranked number 1 out of 5 AU regions, with MCV1 coverage of 97%.
MCV1 coverage (97%) was 6 percentage points higher than in 2019 (91%).
This equates to 146,000 unvaccinated children in 2025 compared to 402,000 unvaccinated children in 2019.</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most regions and exceeded pre-pandemic levels in most regions, but progress is uneven and gaps in unvaccinated children persist.</a:t>
            </a:r>
          </a:p>
        </p:txBody>
      </p:sp>
      <p:grpSp xmlns:pic="http://schemas.openxmlformats.org/drawingml/2006/picture">
        <p:nvGrpSpPr>
          <p:cNvPr id="134" name=""/>
          <p:cNvGrpSpPr/>
          <p:nvPr/>
        </p:nvGrpSpPr>
        <p:grpSpPr>
          <a:xfrm>
            <a:off x="292608" y="1005840"/>
            <a:ext cx="8595360" cy="28575"/>
            <a:chOff x="292608" y="1005840"/>
            <a:chExt cx="8595360" cy="28575"/>
          </a:xfrm>
        </p:grpSpPr>
        <p:sp>
          <p:nvSpPr>
            <p:cNvPr id="1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96852" y="4446013"/>
              <a:ext cx="7838605" cy="0"/>
            </a:xfrm>
            <a:custGeom>
              <a:avLst/>
              <a:pathLst>
                <a:path w="7838605" h="0">
                  <a:moveTo>
                    <a:pt x="0" y="0"/>
                  </a:moveTo>
                  <a:lnTo>
                    <a:pt x="7838605" y="0"/>
                  </a:lnTo>
                  <a:lnTo>
                    <a:pt x="7838605" y="0"/>
                  </a:lnTo>
                </a:path>
              </a:pathLst>
            </a:custGeom>
            <a:ln w="6775" cap="flat">
              <a:solidFill>
                <a:srgbClr val="EBEBEB">
                  <a:alpha val="100000"/>
                </a:srgbClr>
              </a:solidFill>
              <a:prstDash val="solid"/>
              <a:round/>
            </a:ln>
          </p:spPr>
          <p:txBody>
            <a:bodyPr/>
            <a:lstStyle/>
            <a:p/>
          </p:txBody>
        </p:sp>
        <p:sp>
          <p:nvSpPr>
            <p:cNvPr id="5" name="pl5"/>
            <p:cNvSpPr/>
            <p:nvPr/>
          </p:nvSpPr>
          <p:spPr>
            <a:xfrm>
              <a:off x="796852" y="3189273"/>
              <a:ext cx="7838605" cy="0"/>
            </a:xfrm>
            <a:custGeom>
              <a:avLst/>
              <a:pathLst>
                <a:path w="7838605" h="0">
                  <a:moveTo>
                    <a:pt x="0" y="0"/>
                  </a:moveTo>
                  <a:lnTo>
                    <a:pt x="7838605" y="0"/>
                  </a:lnTo>
                  <a:lnTo>
                    <a:pt x="7838605" y="0"/>
                  </a:lnTo>
                </a:path>
              </a:pathLst>
            </a:custGeom>
            <a:ln w="6775" cap="flat">
              <a:solidFill>
                <a:srgbClr val="EBEBEB">
                  <a:alpha val="100000"/>
                </a:srgbClr>
              </a:solidFill>
              <a:prstDash val="solid"/>
              <a:round/>
            </a:ln>
          </p:spPr>
          <p:txBody>
            <a:bodyPr/>
            <a:lstStyle/>
            <a:p/>
          </p:txBody>
        </p:sp>
        <p:sp>
          <p:nvSpPr>
            <p:cNvPr id="6" name="pl6"/>
            <p:cNvSpPr/>
            <p:nvPr/>
          </p:nvSpPr>
          <p:spPr>
            <a:xfrm>
              <a:off x="796852" y="1932533"/>
              <a:ext cx="7838605" cy="0"/>
            </a:xfrm>
            <a:custGeom>
              <a:avLst/>
              <a:pathLst>
                <a:path w="7838605" h="0">
                  <a:moveTo>
                    <a:pt x="0" y="0"/>
                  </a:moveTo>
                  <a:lnTo>
                    <a:pt x="7838605" y="0"/>
                  </a:lnTo>
                  <a:lnTo>
                    <a:pt x="7838605" y="0"/>
                  </a:lnTo>
                </a:path>
              </a:pathLst>
            </a:custGeom>
            <a:ln w="6775" cap="flat">
              <a:solidFill>
                <a:srgbClr val="EBEBEB">
                  <a:alpha val="100000"/>
                </a:srgbClr>
              </a:solidFill>
              <a:prstDash val="solid"/>
              <a:round/>
            </a:ln>
          </p:spPr>
          <p:txBody>
            <a:bodyPr/>
            <a:lstStyle/>
            <a:p/>
          </p:txBody>
        </p:sp>
        <p:sp>
          <p:nvSpPr>
            <p:cNvPr id="7" name="pl7"/>
            <p:cNvSpPr/>
            <p:nvPr/>
          </p:nvSpPr>
          <p:spPr>
            <a:xfrm>
              <a:off x="796852" y="5074383"/>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8" name="pl8"/>
            <p:cNvSpPr/>
            <p:nvPr/>
          </p:nvSpPr>
          <p:spPr>
            <a:xfrm>
              <a:off x="796852" y="3817643"/>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9" name="pl9"/>
            <p:cNvSpPr/>
            <p:nvPr/>
          </p:nvSpPr>
          <p:spPr>
            <a:xfrm>
              <a:off x="796852" y="2560903"/>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10" name="pl10"/>
            <p:cNvSpPr/>
            <p:nvPr/>
          </p:nvSpPr>
          <p:spPr>
            <a:xfrm>
              <a:off x="796852" y="1304163"/>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11" name="pl11"/>
            <p:cNvSpPr/>
            <p:nvPr/>
          </p:nvSpPr>
          <p:spPr>
            <a:xfrm>
              <a:off x="112806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8007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32090"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841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3611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88133"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4014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92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44176"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9619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4820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00220"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223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30424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79654" y="4832083"/>
              <a:ext cx="496813" cy="242299"/>
            </a:xfrm>
            <a:prstGeom prst="rect">
              <a:avLst/>
            </a:prstGeom>
            <a:solidFill>
              <a:srgbClr val="1CABE2">
                <a:alpha val="100000"/>
              </a:srgbClr>
            </a:solidFill>
          </p:spPr>
          <p:txBody>
            <a:bodyPr/>
            <a:lstStyle/>
            <a:p/>
          </p:txBody>
        </p:sp>
        <p:sp>
          <p:nvSpPr>
            <p:cNvPr id="26" name="rc26"/>
            <p:cNvSpPr/>
            <p:nvPr/>
          </p:nvSpPr>
          <p:spPr>
            <a:xfrm>
              <a:off x="1431669" y="4908242"/>
              <a:ext cx="496813" cy="166141"/>
            </a:xfrm>
            <a:prstGeom prst="rect">
              <a:avLst/>
            </a:prstGeom>
            <a:solidFill>
              <a:srgbClr val="1CABE2">
                <a:alpha val="100000"/>
              </a:srgbClr>
            </a:solidFill>
          </p:spPr>
          <p:txBody>
            <a:bodyPr/>
            <a:lstStyle/>
            <a:p/>
          </p:txBody>
        </p:sp>
        <p:sp>
          <p:nvSpPr>
            <p:cNvPr id="27" name="rc27"/>
            <p:cNvSpPr/>
            <p:nvPr/>
          </p:nvSpPr>
          <p:spPr>
            <a:xfrm>
              <a:off x="1983683" y="4448275"/>
              <a:ext cx="496813" cy="626107"/>
            </a:xfrm>
            <a:prstGeom prst="rect">
              <a:avLst/>
            </a:prstGeom>
            <a:solidFill>
              <a:srgbClr val="1CABE2">
                <a:alpha val="100000"/>
              </a:srgbClr>
            </a:solidFill>
          </p:spPr>
          <p:txBody>
            <a:bodyPr/>
            <a:lstStyle/>
            <a:p/>
          </p:txBody>
        </p:sp>
        <p:sp>
          <p:nvSpPr>
            <p:cNvPr id="28" name="rc28"/>
            <p:cNvSpPr/>
            <p:nvPr/>
          </p:nvSpPr>
          <p:spPr>
            <a:xfrm>
              <a:off x="2535698" y="3663315"/>
              <a:ext cx="496813" cy="1411067"/>
            </a:xfrm>
            <a:prstGeom prst="rect">
              <a:avLst/>
            </a:prstGeom>
            <a:solidFill>
              <a:srgbClr val="1CABE2">
                <a:alpha val="100000"/>
              </a:srgbClr>
            </a:solidFill>
          </p:spPr>
          <p:txBody>
            <a:bodyPr/>
            <a:lstStyle/>
            <a:p/>
          </p:txBody>
        </p:sp>
        <p:sp>
          <p:nvSpPr>
            <p:cNvPr id="29" name="rc29"/>
            <p:cNvSpPr/>
            <p:nvPr/>
          </p:nvSpPr>
          <p:spPr>
            <a:xfrm>
              <a:off x="3087712" y="4991438"/>
              <a:ext cx="496813" cy="82944"/>
            </a:xfrm>
            <a:prstGeom prst="rect">
              <a:avLst/>
            </a:prstGeom>
            <a:solidFill>
              <a:srgbClr val="1CABE2">
                <a:alpha val="100000"/>
              </a:srgbClr>
            </a:solidFill>
          </p:spPr>
          <p:txBody>
            <a:bodyPr/>
            <a:lstStyle/>
            <a:p/>
          </p:txBody>
        </p:sp>
        <p:sp>
          <p:nvSpPr>
            <p:cNvPr id="30" name="rc30"/>
            <p:cNvSpPr/>
            <p:nvPr/>
          </p:nvSpPr>
          <p:spPr>
            <a:xfrm>
              <a:off x="3639726" y="5004508"/>
              <a:ext cx="496813" cy="69874"/>
            </a:xfrm>
            <a:prstGeom prst="rect">
              <a:avLst/>
            </a:prstGeom>
            <a:solidFill>
              <a:srgbClr val="1CABE2">
                <a:alpha val="100000"/>
              </a:srgbClr>
            </a:solidFill>
          </p:spPr>
          <p:txBody>
            <a:bodyPr/>
            <a:lstStyle/>
            <a:p/>
          </p:txBody>
        </p:sp>
        <p:sp>
          <p:nvSpPr>
            <p:cNvPr id="31" name="rc31"/>
            <p:cNvSpPr/>
            <p:nvPr/>
          </p:nvSpPr>
          <p:spPr>
            <a:xfrm>
              <a:off x="4191741" y="4712442"/>
              <a:ext cx="496813" cy="361941"/>
            </a:xfrm>
            <a:prstGeom prst="rect">
              <a:avLst/>
            </a:prstGeom>
            <a:solidFill>
              <a:srgbClr val="1CABE2">
                <a:alpha val="100000"/>
              </a:srgbClr>
            </a:solidFill>
          </p:spPr>
          <p:txBody>
            <a:bodyPr/>
            <a:lstStyle/>
            <a:p/>
          </p:txBody>
        </p:sp>
        <p:sp>
          <p:nvSpPr>
            <p:cNvPr id="32" name="rc32"/>
            <p:cNvSpPr/>
            <p:nvPr/>
          </p:nvSpPr>
          <p:spPr>
            <a:xfrm>
              <a:off x="4743755" y="3126436"/>
              <a:ext cx="496813" cy="1947947"/>
            </a:xfrm>
            <a:prstGeom prst="rect">
              <a:avLst/>
            </a:prstGeom>
            <a:solidFill>
              <a:srgbClr val="1CABE2">
                <a:alpha val="100000"/>
              </a:srgbClr>
            </a:solidFill>
          </p:spPr>
          <p:txBody>
            <a:bodyPr/>
            <a:lstStyle/>
            <a:p/>
          </p:txBody>
        </p:sp>
        <p:sp>
          <p:nvSpPr>
            <p:cNvPr id="33" name="rc33"/>
            <p:cNvSpPr/>
            <p:nvPr/>
          </p:nvSpPr>
          <p:spPr>
            <a:xfrm>
              <a:off x="5295770" y="5047740"/>
              <a:ext cx="496813" cy="26642"/>
            </a:xfrm>
            <a:prstGeom prst="rect">
              <a:avLst/>
            </a:prstGeom>
            <a:solidFill>
              <a:srgbClr val="1CABE2">
                <a:alpha val="100000"/>
              </a:srgbClr>
            </a:solidFill>
          </p:spPr>
          <p:txBody>
            <a:bodyPr/>
            <a:lstStyle/>
            <a:p/>
          </p:txBody>
        </p:sp>
        <p:sp>
          <p:nvSpPr>
            <p:cNvPr id="34" name="rc34"/>
            <p:cNvSpPr/>
            <p:nvPr/>
          </p:nvSpPr>
          <p:spPr>
            <a:xfrm>
              <a:off x="5847784" y="5046232"/>
              <a:ext cx="496813" cy="28150"/>
            </a:xfrm>
            <a:prstGeom prst="rect">
              <a:avLst/>
            </a:prstGeom>
            <a:solidFill>
              <a:srgbClr val="1CABE2">
                <a:alpha val="100000"/>
              </a:srgbClr>
            </a:solidFill>
          </p:spPr>
          <p:txBody>
            <a:bodyPr/>
            <a:lstStyle/>
            <a:p/>
          </p:txBody>
        </p:sp>
        <p:sp>
          <p:nvSpPr>
            <p:cNvPr id="35" name="rc35"/>
            <p:cNvSpPr/>
            <p:nvPr/>
          </p:nvSpPr>
          <p:spPr>
            <a:xfrm>
              <a:off x="6399799" y="5059302"/>
              <a:ext cx="496813" cy="15080"/>
            </a:xfrm>
            <a:prstGeom prst="rect">
              <a:avLst/>
            </a:prstGeom>
            <a:solidFill>
              <a:srgbClr val="1CABE2">
                <a:alpha val="100000"/>
              </a:srgbClr>
            </a:solidFill>
          </p:spPr>
          <p:txBody>
            <a:bodyPr/>
            <a:lstStyle/>
            <a:p/>
          </p:txBody>
        </p:sp>
        <p:sp>
          <p:nvSpPr>
            <p:cNvPr id="36" name="rc36"/>
            <p:cNvSpPr/>
            <p:nvPr/>
          </p:nvSpPr>
          <p:spPr>
            <a:xfrm>
              <a:off x="6951813" y="4835100"/>
              <a:ext cx="496813" cy="239283"/>
            </a:xfrm>
            <a:prstGeom prst="rect">
              <a:avLst/>
            </a:prstGeom>
            <a:solidFill>
              <a:srgbClr val="1CABE2">
                <a:alpha val="100000"/>
              </a:srgbClr>
            </a:solidFill>
          </p:spPr>
          <p:txBody>
            <a:bodyPr/>
            <a:lstStyle/>
            <a:p/>
          </p:txBody>
        </p:sp>
        <p:sp>
          <p:nvSpPr>
            <p:cNvPr id="37" name="rc37"/>
            <p:cNvSpPr/>
            <p:nvPr/>
          </p:nvSpPr>
          <p:spPr>
            <a:xfrm>
              <a:off x="7503828" y="4788600"/>
              <a:ext cx="496813" cy="285782"/>
            </a:xfrm>
            <a:prstGeom prst="rect">
              <a:avLst/>
            </a:prstGeom>
            <a:solidFill>
              <a:srgbClr val="1CABE2">
                <a:alpha val="100000"/>
              </a:srgbClr>
            </a:solidFill>
          </p:spPr>
          <p:txBody>
            <a:bodyPr/>
            <a:lstStyle/>
            <a:p/>
          </p:txBody>
        </p:sp>
        <p:sp>
          <p:nvSpPr>
            <p:cNvPr id="38" name="rc38"/>
            <p:cNvSpPr/>
            <p:nvPr/>
          </p:nvSpPr>
          <p:spPr>
            <a:xfrm>
              <a:off x="8055842" y="4689066"/>
              <a:ext cx="496813" cy="385316"/>
            </a:xfrm>
            <a:prstGeom prst="rect">
              <a:avLst/>
            </a:prstGeom>
            <a:solidFill>
              <a:srgbClr val="1CABE2">
                <a:alpha val="100000"/>
              </a:srgbClr>
            </a:solidFill>
          </p:spPr>
          <p:txBody>
            <a:bodyPr/>
            <a:lstStyle/>
            <a:p/>
          </p:txBody>
        </p:sp>
        <p:sp>
          <p:nvSpPr>
            <p:cNvPr id="39" name="pl39"/>
            <p:cNvSpPr/>
            <p:nvPr/>
          </p:nvSpPr>
          <p:spPr>
            <a:xfrm>
              <a:off x="1128061" y="1295366"/>
              <a:ext cx="7176188" cy="233753"/>
            </a:xfrm>
            <a:custGeom>
              <a:avLst/>
              <a:pathLst>
                <a:path w="7176188" h="233753">
                  <a:moveTo>
                    <a:pt x="0" y="116876"/>
                  </a:moveTo>
                  <a:lnTo>
                    <a:pt x="552014" y="38958"/>
                  </a:lnTo>
                  <a:lnTo>
                    <a:pt x="1104028" y="116876"/>
                  </a:lnTo>
                  <a:lnTo>
                    <a:pt x="1656043" y="155835"/>
                  </a:lnTo>
                  <a:lnTo>
                    <a:pt x="2208057" y="77917"/>
                  </a:lnTo>
                  <a:lnTo>
                    <a:pt x="2760072" y="155835"/>
                  </a:lnTo>
                  <a:lnTo>
                    <a:pt x="3312086" y="233753"/>
                  </a:lnTo>
                  <a:lnTo>
                    <a:pt x="3864101" y="233753"/>
                  </a:lnTo>
                  <a:lnTo>
                    <a:pt x="4416115" y="233753"/>
                  </a:lnTo>
                  <a:lnTo>
                    <a:pt x="4968130" y="233753"/>
                  </a:lnTo>
                  <a:lnTo>
                    <a:pt x="5520144" y="194794"/>
                  </a:lnTo>
                  <a:lnTo>
                    <a:pt x="6072159" y="38958"/>
                  </a:lnTo>
                  <a:lnTo>
                    <a:pt x="6624173" y="38958"/>
                  </a:lnTo>
                  <a:lnTo>
                    <a:pt x="7176188" y="0"/>
                  </a:lnTo>
                </a:path>
              </a:pathLst>
            </a:custGeom>
            <a:ln w="27101" cap="flat">
              <a:solidFill>
                <a:srgbClr val="00833D">
                  <a:alpha val="100000"/>
                </a:srgbClr>
              </a:solidFill>
              <a:prstDash val="solid"/>
              <a:round/>
            </a:ln>
          </p:spPr>
          <p:txBody>
            <a:bodyPr/>
            <a:lstStyle/>
            <a:p/>
          </p:txBody>
        </p:sp>
        <p:sp>
          <p:nvSpPr>
            <p:cNvPr id="40" name="pl40"/>
            <p:cNvSpPr/>
            <p:nvPr/>
          </p:nvSpPr>
          <p:spPr>
            <a:xfrm>
              <a:off x="1128061" y="1412242"/>
              <a:ext cx="7176188" cy="740219"/>
            </a:xfrm>
            <a:custGeom>
              <a:avLst/>
              <a:pathLst>
                <a:path w="7176188" h="740219">
                  <a:moveTo>
                    <a:pt x="0" y="740219"/>
                  </a:moveTo>
                  <a:lnTo>
                    <a:pt x="552014" y="662301"/>
                  </a:lnTo>
                  <a:lnTo>
                    <a:pt x="1104028" y="350630"/>
                  </a:lnTo>
                  <a:lnTo>
                    <a:pt x="1656043" y="116876"/>
                  </a:lnTo>
                  <a:lnTo>
                    <a:pt x="2208057" y="0"/>
                  </a:lnTo>
                  <a:lnTo>
                    <a:pt x="2760072" y="77917"/>
                  </a:lnTo>
                  <a:lnTo>
                    <a:pt x="3312086" y="233753"/>
                  </a:lnTo>
                  <a:lnTo>
                    <a:pt x="3864101" y="233753"/>
                  </a:lnTo>
                  <a:lnTo>
                    <a:pt x="4416115" y="272712"/>
                  </a:lnTo>
                  <a:lnTo>
                    <a:pt x="4968130" y="272712"/>
                  </a:lnTo>
                  <a:lnTo>
                    <a:pt x="5520144" y="272712"/>
                  </a:lnTo>
                  <a:lnTo>
                    <a:pt x="6072159" y="77917"/>
                  </a:lnTo>
                  <a:lnTo>
                    <a:pt x="6624173" y="38958"/>
                  </a:lnTo>
                  <a:lnTo>
                    <a:pt x="7176188" y="0"/>
                  </a:lnTo>
                </a:path>
              </a:pathLst>
            </a:custGeom>
            <a:ln w="27101" cap="flat">
              <a:solidFill>
                <a:srgbClr val="002759">
                  <a:alpha val="100000"/>
                </a:srgbClr>
              </a:solidFill>
              <a:prstDash val="solid"/>
              <a:round/>
            </a:ln>
          </p:spPr>
          <p:txBody>
            <a:bodyPr/>
            <a:lstStyle/>
            <a:p/>
          </p:txBody>
        </p:sp>
        <p:sp>
          <p:nvSpPr>
            <p:cNvPr id="41" name="pt41"/>
            <p:cNvSpPr/>
            <p:nvPr/>
          </p:nvSpPr>
          <p:spPr>
            <a:xfrm>
              <a:off x="1096459"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096459" y="21208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3" name="pt43"/>
            <p:cNvSpPr/>
            <p:nvPr/>
          </p:nvSpPr>
          <p:spPr>
            <a:xfrm>
              <a:off x="1648474" y="13027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48474" y="204294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2200488"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200488" y="17312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2752503" y="14196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2752503" y="14975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3304517" y="13416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304517" y="13806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856532" y="14196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3856532" y="14585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4408546" y="14975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4408546"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960561" y="14975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4960561"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512575" y="14975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5512575" y="1653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064590" y="14975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0" name="pt60"/>
            <p:cNvSpPr/>
            <p:nvPr/>
          </p:nvSpPr>
          <p:spPr>
            <a:xfrm>
              <a:off x="6064590" y="1653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616604" y="14585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2" name="pt62"/>
            <p:cNvSpPr/>
            <p:nvPr/>
          </p:nvSpPr>
          <p:spPr>
            <a:xfrm>
              <a:off x="6616604" y="1653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68619" y="13027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4" name="pt64"/>
            <p:cNvSpPr/>
            <p:nvPr/>
          </p:nvSpPr>
          <p:spPr>
            <a:xfrm>
              <a:off x="7168619" y="14585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720633" y="13027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6" name="pt66"/>
            <p:cNvSpPr/>
            <p:nvPr/>
          </p:nvSpPr>
          <p:spPr>
            <a:xfrm>
              <a:off x="7720633" y="14196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8272647" y="12637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8" name="pt68"/>
            <p:cNvSpPr/>
            <p:nvPr/>
          </p:nvSpPr>
          <p:spPr>
            <a:xfrm>
              <a:off x="8272647" y="13806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094959" y="4704250"/>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a:t>
              </a:r>
            </a:p>
          </p:txBody>
        </p:sp>
        <p:sp>
          <p:nvSpPr>
            <p:cNvPr id="70" name="tx70"/>
            <p:cNvSpPr/>
            <p:nvPr/>
          </p:nvSpPr>
          <p:spPr>
            <a:xfrm>
              <a:off x="1612227" y="4780409"/>
              <a:ext cx="135696"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&lt;1</a:t>
              </a:r>
            </a:p>
          </p:txBody>
        </p:sp>
        <p:sp>
          <p:nvSpPr>
            <p:cNvPr id="71" name="tx71"/>
            <p:cNvSpPr/>
            <p:nvPr/>
          </p:nvSpPr>
          <p:spPr>
            <a:xfrm>
              <a:off x="2198988" y="4320442"/>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a:t>
              </a:r>
            </a:p>
          </p:txBody>
        </p:sp>
        <p:sp>
          <p:nvSpPr>
            <p:cNvPr id="72" name="tx72"/>
            <p:cNvSpPr/>
            <p:nvPr/>
          </p:nvSpPr>
          <p:spPr>
            <a:xfrm>
              <a:off x="2751003" y="3535482"/>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a:t>
              </a:r>
            </a:p>
          </p:txBody>
        </p:sp>
        <p:sp>
          <p:nvSpPr>
            <p:cNvPr id="73" name="tx73"/>
            <p:cNvSpPr/>
            <p:nvPr/>
          </p:nvSpPr>
          <p:spPr>
            <a:xfrm>
              <a:off x="3218618" y="4863605"/>
              <a:ext cx="235000"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&lt;0.5</a:t>
              </a:r>
            </a:p>
          </p:txBody>
        </p:sp>
        <p:sp>
          <p:nvSpPr>
            <p:cNvPr id="74" name="tx74"/>
            <p:cNvSpPr/>
            <p:nvPr/>
          </p:nvSpPr>
          <p:spPr>
            <a:xfrm>
              <a:off x="3770633" y="4876675"/>
              <a:ext cx="235000"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&lt;0.5</a:t>
              </a:r>
            </a:p>
          </p:txBody>
        </p:sp>
        <p:sp>
          <p:nvSpPr>
            <p:cNvPr id="75" name="tx75"/>
            <p:cNvSpPr/>
            <p:nvPr/>
          </p:nvSpPr>
          <p:spPr>
            <a:xfrm>
              <a:off x="4407046" y="4584609"/>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a:t>
              </a:r>
            </a:p>
          </p:txBody>
        </p:sp>
        <p:sp>
          <p:nvSpPr>
            <p:cNvPr id="76" name="tx76"/>
            <p:cNvSpPr/>
            <p:nvPr/>
          </p:nvSpPr>
          <p:spPr>
            <a:xfrm>
              <a:off x="4959061" y="2998603"/>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8</a:t>
              </a:r>
            </a:p>
          </p:txBody>
        </p:sp>
        <p:sp>
          <p:nvSpPr>
            <p:cNvPr id="77" name="tx77"/>
            <p:cNvSpPr/>
            <p:nvPr/>
          </p:nvSpPr>
          <p:spPr>
            <a:xfrm>
              <a:off x="5426676" y="4919907"/>
              <a:ext cx="235000"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&lt;0.5</a:t>
              </a:r>
            </a:p>
          </p:txBody>
        </p:sp>
        <p:sp>
          <p:nvSpPr>
            <p:cNvPr id="78" name="tx78"/>
            <p:cNvSpPr/>
            <p:nvPr/>
          </p:nvSpPr>
          <p:spPr>
            <a:xfrm>
              <a:off x="5978690" y="4918399"/>
              <a:ext cx="235000"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&lt;0.5</a:t>
              </a:r>
            </a:p>
          </p:txBody>
        </p:sp>
        <p:sp>
          <p:nvSpPr>
            <p:cNvPr id="79" name="tx79"/>
            <p:cNvSpPr/>
            <p:nvPr/>
          </p:nvSpPr>
          <p:spPr>
            <a:xfrm>
              <a:off x="6530705" y="4931469"/>
              <a:ext cx="235000"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&lt;0.5</a:t>
              </a:r>
            </a:p>
          </p:txBody>
        </p:sp>
        <p:sp>
          <p:nvSpPr>
            <p:cNvPr id="80" name="tx80"/>
            <p:cNvSpPr/>
            <p:nvPr/>
          </p:nvSpPr>
          <p:spPr>
            <a:xfrm>
              <a:off x="7167118" y="4707266"/>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a:t>
              </a:r>
            </a:p>
          </p:txBody>
        </p:sp>
        <p:sp>
          <p:nvSpPr>
            <p:cNvPr id="81" name="tx81"/>
            <p:cNvSpPr/>
            <p:nvPr/>
          </p:nvSpPr>
          <p:spPr>
            <a:xfrm>
              <a:off x="7719133" y="4660767"/>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a:t>
              </a:r>
            </a:p>
          </p:txBody>
        </p:sp>
        <p:sp>
          <p:nvSpPr>
            <p:cNvPr id="82" name="tx82"/>
            <p:cNvSpPr/>
            <p:nvPr/>
          </p:nvSpPr>
          <p:spPr>
            <a:xfrm>
              <a:off x="8271147" y="4561233"/>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a:t>
              </a:r>
            </a:p>
          </p:txBody>
        </p:sp>
        <p:sp>
          <p:nvSpPr>
            <p:cNvPr id="83" name="tx83"/>
            <p:cNvSpPr/>
            <p:nvPr/>
          </p:nvSpPr>
          <p:spPr>
            <a:xfrm>
              <a:off x="1061858"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84" name="tx84"/>
            <p:cNvSpPr/>
            <p:nvPr/>
          </p:nvSpPr>
          <p:spPr>
            <a:xfrm>
              <a:off x="1613873" y="114683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96</a:t>
              </a:r>
            </a:p>
          </p:txBody>
        </p:sp>
        <p:sp>
          <p:nvSpPr>
            <p:cNvPr id="85" name="tx85"/>
            <p:cNvSpPr/>
            <p:nvPr/>
          </p:nvSpPr>
          <p:spPr>
            <a:xfrm>
              <a:off x="2165887"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86" name="tx86"/>
            <p:cNvSpPr/>
            <p:nvPr/>
          </p:nvSpPr>
          <p:spPr>
            <a:xfrm>
              <a:off x="2717901" y="126371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93</a:t>
              </a:r>
            </a:p>
          </p:txBody>
        </p:sp>
        <p:sp>
          <p:nvSpPr>
            <p:cNvPr id="87" name="tx87"/>
            <p:cNvSpPr/>
            <p:nvPr/>
          </p:nvSpPr>
          <p:spPr>
            <a:xfrm>
              <a:off x="3269916" y="118579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95</a:t>
              </a:r>
            </a:p>
          </p:txBody>
        </p:sp>
        <p:sp>
          <p:nvSpPr>
            <p:cNvPr id="88" name="tx88"/>
            <p:cNvSpPr/>
            <p:nvPr/>
          </p:nvSpPr>
          <p:spPr>
            <a:xfrm>
              <a:off x="3821930" y="126371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93</a:t>
              </a:r>
            </a:p>
          </p:txBody>
        </p:sp>
        <p:sp>
          <p:nvSpPr>
            <p:cNvPr id="89" name="tx89"/>
            <p:cNvSpPr/>
            <p:nvPr/>
          </p:nvSpPr>
          <p:spPr>
            <a:xfrm>
              <a:off x="4373945" y="134163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91</a:t>
              </a:r>
            </a:p>
          </p:txBody>
        </p:sp>
        <p:sp>
          <p:nvSpPr>
            <p:cNvPr id="90" name="tx90"/>
            <p:cNvSpPr/>
            <p:nvPr/>
          </p:nvSpPr>
          <p:spPr>
            <a:xfrm>
              <a:off x="4925959" y="134163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91</a:t>
              </a:r>
            </a:p>
          </p:txBody>
        </p:sp>
        <p:sp>
          <p:nvSpPr>
            <p:cNvPr id="91" name="tx91"/>
            <p:cNvSpPr/>
            <p:nvPr/>
          </p:nvSpPr>
          <p:spPr>
            <a:xfrm>
              <a:off x="5477974" y="134163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91</a:t>
              </a:r>
            </a:p>
          </p:txBody>
        </p:sp>
        <p:sp>
          <p:nvSpPr>
            <p:cNvPr id="92" name="tx92"/>
            <p:cNvSpPr/>
            <p:nvPr/>
          </p:nvSpPr>
          <p:spPr>
            <a:xfrm>
              <a:off x="6029988" y="134163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91</a:t>
              </a:r>
            </a:p>
          </p:txBody>
        </p:sp>
        <p:sp>
          <p:nvSpPr>
            <p:cNvPr id="93" name="tx93"/>
            <p:cNvSpPr/>
            <p:nvPr/>
          </p:nvSpPr>
          <p:spPr>
            <a:xfrm>
              <a:off x="6582003" y="130267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92</a:t>
              </a:r>
            </a:p>
          </p:txBody>
        </p:sp>
        <p:sp>
          <p:nvSpPr>
            <p:cNvPr id="94" name="tx94"/>
            <p:cNvSpPr/>
            <p:nvPr/>
          </p:nvSpPr>
          <p:spPr>
            <a:xfrm>
              <a:off x="7134017" y="114683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96</a:t>
              </a:r>
            </a:p>
          </p:txBody>
        </p:sp>
        <p:sp>
          <p:nvSpPr>
            <p:cNvPr id="95" name="tx95"/>
            <p:cNvSpPr/>
            <p:nvPr/>
          </p:nvSpPr>
          <p:spPr>
            <a:xfrm>
              <a:off x="7686032" y="114683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96</a:t>
              </a:r>
            </a:p>
          </p:txBody>
        </p:sp>
        <p:sp>
          <p:nvSpPr>
            <p:cNvPr id="96" name="tx96"/>
            <p:cNvSpPr/>
            <p:nvPr/>
          </p:nvSpPr>
          <p:spPr>
            <a:xfrm>
              <a:off x="8238046" y="110787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97</a:t>
              </a:r>
            </a:p>
          </p:txBody>
        </p:sp>
        <p:sp>
          <p:nvSpPr>
            <p:cNvPr id="97" name="tx97"/>
            <p:cNvSpPr/>
            <p:nvPr/>
          </p:nvSpPr>
          <p:spPr>
            <a:xfrm>
              <a:off x="1061858" y="224620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75</a:t>
              </a:r>
            </a:p>
          </p:txBody>
        </p:sp>
        <p:sp>
          <p:nvSpPr>
            <p:cNvPr id="98" name="tx98"/>
            <p:cNvSpPr/>
            <p:nvPr/>
          </p:nvSpPr>
          <p:spPr>
            <a:xfrm>
              <a:off x="1613873" y="216828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77</a:t>
              </a:r>
            </a:p>
          </p:txBody>
        </p:sp>
        <p:sp>
          <p:nvSpPr>
            <p:cNvPr id="99" name="tx99"/>
            <p:cNvSpPr/>
            <p:nvPr/>
          </p:nvSpPr>
          <p:spPr>
            <a:xfrm>
              <a:off x="2165887" y="185661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85</a:t>
              </a:r>
            </a:p>
          </p:txBody>
        </p:sp>
        <p:sp>
          <p:nvSpPr>
            <p:cNvPr id="100" name="tx100"/>
            <p:cNvSpPr/>
            <p:nvPr/>
          </p:nvSpPr>
          <p:spPr>
            <a:xfrm>
              <a:off x="2717901" y="162286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91</a:t>
              </a:r>
            </a:p>
          </p:txBody>
        </p:sp>
        <p:sp>
          <p:nvSpPr>
            <p:cNvPr id="101" name="tx101"/>
            <p:cNvSpPr/>
            <p:nvPr/>
          </p:nvSpPr>
          <p:spPr>
            <a:xfrm>
              <a:off x="3269916" y="150598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94</a:t>
              </a:r>
            </a:p>
          </p:txBody>
        </p:sp>
        <p:sp>
          <p:nvSpPr>
            <p:cNvPr id="102" name="tx102"/>
            <p:cNvSpPr/>
            <p:nvPr/>
          </p:nvSpPr>
          <p:spPr>
            <a:xfrm>
              <a:off x="3821930" y="158390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92</a:t>
              </a:r>
            </a:p>
          </p:txBody>
        </p:sp>
        <p:sp>
          <p:nvSpPr>
            <p:cNvPr id="103" name="tx103"/>
            <p:cNvSpPr/>
            <p:nvPr/>
          </p:nvSpPr>
          <p:spPr>
            <a:xfrm>
              <a:off x="4373945"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104" name="tx104"/>
            <p:cNvSpPr/>
            <p:nvPr/>
          </p:nvSpPr>
          <p:spPr>
            <a:xfrm>
              <a:off x="4925959"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105" name="tx105"/>
            <p:cNvSpPr/>
            <p:nvPr/>
          </p:nvSpPr>
          <p:spPr>
            <a:xfrm>
              <a:off x="5477974" y="17786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87</a:t>
              </a:r>
            </a:p>
          </p:txBody>
        </p:sp>
        <p:sp>
          <p:nvSpPr>
            <p:cNvPr id="106" name="tx106"/>
            <p:cNvSpPr/>
            <p:nvPr/>
          </p:nvSpPr>
          <p:spPr>
            <a:xfrm>
              <a:off x="6029988" y="17786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87</a:t>
              </a:r>
            </a:p>
          </p:txBody>
        </p:sp>
        <p:sp>
          <p:nvSpPr>
            <p:cNvPr id="107" name="tx107"/>
            <p:cNvSpPr/>
            <p:nvPr/>
          </p:nvSpPr>
          <p:spPr>
            <a:xfrm>
              <a:off x="6582003" y="17786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87</a:t>
              </a:r>
            </a:p>
          </p:txBody>
        </p:sp>
        <p:sp>
          <p:nvSpPr>
            <p:cNvPr id="108" name="tx108"/>
            <p:cNvSpPr/>
            <p:nvPr/>
          </p:nvSpPr>
          <p:spPr>
            <a:xfrm>
              <a:off x="7134017" y="158390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92</a:t>
              </a:r>
            </a:p>
          </p:txBody>
        </p:sp>
        <p:sp>
          <p:nvSpPr>
            <p:cNvPr id="109" name="tx109"/>
            <p:cNvSpPr/>
            <p:nvPr/>
          </p:nvSpPr>
          <p:spPr>
            <a:xfrm>
              <a:off x="7686032" y="154494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93</a:t>
              </a:r>
            </a:p>
          </p:txBody>
        </p:sp>
        <p:sp>
          <p:nvSpPr>
            <p:cNvPr id="110" name="tx110"/>
            <p:cNvSpPr/>
            <p:nvPr/>
          </p:nvSpPr>
          <p:spPr>
            <a:xfrm>
              <a:off x="8238046" y="150598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94</a:t>
              </a:r>
            </a:p>
          </p:txBody>
        </p:sp>
        <p:sp>
          <p:nvSpPr>
            <p:cNvPr id="111" name="rc111"/>
            <p:cNvSpPr/>
            <p:nvPr/>
          </p:nvSpPr>
          <p:spPr>
            <a:xfrm>
              <a:off x="796852" y="860973"/>
              <a:ext cx="7838605" cy="4414047"/>
            </a:xfrm>
            <a:prstGeom prst="rect">
              <a:avLst/>
            </a:prstGeom>
            <a:noFill/>
            <a:ln w="13550" cap="rnd">
              <a:solidFill>
                <a:srgbClr val="BEBEBE">
                  <a:alpha val="100000"/>
                </a:srgbClr>
              </a:solidFill>
              <a:prstDash val="solid"/>
              <a:round/>
            </a:ln>
          </p:spPr>
          <p:txBody>
            <a:bodyPr/>
            <a:lstStyle/>
            <a:p/>
          </p:txBody>
        </p:sp>
        <p:sp>
          <p:nvSpPr>
            <p:cNvPr id="112" name="tx112"/>
            <p:cNvSpPr/>
            <p:nvPr/>
          </p:nvSpPr>
          <p:spPr>
            <a:xfrm>
              <a:off x="4343400" y="713542"/>
              <a:ext cx="7455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Northern Africa</a:t>
              </a:r>
            </a:p>
          </p:txBody>
        </p:sp>
        <p:sp>
          <p:nvSpPr>
            <p:cNvPr id="113" name="tx113"/>
            <p:cNvSpPr/>
            <p:nvPr/>
          </p:nvSpPr>
          <p:spPr>
            <a:xfrm rot="-5400000">
              <a:off x="98669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4" name="tx114"/>
            <p:cNvSpPr/>
            <p:nvPr/>
          </p:nvSpPr>
          <p:spPr>
            <a:xfrm rot="-5400000">
              <a:off x="15387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5" name="tx115"/>
            <p:cNvSpPr/>
            <p:nvPr/>
          </p:nvSpPr>
          <p:spPr>
            <a:xfrm rot="-5400000">
              <a:off x="209072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16" name="tx116"/>
            <p:cNvSpPr/>
            <p:nvPr/>
          </p:nvSpPr>
          <p:spPr>
            <a:xfrm rot="-5400000">
              <a:off x="26427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7" name="tx117"/>
            <p:cNvSpPr/>
            <p:nvPr/>
          </p:nvSpPr>
          <p:spPr>
            <a:xfrm rot="-5400000">
              <a:off x="319475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18" name="tx118"/>
            <p:cNvSpPr/>
            <p:nvPr/>
          </p:nvSpPr>
          <p:spPr>
            <a:xfrm rot="-5400000">
              <a:off x="374676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19" name="tx119"/>
            <p:cNvSpPr/>
            <p:nvPr/>
          </p:nvSpPr>
          <p:spPr>
            <a:xfrm rot="-5400000">
              <a:off x="429878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20" name="tx120"/>
            <p:cNvSpPr/>
            <p:nvPr/>
          </p:nvSpPr>
          <p:spPr>
            <a:xfrm rot="-5400000">
              <a:off x="4850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1" name="tx121"/>
            <p:cNvSpPr/>
            <p:nvPr/>
          </p:nvSpPr>
          <p:spPr>
            <a:xfrm rot="-5400000">
              <a:off x="540281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2" name="tx122"/>
            <p:cNvSpPr/>
            <p:nvPr/>
          </p:nvSpPr>
          <p:spPr>
            <a:xfrm rot="-5400000">
              <a:off x="595482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3" name="tx123"/>
            <p:cNvSpPr/>
            <p:nvPr/>
          </p:nvSpPr>
          <p:spPr>
            <a:xfrm rot="-5400000">
              <a:off x="650683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4" name="tx124"/>
            <p:cNvSpPr/>
            <p:nvPr/>
          </p:nvSpPr>
          <p:spPr>
            <a:xfrm rot="-5400000">
              <a:off x="705885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5" name="tx125"/>
            <p:cNvSpPr/>
            <p:nvPr/>
          </p:nvSpPr>
          <p:spPr>
            <a:xfrm rot="-5400000">
              <a:off x="761086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6" name="tx126"/>
            <p:cNvSpPr/>
            <p:nvPr/>
          </p:nvSpPr>
          <p:spPr>
            <a:xfrm rot="-5400000">
              <a:off x="816288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7" name="tx127"/>
            <p:cNvSpPr/>
            <p:nvPr/>
          </p:nvSpPr>
          <p:spPr>
            <a:xfrm>
              <a:off x="578865"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28" name="tx128"/>
            <p:cNvSpPr/>
            <p:nvPr/>
          </p:nvSpPr>
          <p:spPr>
            <a:xfrm>
              <a:off x="578865" y="377215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5K</a:t>
              </a:r>
            </a:p>
          </p:txBody>
        </p:sp>
        <p:sp>
          <p:nvSpPr>
            <p:cNvPr id="129" name="tx129"/>
            <p:cNvSpPr/>
            <p:nvPr/>
          </p:nvSpPr>
          <p:spPr>
            <a:xfrm>
              <a:off x="508182" y="2515411"/>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10K</a:t>
              </a:r>
            </a:p>
          </p:txBody>
        </p:sp>
        <p:sp>
          <p:nvSpPr>
            <p:cNvPr id="130" name="tx130"/>
            <p:cNvSpPr/>
            <p:nvPr/>
          </p:nvSpPr>
          <p:spPr>
            <a:xfrm>
              <a:off x="508182" y="1258671"/>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15K</a:t>
              </a:r>
            </a:p>
          </p:txBody>
        </p:sp>
        <p:sp>
          <p:nvSpPr>
            <p:cNvPr id="131" name="tx131"/>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2" name="tx132"/>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3" name="tx133"/>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34" name="tx134"/>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35" name="tx135"/>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36" name="tx136"/>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37" name="tx137"/>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38" name="tx138"/>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39" name="pl139"/>
            <p:cNvSpPr/>
            <p:nvPr/>
          </p:nvSpPr>
          <p:spPr>
            <a:xfrm>
              <a:off x="3280305"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40" name="pt140"/>
            <p:cNvSpPr/>
            <p:nvPr/>
          </p:nvSpPr>
          <p:spPr>
            <a:xfrm>
              <a:off x="3336486"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1" name="pl141"/>
            <p:cNvSpPr/>
            <p:nvPr/>
          </p:nvSpPr>
          <p:spPr>
            <a:xfrm>
              <a:off x="4027102"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2" name="pt142"/>
            <p:cNvSpPr/>
            <p:nvPr/>
          </p:nvSpPr>
          <p:spPr>
            <a:xfrm>
              <a:off x="4083283"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3" name="tx143"/>
            <p:cNvSpPr/>
            <p:nvPr/>
          </p:nvSpPr>
          <p:spPr>
            <a:xfrm>
              <a:off x="3547405"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4" name="tx144"/>
            <p:cNvSpPr/>
            <p:nvPr/>
          </p:nvSpPr>
          <p:spPr>
            <a:xfrm>
              <a:off x="4294202"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5" name="rc145"/>
            <p:cNvSpPr/>
            <p:nvPr/>
          </p:nvSpPr>
          <p:spPr>
            <a:xfrm>
              <a:off x="4969721" y="6002425"/>
              <a:ext cx="201456" cy="201456"/>
            </a:xfrm>
            <a:prstGeom prst="rect">
              <a:avLst/>
            </a:prstGeom>
            <a:solidFill>
              <a:srgbClr val="1CABE2">
                <a:alpha val="100000"/>
              </a:srgbClr>
            </a:solidFill>
          </p:spPr>
          <p:txBody>
            <a:bodyPr/>
            <a:lstStyle/>
            <a:p/>
          </p:txBody>
        </p:sp>
        <p:sp>
          <p:nvSpPr>
            <p:cNvPr id="146" name="tx146"/>
            <p:cNvSpPr/>
            <p:nvPr/>
          </p:nvSpPr>
          <p:spPr>
            <a:xfrm>
              <a:off x="5249766"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47" name="tx147"/>
            <p:cNvSpPr/>
            <p:nvPr/>
          </p:nvSpPr>
          <p:spPr>
            <a:xfrm>
              <a:off x="2304242"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48" name="tx148"/>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50" name="tx150"/>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(Northern Africa).
In 2025, there were 1,533 confirmed measles cases - an increase from 1,137 in 2024.
Measles cases were reported in 5 countries (Algeria, Mauritania, Libya, Morocco, and Tunisia). Morocco reported the highest number of cases (n=678), accounting for 44%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Northern Africa, 0 out of 6 (0%) countries had MCV1 coverage below 80% in 2025.
There were 6 (100%) countries that achieved MCV1 of 90% or higher, accounting for 4.3 million (100%)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6 countries achieved at least 90% MCV1 coverage, while 0 had coverage below 80%.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Morocco had the highest coverage (98%), while Libya and Mauritania had the lowest coverage (93%).
MCV1 coverage increased in 2 out of 6 countries between 2024 and 2025. The largest increase was 4% points in Libya from 89% to 93%.
No countries saw a decrease in coverage. Coverage remained constant between 2024 and 2025 in the remaining 4 countries.
In 2025, 6 out of 6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MCV1 coverage compared to 2019, by country.
Coverage was higher in 2025 compared to 2019 in 4 countries (Algeria, Egypt, Libya, and Mauritania).
The largest increase in coverage was 20% points in Libya from 73% in 2019 to 93% in 2025.
Coverage was lower than in 2019 in 2 countries (Morocco and Tunisia).
The largest decline in coverage was 2% points in Tunisia from 98% in 2019 to 96% in 2025.</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388201"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3974712"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56122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4773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277643" y="5330912"/>
              <a:ext cx="6980649" cy="0"/>
            </a:xfrm>
            <a:custGeom>
              <a:avLst/>
              <a:pathLst>
                <a:path w="6980649" h="0">
                  <a:moveTo>
                    <a:pt x="0" y="0"/>
                  </a:moveTo>
                  <a:lnTo>
                    <a:pt x="6980649" y="0"/>
                  </a:lnTo>
                  <a:lnTo>
                    <a:pt x="6980649" y="0"/>
                  </a:lnTo>
                </a:path>
              </a:pathLst>
            </a:custGeom>
            <a:ln w="13550" cap="flat">
              <a:solidFill>
                <a:srgbClr val="EBEBEB">
                  <a:alpha val="100000"/>
                </a:srgbClr>
              </a:solidFill>
              <a:prstDash val="solid"/>
              <a:round/>
            </a:ln>
          </p:spPr>
          <p:txBody>
            <a:bodyPr/>
            <a:lstStyle/>
            <a:p/>
          </p:txBody>
        </p:sp>
        <p:sp>
          <p:nvSpPr>
            <p:cNvPr id="9" name="pl9"/>
            <p:cNvSpPr/>
            <p:nvPr/>
          </p:nvSpPr>
          <p:spPr>
            <a:xfrm>
              <a:off x="1277643" y="4496841"/>
              <a:ext cx="6980649" cy="0"/>
            </a:xfrm>
            <a:custGeom>
              <a:avLst/>
              <a:pathLst>
                <a:path w="6980649" h="0">
                  <a:moveTo>
                    <a:pt x="0" y="0"/>
                  </a:moveTo>
                  <a:lnTo>
                    <a:pt x="6980649" y="0"/>
                  </a:lnTo>
                  <a:lnTo>
                    <a:pt x="6980649" y="0"/>
                  </a:lnTo>
                </a:path>
              </a:pathLst>
            </a:custGeom>
            <a:ln w="13550" cap="flat">
              <a:solidFill>
                <a:srgbClr val="EBEBEB">
                  <a:alpha val="100000"/>
                </a:srgbClr>
              </a:solidFill>
              <a:prstDash val="solid"/>
              <a:round/>
            </a:ln>
          </p:spPr>
          <p:txBody>
            <a:bodyPr/>
            <a:lstStyle/>
            <a:p/>
          </p:txBody>
        </p:sp>
        <p:sp>
          <p:nvSpPr>
            <p:cNvPr id="10" name="pl10"/>
            <p:cNvSpPr/>
            <p:nvPr/>
          </p:nvSpPr>
          <p:spPr>
            <a:xfrm>
              <a:off x="1277643" y="3662769"/>
              <a:ext cx="6980649" cy="0"/>
            </a:xfrm>
            <a:custGeom>
              <a:avLst/>
              <a:pathLst>
                <a:path w="6980649" h="0">
                  <a:moveTo>
                    <a:pt x="0" y="0"/>
                  </a:moveTo>
                  <a:lnTo>
                    <a:pt x="6980649" y="0"/>
                  </a:lnTo>
                  <a:lnTo>
                    <a:pt x="6980649" y="0"/>
                  </a:lnTo>
                </a:path>
              </a:pathLst>
            </a:custGeom>
            <a:ln w="13550" cap="flat">
              <a:solidFill>
                <a:srgbClr val="EBEBEB">
                  <a:alpha val="100000"/>
                </a:srgbClr>
              </a:solidFill>
              <a:prstDash val="solid"/>
              <a:round/>
            </a:ln>
          </p:spPr>
          <p:txBody>
            <a:bodyPr/>
            <a:lstStyle/>
            <a:p/>
          </p:txBody>
        </p:sp>
        <p:sp>
          <p:nvSpPr>
            <p:cNvPr id="11" name="pl11"/>
            <p:cNvSpPr/>
            <p:nvPr/>
          </p:nvSpPr>
          <p:spPr>
            <a:xfrm>
              <a:off x="1277643" y="2828697"/>
              <a:ext cx="6980649" cy="0"/>
            </a:xfrm>
            <a:custGeom>
              <a:avLst/>
              <a:pathLst>
                <a:path w="6980649" h="0">
                  <a:moveTo>
                    <a:pt x="0" y="0"/>
                  </a:moveTo>
                  <a:lnTo>
                    <a:pt x="6980649" y="0"/>
                  </a:lnTo>
                  <a:lnTo>
                    <a:pt x="6980649" y="0"/>
                  </a:lnTo>
                </a:path>
              </a:pathLst>
            </a:custGeom>
            <a:ln w="13550" cap="flat">
              <a:solidFill>
                <a:srgbClr val="EBEBEB">
                  <a:alpha val="100000"/>
                </a:srgbClr>
              </a:solidFill>
              <a:prstDash val="solid"/>
              <a:round/>
            </a:ln>
          </p:spPr>
          <p:txBody>
            <a:bodyPr/>
            <a:lstStyle/>
            <a:p/>
          </p:txBody>
        </p:sp>
        <p:sp>
          <p:nvSpPr>
            <p:cNvPr id="12" name="pl12"/>
            <p:cNvSpPr/>
            <p:nvPr/>
          </p:nvSpPr>
          <p:spPr>
            <a:xfrm>
              <a:off x="1277643" y="1994626"/>
              <a:ext cx="6980649" cy="0"/>
            </a:xfrm>
            <a:custGeom>
              <a:avLst/>
              <a:pathLst>
                <a:path w="6980649" h="0">
                  <a:moveTo>
                    <a:pt x="0" y="0"/>
                  </a:moveTo>
                  <a:lnTo>
                    <a:pt x="6980649" y="0"/>
                  </a:lnTo>
                  <a:lnTo>
                    <a:pt x="6980649" y="0"/>
                  </a:lnTo>
                </a:path>
              </a:pathLst>
            </a:custGeom>
            <a:ln w="13550" cap="flat">
              <a:solidFill>
                <a:srgbClr val="EBEBEB">
                  <a:alpha val="100000"/>
                </a:srgbClr>
              </a:solidFill>
              <a:prstDash val="solid"/>
              <a:round/>
            </a:ln>
          </p:spPr>
          <p:txBody>
            <a:bodyPr/>
            <a:lstStyle/>
            <a:p/>
          </p:txBody>
        </p:sp>
        <p:sp>
          <p:nvSpPr>
            <p:cNvPr id="13" name="pl13"/>
            <p:cNvSpPr/>
            <p:nvPr/>
          </p:nvSpPr>
          <p:spPr>
            <a:xfrm>
              <a:off x="1277643" y="1160554"/>
              <a:ext cx="6980649" cy="0"/>
            </a:xfrm>
            <a:custGeom>
              <a:avLst/>
              <a:pathLst>
                <a:path w="6980649" h="0">
                  <a:moveTo>
                    <a:pt x="0" y="0"/>
                  </a:moveTo>
                  <a:lnTo>
                    <a:pt x="6980649" y="0"/>
                  </a:lnTo>
                  <a:lnTo>
                    <a:pt x="6980649" y="0"/>
                  </a:lnTo>
                </a:path>
              </a:pathLst>
            </a:custGeom>
            <a:ln w="13550" cap="flat">
              <a:solidFill>
                <a:srgbClr val="EBEBEB">
                  <a:alpha val="100000"/>
                </a:srgbClr>
              </a:solidFill>
              <a:prstDash val="solid"/>
              <a:round/>
            </a:ln>
          </p:spPr>
          <p:txBody>
            <a:bodyPr/>
            <a:lstStyle/>
            <a:p/>
          </p:txBody>
        </p:sp>
        <p:sp>
          <p:nvSpPr>
            <p:cNvPr id="14" name="pl14"/>
            <p:cNvSpPr/>
            <p:nvPr/>
          </p:nvSpPr>
          <p:spPr>
            <a:xfrm>
              <a:off x="159494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8145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67968"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35447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94099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14069" y="1160554"/>
              <a:ext cx="63460" cy="0"/>
            </a:xfrm>
            <a:custGeom>
              <a:avLst/>
              <a:pathLst>
                <a:path w="63460" h="0">
                  <a:moveTo>
                    <a:pt x="0" y="0"/>
                  </a:moveTo>
                  <a:lnTo>
                    <a:pt x="0" y="0"/>
                  </a:lnTo>
                  <a:lnTo>
                    <a:pt x="63460" y="0"/>
                  </a:lnTo>
                  <a:lnTo>
                    <a:pt x="63460" y="0"/>
                  </a:lnTo>
                  <a:lnTo>
                    <a:pt x="63460" y="0"/>
                  </a:lnTo>
                  <a:lnTo>
                    <a:pt x="63460" y="0"/>
                  </a:lnTo>
                  <a:lnTo>
                    <a:pt x="63460" y="0"/>
                  </a:lnTo>
                </a:path>
              </a:pathLst>
            </a:custGeom>
            <a:ln w="108405" cap="flat">
              <a:solidFill>
                <a:srgbClr val="E8E8E8">
                  <a:alpha val="100000"/>
                </a:srgbClr>
              </a:solidFill>
              <a:prstDash val="solid"/>
              <a:round/>
            </a:ln>
          </p:spPr>
          <p:txBody>
            <a:bodyPr/>
            <a:lstStyle/>
            <a:p/>
          </p:txBody>
        </p:sp>
        <p:sp>
          <p:nvSpPr>
            <p:cNvPr id="20" name="pl20"/>
            <p:cNvSpPr/>
            <p:nvPr/>
          </p:nvSpPr>
          <p:spPr>
            <a:xfrm>
              <a:off x="7560228" y="1994626"/>
              <a:ext cx="190381" cy="0"/>
            </a:xfrm>
            <a:custGeom>
              <a:avLst/>
              <a:pathLst>
                <a:path w="190381" h="0">
                  <a:moveTo>
                    <a:pt x="0" y="0"/>
                  </a:moveTo>
                  <a:lnTo>
                    <a:pt x="63460" y="0"/>
                  </a:lnTo>
                  <a:lnTo>
                    <a:pt x="126920" y="0"/>
                  </a:lnTo>
                  <a:lnTo>
                    <a:pt x="126920" y="0"/>
                  </a:lnTo>
                  <a:lnTo>
                    <a:pt x="126920" y="0"/>
                  </a:lnTo>
                  <a:lnTo>
                    <a:pt x="190381" y="0"/>
                  </a:lnTo>
                  <a:lnTo>
                    <a:pt x="190381" y="0"/>
                  </a:lnTo>
                </a:path>
              </a:pathLst>
            </a:custGeom>
            <a:ln w="108405" cap="flat">
              <a:solidFill>
                <a:srgbClr val="E8E8E8">
                  <a:alpha val="100000"/>
                </a:srgbClr>
              </a:solidFill>
              <a:prstDash val="solid"/>
              <a:round/>
            </a:ln>
          </p:spPr>
          <p:txBody>
            <a:bodyPr/>
            <a:lstStyle/>
            <a:p/>
          </p:txBody>
        </p:sp>
        <p:sp>
          <p:nvSpPr>
            <p:cNvPr id="21" name="pl21"/>
            <p:cNvSpPr/>
            <p:nvPr/>
          </p:nvSpPr>
          <p:spPr>
            <a:xfrm>
              <a:off x="6608321" y="2828697"/>
              <a:ext cx="1269208" cy="0"/>
            </a:xfrm>
            <a:custGeom>
              <a:avLst/>
              <a:pathLst>
                <a:path w="1269208" h="0">
                  <a:moveTo>
                    <a:pt x="0" y="0"/>
                  </a:moveTo>
                  <a:lnTo>
                    <a:pt x="0" y="0"/>
                  </a:lnTo>
                  <a:lnTo>
                    <a:pt x="63460" y="0"/>
                  </a:lnTo>
                  <a:lnTo>
                    <a:pt x="63460" y="0"/>
                  </a:lnTo>
                  <a:lnTo>
                    <a:pt x="951906" y="0"/>
                  </a:lnTo>
                  <a:lnTo>
                    <a:pt x="1078827" y="0"/>
                  </a:lnTo>
                  <a:lnTo>
                    <a:pt x="1269208" y="0"/>
                  </a:lnTo>
                </a:path>
              </a:pathLst>
            </a:custGeom>
            <a:ln w="108405" cap="flat">
              <a:solidFill>
                <a:srgbClr val="E8E8E8">
                  <a:alpha val="100000"/>
                </a:srgbClr>
              </a:solidFill>
              <a:prstDash val="solid"/>
              <a:round/>
            </a:ln>
          </p:spPr>
          <p:txBody>
            <a:bodyPr/>
            <a:lstStyle/>
            <a:p/>
          </p:txBody>
        </p:sp>
        <p:sp>
          <p:nvSpPr>
            <p:cNvPr id="22" name="pl22"/>
            <p:cNvSpPr/>
            <p:nvPr/>
          </p:nvSpPr>
          <p:spPr>
            <a:xfrm>
              <a:off x="7623688" y="3662769"/>
              <a:ext cx="190381" cy="0"/>
            </a:xfrm>
            <a:custGeom>
              <a:avLst/>
              <a:pathLst>
                <a:path w="190381" h="0">
                  <a:moveTo>
                    <a:pt x="0" y="0"/>
                  </a:moveTo>
                  <a:lnTo>
                    <a:pt x="0" y="0"/>
                  </a:lnTo>
                  <a:lnTo>
                    <a:pt x="63460" y="0"/>
                  </a:lnTo>
                  <a:lnTo>
                    <a:pt x="63460" y="0"/>
                  </a:lnTo>
                  <a:lnTo>
                    <a:pt x="63460" y="0"/>
                  </a:lnTo>
                  <a:lnTo>
                    <a:pt x="190381" y="0"/>
                  </a:lnTo>
                  <a:lnTo>
                    <a:pt x="190381" y="0"/>
                  </a:lnTo>
                </a:path>
              </a:pathLst>
            </a:custGeom>
            <a:ln w="108405" cap="flat">
              <a:solidFill>
                <a:srgbClr val="E8E8E8">
                  <a:alpha val="100000"/>
                </a:srgbClr>
              </a:solidFill>
              <a:prstDash val="solid"/>
              <a:round/>
            </a:ln>
          </p:spPr>
          <p:txBody>
            <a:bodyPr/>
            <a:lstStyle/>
            <a:p/>
          </p:txBody>
        </p:sp>
        <p:sp>
          <p:nvSpPr>
            <p:cNvPr id="23" name="pl23"/>
            <p:cNvSpPr/>
            <p:nvPr/>
          </p:nvSpPr>
          <p:spPr>
            <a:xfrm>
              <a:off x="6227558" y="4496841"/>
              <a:ext cx="1269208" cy="0"/>
            </a:xfrm>
            <a:custGeom>
              <a:avLst/>
              <a:pathLst>
                <a:path w="1269208" h="0">
                  <a:moveTo>
                    <a:pt x="0" y="0"/>
                  </a:moveTo>
                  <a:lnTo>
                    <a:pt x="0" y="0"/>
                  </a:lnTo>
                  <a:lnTo>
                    <a:pt x="0" y="0"/>
                  </a:lnTo>
                  <a:lnTo>
                    <a:pt x="0" y="0"/>
                  </a:lnTo>
                  <a:lnTo>
                    <a:pt x="0" y="0"/>
                  </a:lnTo>
                  <a:lnTo>
                    <a:pt x="1015367" y="0"/>
                  </a:lnTo>
                  <a:lnTo>
                    <a:pt x="1269208" y="0"/>
                  </a:lnTo>
                </a:path>
              </a:pathLst>
            </a:custGeom>
            <a:ln w="108405" cap="flat">
              <a:solidFill>
                <a:srgbClr val="E8E8E8">
                  <a:alpha val="100000"/>
                </a:srgbClr>
              </a:solidFill>
              <a:prstDash val="solid"/>
              <a:round/>
            </a:ln>
          </p:spPr>
          <p:txBody>
            <a:bodyPr/>
            <a:lstStyle/>
            <a:p/>
          </p:txBody>
        </p:sp>
        <p:sp>
          <p:nvSpPr>
            <p:cNvPr id="24" name="pl24"/>
            <p:cNvSpPr/>
            <p:nvPr/>
          </p:nvSpPr>
          <p:spPr>
            <a:xfrm>
              <a:off x="6354479" y="5330912"/>
              <a:ext cx="1142288" cy="0"/>
            </a:xfrm>
            <a:custGeom>
              <a:avLst/>
              <a:pathLst>
                <a:path w="1142288" h="0">
                  <a:moveTo>
                    <a:pt x="0" y="0"/>
                  </a:moveTo>
                  <a:lnTo>
                    <a:pt x="0" y="0"/>
                  </a:lnTo>
                  <a:lnTo>
                    <a:pt x="444223" y="0"/>
                  </a:lnTo>
                  <a:lnTo>
                    <a:pt x="571144" y="0"/>
                  </a:lnTo>
                  <a:lnTo>
                    <a:pt x="1078827" y="0"/>
                  </a:lnTo>
                  <a:lnTo>
                    <a:pt x="1142288" y="0"/>
                  </a:lnTo>
                  <a:lnTo>
                    <a:pt x="1142288" y="0"/>
                  </a:lnTo>
                </a:path>
              </a:pathLst>
            </a:custGeom>
            <a:ln w="108405" cap="flat">
              <a:solidFill>
                <a:srgbClr val="E8E8E8">
                  <a:alpha val="100000"/>
                </a:srgbClr>
              </a:solidFill>
              <a:prstDash val="solid"/>
              <a:round/>
            </a:ln>
          </p:spPr>
          <p:txBody>
            <a:bodyPr/>
            <a:lstStyle/>
            <a:p/>
          </p:txBody>
        </p:sp>
        <p:sp>
          <p:nvSpPr>
            <p:cNvPr id="25" name="pt25"/>
            <p:cNvSpPr/>
            <p:nvPr/>
          </p:nvSpPr>
          <p:spPr>
            <a:xfrm>
              <a:off x="6667281"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6667281"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6603821"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6603821"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7873030"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555728"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682648" y="28241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619188"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555728"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682648"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682648"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82648"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746109"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46109" y="1990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223058"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223058"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223058"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223058"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223058"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238425"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492267" y="44923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349979"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794202"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349979"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921123"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428807"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92267"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92267" y="53264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73030"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73030"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73030"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873030"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73030"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09569"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809569" y="1156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809569"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09569"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19188"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19188"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82648"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82648"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82648" y="36582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613079" y="276999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8" name="pt68"/>
            <p:cNvSpPr/>
            <p:nvPr/>
          </p:nvSpPr>
          <p:spPr>
            <a:xfrm>
              <a:off x="7501525" y="276999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9" name="pt69"/>
            <p:cNvSpPr/>
            <p:nvPr/>
          </p:nvSpPr>
          <p:spPr>
            <a:xfrm>
              <a:off x="7628446" y="276999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7564985" y="19359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1" name="pt71"/>
            <p:cNvSpPr/>
            <p:nvPr/>
          </p:nvSpPr>
          <p:spPr>
            <a:xfrm>
              <a:off x="7691906" y="19359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2" name="pt72"/>
            <p:cNvSpPr/>
            <p:nvPr/>
          </p:nvSpPr>
          <p:spPr>
            <a:xfrm>
              <a:off x="7691906" y="19359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3" name="pt73"/>
            <p:cNvSpPr/>
            <p:nvPr/>
          </p:nvSpPr>
          <p:spPr>
            <a:xfrm>
              <a:off x="6168856" y="44381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4" name="pt74"/>
            <p:cNvSpPr/>
            <p:nvPr/>
          </p:nvSpPr>
          <p:spPr>
            <a:xfrm>
              <a:off x="7184223" y="44381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7438065" y="44381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6295777" y="52722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7438065" y="52722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8" name="pt78"/>
            <p:cNvSpPr/>
            <p:nvPr/>
          </p:nvSpPr>
          <p:spPr>
            <a:xfrm>
              <a:off x="7438065" y="52722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9" name="pt79"/>
            <p:cNvSpPr/>
            <p:nvPr/>
          </p:nvSpPr>
          <p:spPr>
            <a:xfrm>
              <a:off x="7818827" y="110185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0" name="pt80"/>
            <p:cNvSpPr/>
            <p:nvPr/>
          </p:nvSpPr>
          <p:spPr>
            <a:xfrm>
              <a:off x="7755367" y="110185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7755367" y="110185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7755367" y="36040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3" name="pt83"/>
            <p:cNvSpPr/>
            <p:nvPr/>
          </p:nvSpPr>
          <p:spPr>
            <a:xfrm>
              <a:off x="7628446" y="36040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4" name="pt84"/>
            <p:cNvSpPr/>
            <p:nvPr/>
          </p:nvSpPr>
          <p:spPr>
            <a:xfrm>
              <a:off x="7628446" y="36040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5" name="tx85"/>
            <p:cNvSpPr/>
            <p:nvPr/>
          </p:nvSpPr>
          <p:spPr>
            <a:xfrm>
              <a:off x="508182" y="5266173"/>
              <a:ext cx="706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Mauritania*</a:t>
              </a:r>
            </a:p>
          </p:txBody>
        </p:sp>
        <p:sp>
          <p:nvSpPr>
            <p:cNvPr id="86" name="tx86"/>
            <p:cNvSpPr/>
            <p:nvPr/>
          </p:nvSpPr>
          <p:spPr>
            <a:xfrm>
              <a:off x="880983" y="4432101"/>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Libya</a:t>
              </a:r>
            </a:p>
          </p:txBody>
        </p:sp>
        <p:sp>
          <p:nvSpPr>
            <p:cNvPr id="87" name="tx87"/>
            <p:cNvSpPr/>
            <p:nvPr/>
          </p:nvSpPr>
          <p:spPr>
            <a:xfrm>
              <a:off x="769883" y="3598029"/>
              <a:ext cx="4451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Tunisia</a:t>
              </a:r>
            </a:p>
          </p:txBody>
        </p:sp>
        <p:sp>
          <p:nvSpPr>
            <p:cNvPr id="88" name="tx88"/>
            <p:cNvSpPr/>
            <p:nvPr/>
          </p:nvSpPr>
          <p:spPr>
            <a:xfrm>
              <a:off x="780125" y="2763958"/>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Algeria</a:t>
              </a:r>
            </a:p>
          </p:txBody>
        </p:sp>
        <p:sp>
          <p:nvSpPr>
            <p:cNvPr id="89" name="tx89"/>
            <p:cNvSpPr/>
            <p:nvPr/>
          </p:nvSpPr>
          <p:spPr>
            <a:xfrm>
              <a:off x="857666" y="1929886"/>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Egypt</a:t>
              </a:r>
            </a:p>
          </p:txBody>
        </p:sp>
        <p:sp>
          <p:nvSpPr>
            <p:cNvPr id="90" name="tx90"/>
            <p:cNvSpPr/>
            <p:nvPr/>
          </p:nvSpPr>
          <p:spPr>
            <a:xfrm>
              <a:off x="679175" y="1095815"/>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Morocco</a:t>
              </a:r>
            </a:p>
          </p:txBody>
        </p:sp>
        <p:sp>
          <p:nvSpPr>
            <p:cNvPr id="91" name="tx91"/>
            <p:cNvSpPr/>
            <p:nvPr/>
          </p:nvSpPr>
          <p:spPr>
            <a:xfrm>
              <a:off x="1563856"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2" name="tx92"/>
            <p:cNvSpPr/>
            <p:nvPr/>
          </p:nvSpPr>
          <p:spPr>
            <a:xfrm>
              <a:off x="3119278"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93" name="tx93"/>
            <p:cNvSpPr/>
            <p:nvPr/>
          </p:nvSpPr>
          <p:spPr>
            <a:xfrm>
              <a:off x="4705789"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94" name="tx94"/>
            <p:cNvSpPr/>
            <p:nvPr/>
          </p:nvSpPr>
          <p:spPr>
            <a:xfrm>
              <a:off x="629230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95" name="tx95"/>
            <p:cNvSpPr/>
            <p:nvPr/>
          </p:nvSpPr>
          <p:spPr>
            <a:xfrm>
              <a:off x="7847721"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96" name="tx96"/>
            <p:cNvSpPr/>
            <p:nvPr/>
          </p:nvSpPr>
          <p:spPr>
            <a:xfrm>
              <a:off x="4336920"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97" name="pt97"/>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99" name="pt99"/>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tx100"/>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01" name="tx101"/>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02" name="tx102"/>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03" name="tx103"/>
            <p:cNvSpPr/>
            <p:nvPr/>
          </p:nvSpPr>
          <p:spPr>
            <a:xfrm>
              <a:off x="1277643" y="435349"/>
              <a:ext cx="415933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Northern Africa, 2019-2025</a:t>
              </a:r>
            </a:p>
          </p:txBody>
        </p:sp>
        <p:sp>
          <p:nvSpPr>
            <p:cNvPr id="104" name="tx104"/>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06" name="tx106"/>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07" name="tx107"/>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2 (out of 6) countries had lower coverage than in 2019.
In 2025, 0 countries had lower MCV1 coverage than in 2024.
In 2025, 2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Northern Africa from lowest to highest coverage, and the rank of the top 10 countries with the most unvaccinated children, based on absolute numbers.
In 2025, MCV1 coverage ranged from 93% in Mauritania and Libya to 98% in Morocco.
6 out of 6 (100%) countries had coverage of at least 90%.
Egypt had MCV1 coverage of 97% and the highest absolute number of unvaccinated children in the region, followed by Algeria.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Mauritania and Libya had the lowest MCV1 coverage, while Egypt and Algeria had the highest number of unvaccinated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01067" y="2007924"/>
              <a:ext cx="1938851" cy="3877694"/>
            </a:xfrm>
            <a:custGeom>
              <a:avLst/>
              <a:pathLst>
                <a:path w="1938851" h="3877694">
                  <a:moveTo>
                    <a:pt x="1931" y="2441516"/>
                  </a:moveTo>
                  <a:lnTo>
                    <a:pt x="2193" y="2509906"/>
                  </a:lnTo>
                  <a:lnTo>
                    <a:pt x="2456" y="2578295"/>
                  </a:lnTo>
                  <a:lnTo>
                    <a:pt x="2719" y="2646685"/>
                  </a:lnTo>
                  <a:lnTo>
                    <a:pt x="2982" y="2715074"/>
                  </a:lnTo>
                  <a:lnTo>
                    <a:pt x="3244" y="2783464"/>
                  </a:lnTo>
                  <a:lnTo>
                    <a:pt x="3507" y="2851853"/>
                  </a:lnTo>
                  <a:lnTo>
                    <a:pt x="3770" y="2920242"/>
                  </a:lnTo>
                  <a:lnTo>
                    <a:pt x="4032" y="2988632"/>
                  </a:lnTo>
                  <a:lnTo>
                    <a:pt x="4295" y="3057021"/>
                  </a:lnTo>
                  <a:lnTo>
                    <a:pt x="4558" y="3125411"/>
                  </a:lnTo>
                  <a:lnTo>
                    <a:pt x="4821" y="3193800"/>
                  </a:lnTo>
                  <a:lnTo>
                    <a:pt x="5083" y="3262190"/>
                  </a:lnTo>
                  <a:lnTo>
                    <a:pt x="5346" y="3330579"/>
                  </a:lnTo>
                  <a:lnTo>
                    <a:pt x="5609" y="3398968"/>
                  </a:lnTo>
                  <a:lnTo>
                    <a:pt x="5872" y="3467358"/>
                  </a:lnTo>
                  <a:lnTo>
                    <a:pt x="6134" y="3535747"/>
                  </a:lnTo>
                  <a:lnTo>
                    <a:pt x="6397" y="3604137"/>
                  </a:lnTo>
                  <a:lnTo>
                    <a:pt x="6660" y="3672526"/>
                  </a:lnTo>
                  <a:lnTo>
                    <a:pt x="6922" y="3740916"/>
                  </a:lnTo>
                  <a:lnTo>
                    <a:pt x="7185" y="3809305"/>
                  </a:lnTo>
                  <a:lnTo>
                    <a:pt x="7448" y="3877694"/>
                  </a:lnTo>
                  <a:lnTo>
                    <a:pt x="73557" y="3876313"/>
                  </a:lnTo>
                  <a:lnTo>
                    <a:pt x="139580" y="3872678"/>
                  </a:lnTo>
                  <a:lnTo>
                    <a:pt x="205441" y="3866794"/>
                  </a:lnTo>
                  <a:lnTo>
                    <a:pt x="271063" y="3858667"/>
                  </a:lnTo>
                  <a:lnTo>
                    <a:pt x="336370" y="3848307"/>
                  </a:lnTo>
                  <a:lnTo>
                    <a:pt x="401286" y="3835727"/>
                  </a:lnTo>
                  <a:lnTo>
                    <a:pt x="465734" y="3820940"/>
                  </a:lnTo>
                  <a:lnTo>
                    <a:pt x="529642" y="3803964"/>
                  </a:lnTo>
                  <a:lnTo>
                    <a:pt x="592933" y="3784819"/>
                  </a:lnTo>
                  <a:lnTo>
                    <a:pt x="655534" y="3763527"/>
                  </a:lnTo>
                  <a:lnTo>
                    <a:pt x="717373" y="3740113"/>
                  </a:lnTo>
                  <a:lnTo>
                    <a:pt x="778378" y="3714603"/>
                  </a:lnTo>
                  <a:lnTo>
                    <a:pt x="838477" y="3687028"/>
                  </a:lnTo>
                  <a:lnTo>
                    <a:pt x="897601" y="3657420"/>
                  </a:lnTo>
                  <a:lnTo>
                    <a:pt x="955681" y="3625813"/>
                  </a:lnTo>
                  <a:lnTo>
                    <a:pt x="1012649" y="3592244"/>
                  </a:lnTo>
                  <a:lnTo>
                    <a:pt x="1068440" y="3556751"/>
                  </a:lnTo>
                  <a:lnTo>
                    <a:pt x="1122988" y="3519377"/>
                  </a:lnTo>
                  <a:lnTo>
                    <a:pt x="1176230" y="3480165"/>
                  </a:lnTo>
                  <a:lnTo>
                    <a:pt x="1228104" y="3439160"/>
                  </a:lnTo>
                  <a:lnTo>
                    <a:pt x="1278549" y="3396410"/>
                  </a:lnTo>
                  <a:lnTo>
                    <a:pt x="1327507" y="3351965"/>
                  </a:lnTo>
                  <a:lnTo>
                    <a:pt x="1374921" y="3305876"/>
                  </a:lnTo>
                  <a:lnTo>
                    <a:pt x="1420736" y="3258197"/>
                  </a:lnTo>
                  <a:lnTo>
                    <a:pt x="1464899" y="3208983"/>
                  </a:lnTo>
                  <a:lnTo>
                    <a:pt x="1507357" y="3158292"/>
                  </a:lnTo>
                  <a:lnTo>
                    <a:pt x="1548063" y="3106183"/>
                  </a:lnTo>
                  <a:lnTo>
                    <a:pt x="1586968" y="3052716"/>
                  </a:lnTo>
                  <a:lnTo>
                    <a:pt x="1624027" y="2997954"/>
                  </a:lnTo>
                  <a:lnTo>
                    <a:pt x="1659197" y="2941960"/>
                  </a:lnTo>
                  <a:lnTo>
                    <a:pt x="1692437" y="2884799"/>
                  </a:lnTo>
                  <a:lnTo>
                    <a:pt x="1723709" y="2826537"/>
                  </a:lnTo>
                  <a:lnTo>
                    <a:pt x="1752976" y="2767244"/>
                  </a:lnTo>
                  <a:lnTo>
                    <a:pt x="1780204" y="2706987"/>
                  </a:lnTo>
                  <a:lnTo>
                    <a:pt x="1805362" y="2645836"/>
                  </a:lnTo>
                  <a:lnTo>
                    <a:pt x="1828420" y="2583863"/>
                  </a:lnTo>
                  <a:lnTo>
                    <a:pt x="1849351" y="2521140"/>
                  </a:lnTo>
                  <a:lnTo>
                    <a:pt x="1868131" y="2457740"/>
                  </a:lnTo>
                  <a:lnTo>
                    <a:pt x="1884738" y="2393736"/>
                  </a:lnTo>
                  <a:lnTo>
                    <a:pt x="1899153" y="2329203"/>
                  </a:lnTo>
                  <a:lnTo>
                    <a:pt x="1911359" y="2264216"/>
                  </a:lnTo>
                  <a:lnTo>
                    <a:pt x="1921343" y="2198851"/>
                  </a:lnTo>
                  <a:lnTo>
                    <a:pt x="1929091" y="2133183"/>
                  </a:lnTo>
                  <a:lnTo>
                    <a:pt x="1934596" y="2067289"/>
                  </a:lnTo>
                  <a:lnTo>
                    <a:pt x="1937850" y="2001246"/>
                  </a:lnTo>
                  <a:lnTo>
                    <a:pt x="1938851" y="1935130"/>
                  </a:lnTo>
                  <a:lnTo>
                    <a:pt x="1937596" y="1869018"/>
                  </a:lnTo>
                  <a:lnTo>
                    <a:pt x="1934088" y="1802988"/>
                  </a:lnTo>
                  <a:lnTo>
                    <a:pt x="1928330" y="1737116"/>
                  </a:lnTo>
                  <a:lnTo>
                    <a:pt x="1920330" y="1671478"/>
                  </a:lnTo>
                  <a:lnTo>
                    <a:pt x="1910095" y="1606152"/>
                  </a:lnTo>
                  <a:lnTo>
                    <a:pt x="1897640" y="1541212"/>
                  </a:lnTo>
                  <a:lnTo>
                    <a:pt x="1882977" y="1476735"/>
                  </a:lnTo>
                  <a:lnTo>
                    <a:pt x="1866124" y="1412796"/>
                  </a:lnTo>
                  <a:lnTo>
                    <a:pt x="1847100" y="1349468"/>
                  </a:lnTo>
                  <a:lnTo>
                    <a:pt x="1825928" y="1286826"/>
                  </a:lnTo>
                  <a:lnTo>
                    <a:pt x="1802633" y="1224942"/>
                  </a:lnTo>
                  <a:lnTo>
                    <a:pt x="1777240" y="1163888"/>
                  </a:lnTo>
                  <a:lnTo>
                    <a:pt x="1749781" y="1103736"/>
                  </a:lnTo>
                  <a:lnTo>
                    <a:pt x="1720286" y="1044555"/>
                  </a:lnTo>
                  <a:lnTo>
                    <a:pt x="1688791" y="986415"/>
                  </a:lnTo>
                  <a:lnTo>
                    <a:pt x="1655331" y="929382"/>
                  </a:lnTo>
                  <a:lnTo>
                    <a:pt x="1619946" y="873523"/>
                  </a:lnTo>
                  <a:lnTo>
                    <a:pt x="1582677" y="818904"/>
                  </a:lnTo>
                  <a:lnTo>
                    <a:pt x="1543567" y="765587"/>
                  </a:lnTo>
                  <a:lnTo>
                    <a:pt x="1502662" y="713634"/>
                  </a:lnTo>
                  <a:lnTo>
                    <a:pt x="1460008" y="663107"/>
                  </a:lnTo>
                  <a:lnTo>
                    <a:pt x="1415657" y="614063"/>
                  </a:lnTo>
                  <a:lnTo>
                    <a:pt x="1369659" y="566561"/>
                  </a:lnTo>
                  <a:lnTo>
                    <a:pt x="1322069" y="520654"/>
                  </a:lnTo>
                  <a:lnTo>
                    <a:pt x="1272940" y="476397"/>
                  </a:lnTo>
                  <a:lnTo>
                    <a:pt x="1222331" y="433841"/>
                  </a:lnTo>
                  <a:lnTo>
                    <a:pt x="1170300" y="393036"/>
                  </a:lnTo>
                  <a:lnTo>
                    <a:pt x="1116908" y="354028"/>
                  </a:lnTo>
                  <a:lnTo>
                    <a:pt x="1062217" y="316864"/>
                  </a:lnTo>
                  <a:lnTo>
                    <a:pt x="1006290" y="281586"/>
                  </a:lnTo>
                  <a:lnTo>
                    <a:pt x="949193" y="248236"/>
                  </a:lnTo>
                  <a:lnTo>
                    <a:pt x="890992" y="216853"/>
                  </a:lnTo>
                  <a:lnTo>
                    <a:pt x="831755" y="187472"/>
                  </a:lnTo>
                  <a:lnTo>
                    <a:pt x="771550" y="160128"/>
                  </a:lnTo>
                  <a:lnTo>
                    <a:pt x="710448" y="134853"/>
                  </a:lnTo>
                  <a:lnTo>
                    <a:pt x="648519" y="111676"/>
                  </a:lnTo>
                  <a:lnTo>
                    <a:pt x="585837" y="90625"/>
                  </a:lnTo>
                  <a:lnTo>
                    <a:pt x="522473" y="71723"/>
                  </a:lnTo>
                  <a:lnTo>
                    <a:pt x="458501" y="54993"/>
                  </a:lnTo>
                  <a:lnTo>
                    <a:pt x="393996" y="40454"/>
                  </a:lnTo>
                  <a:lnTo>
                    <a:pt x="329032" y="28123"/>
                  </a:lnTo>
                  <a:lnTo>
                    <a:pt x="263686" y="18014"/>
                  </a:lnTo>
                  <a:lnTo>
                    <a:pt x="198033" y="10140"/>
                  </a:lnTo>
                  <a:lnTo>
                    <a:pt x="132150" y="4508"/>
                  </a:lnTo>
                  <a:lnTo>
                    <a:pt x="66113" y="1127"/>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5531" y="1440478"/>
                  </a:lnTo>
                  <a:lnTo>
                    <a:pt x="129944" y="1453274"/>
                  </a:lnTo>
                  <a:lnTo>
                    <a:pt x="192138" y="1474359"/>
                  </a:lnTo>
                  <a:lnTo>
                    <a:pt x="251054" y="1503372"/>
                  </a:lnTo>
                  <a:lnTo>
                    <a:pt x="305684" y="1539818"/>
                  </a:lnTo>
                  <a:lnTo>
                    <a:pt x="355097" y="1583074"/>
                  </a:lnTo>
                  <a:lnTo>
                    <a:pt x="398448" y="1632404"/>
                  </a:lnTo>
                  <a:lnTo>
                    <a:pt x="434999" y="1686964"/>
                  </a:lnTo>
                  <a:lnTo>
                    <a:pt x="464125" y="1745823"/>
                  </a:lnTo>
                  <a:lnTo>
                    <a:pt x="485329" y="1807978"/>
                  </a:lnTo>
                  <a:lnTo>
                    <a:pt x="498249" y="1872366"/>
                  </a:lnTo>
                  <a:lnTo>
                    <a:pt x="502665" y="1937889"/>
                  </a:lnTo>
                  <a:lnTo>
                    <a:pt x="498501" y="2003428"/>
                  </a:lnTo>
                  <a:lnTo>
                    <a:pt x="485828" y="2067865"/>
                  </a:lnTo>
                  <a:lnTo>
                    <a:pt x="464863" y="2130100"/>
                  </a:lnTo>
                  <a:lnTo>
                    <a:pt x="435963" y="2189071"/>
                  </a:lnTo>
                  <a:lnTo>
                    <a:pt x="399622" y="2243771"/>
                  </a:lnTo>
                  <a:lnTo>
                    <a:pt x="356461" y="2293267"/>
                  </a:lnTo>
                  <a:lnTo>
                    <a:pt x="307215" y="2336713"/>
                  </a:lnTo>
                  <a:lnTo>
                    <a:pt x="252725" y="2373369"/>
                  </a:lnTo>
                  <a:lnTo>
                    <a:pt x="193921" y="2402608"/>
                  </a:lnTo>
                  <a:lnTo>
                    <a:pt x="131808" y="2423931"/>
                  </a:lnTo>
                  <a:lnTo>
                    <a:pt x="67445" y="2436975"/>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5" name="pg5"/>
            <p:cNvSpPr/>
            <p:nvPr/>
          </p:nvSpPr>
          <p:spPr>
            <a:xfrm>
              <a:off x="1275940" y="4006490"/>
              <a:ext cx="1932574" cy="1879128"/>
            </a:xfrm>
            <a:custGeom>
              <a:avLst/>
              <a:pathLst>
                <a:path w="1932574" h="1879128">
                  <a:moveTo>
                    <a:pt x="1426019" y="0"/>
                  </a:moveTo>
                  <a:lnTo>
                    <a:pt x="1358113" y="8124"/>
                  </a:lnTo>
                  <a:lnTo>
                    <a:pt x="1290208" y="16248"/>
                  </a:lnTo>
                  <a:lnTo>
                    <a:pt x="1222302" y="24372"/>
                  </a:lnTo>
                  <a:lnTo>
                    <a:pt x="1154396" y="32496"/>
                  </a:lnTo>
                  <a:lnTo>
                    <a:pt x="1086491" y="40620"/>
                  </a:lnTo>
                  <a:lnTo>
                    <a:pt x="1018585" y="48744"/>
                  </a:lnTo>
                  <a:lnTo>
                    <a:pt x="950679" y="56868"/>
                  </a:lnTo>
                  <a:lnTo>
                    <a:pt x="882774" y="64992"/>
                  </a:lnTo>
                  <a:lnTo>
                    <a:pt x="814868" y="73116"/>
                  </a:lnTo>
                  <a:lnTo>
                    <a:pt x="746962" y="81240"/>
                  </a:lnTo>
                  <a:lnTo>
                    <a:pt x="679056" y="89364"/>
                  </a:lnTo>
                  <a:lnTo>
                    <a:pt x="611151" y="97488"/>
                  </a:lnTo>
                  <a:lnTo>
                    <a:pt x="543245" y="105612"/>
                  </a:lnTo>
                  <a:lnTo>
                    <a:pt x="475339" y="113736"/>
                  </a:lnTo>
                  <a:lnTo>
                    <a:pt x="407434" y="121860"/>
                  </a:lnTo>
                  <a:lnTo>
                    <a:pt x="339528" y="129984"/>
                  </a:lnTo>
                  <a:lnTo>
                    <a:pt x="271622" y="138108"/>
                  </a:lnTo>
                  <a:lnTo>
                    <a:pt x="203717" y="146232"/>
                  </a:lnTo>
                  <a:lnTo>
                    <a:pt x="135811" y="154356"/>
                  </a:lnTo>
                  <a:lnTo>
                    <a:pt x="67905" y="162480"/>
                  </a:lnTo>
                  <a:lnTo>
                    <a:pt x="0" y="170604"/>
                  </a:lnTo>
                  <a:lnTo>
                    <a:pt x="8897" y="235626"/>
                  </a:lnTo>
                  <a:lnTo>
                    <a:pt x="19990" y="300309"/>
                  </a:lnTo>
                  <a:lnTo>
                    <a:pt x="33266" y="364580"/>
                  </a:lnTo>
                  <a:lnTo>
                    <a:pt x="48710" y="428365"/>
                  </a:lnTo>
                  <a:lnTo>
                    <a:pt x="66303" y="491591"/>
                  </a:lnTo>
                  <a:lnTo>
                    <a:pt x="86026" y="554185"/>
                  </a:lnTo>
                  <a:lnTo>
                    <a:pt x="107856" y="616076"/>
                  </a:lnTo>
                  <a:lnTo>
                    <a:pt x="131769" y="677192"/>
                  </a:lnTo>
                  <a:lnTo>
                    <a:pt x="157736" y="737464"/>
                  </a:lnTo>
                  <a:lnTo>
                    <a:pt x="185728" y="796823"/>
                  </a:lnTo>
                  <a:lnTo>
                    <a:pt x="215713" y="855200"/>
                  </a:lnTo>
                  <a:lnTo>
                    <a:pt x="247656" y="912529"/>
                  </a:lnTo>
                  <a:lnTo>
                    <a:pt x="281522" y="968745"/>
                  </a:lnTo>
                  <a:lnTo>
                    <a:pt x="317271" y="1023781"/>
                  </a:lnTo>
                  <a:lnTo>
                    <a:pt x="354861" y="1077577"/>
                  </a:lnTo>
                  <a:lnTo>
                    <a:pt x="394251" y="1130069"/>
                  </a:lnTo>
                  <a:lnTo>
                    <a:pt x="435395" y="1181199"/>
                  </a:lnTo>
                  <a:lnTo>
                    <a:pt x="478246" y="1230906"/>
                  </a:lnTo>
                  <a:lnTo>
                    <a:pt x="522754" y="1279135"/>
                  </a:lnTo>
                  <a:lnTo>
                    <a:pt x="568869" y="1325830"/>
                  </a:lnTo>
                  <a:lnTo>
                    <a:pt x="616539" y="1370937"/>
                  </a:lnTo>
                  <a:lnTo>
                    <a:pt x="665707" y="1414405"/>
                  </a:lnTo>
                  <a:lnTo>
                    <a:pt x="716318" y="1456184"/>
                  </a:lnTo>
                  <a:lnTo>
                    <a:pt x="768315" y="1496227"/>
                  </a:lnTo>
                  <a:lnTo>
                    <a:pt x="821637" y="1534486"/>
                  </a:lnTo>
                  <a:lnTo>
                    <a:pt x="876223" y="1570920"/>
                  </a:lnTo>
                  <a:lnTo>
                    <a:pt x="932011" y="1605484"/>
                  </a:lnTo>
                  <a:lnTo>
                    <a:pt x="988936" y="1638141"/>
                  </a:lnTo>
                  <a:lnTo>
                    <a:pt x="1046935" y="1668853"/>
                  </a:lnTo>
                  <a:lnTo>
                    <a:pt x="1105939" y="1697584"/>
                  </a:lnTo>
                  <a:lnTo>
                    <a:pt x="1165882" y="1724302"/>
                  </a:lnTo>
                  <a:lnTo>
                    <a:pt x="1226695" y="1748976"/>
                  </a:lnTo>
                  <a:lnTo>
                    <a:pt x="1288309" y="1771577"/>
                  </a:lnTo>
                  <a:lnTo>
                    <a:pt x="1350652" y="1792081"/>
                  </a:lnTo>
                  <a:lnTo>
                    <a:pt x="1413653" y="1810462"/>
                  </a:lnTo>
                  <a:lnTo>
                    <a:pt x="1477240" y="1826701"/>
                  </a:lnTo>
                  <a:lnTo>
                    <a:pt x="1541340" y="1840779"/>
                  </a:lnTo>
                  <a:lnTo>
                    <a:pt x="1605880" y="1852679"/>
                  </a:lnTo>
                  <a:lnTo>
                    <a:pt x="1670786" y="1862388"/>
                  </a:lnTo>
                  <a:lnTo>
                    <a:pt x="1735983" y="1869895"/>
                  </a:lnTo>
                  <a:lnTo>
                    <a:pt x="1801397" y="1875191"/>
                  </a:lnTo>
                  <a:lnTo>
                    <a:pt x="1866952" y="1878270"/>
                  </a:lnTo>
                  <a:lnTo>
                    <a:pt x="1932574" y="1879128"/>
                  </a:lnTo>
                  <a:lnTo>
                    <a:pt x="1932312" y="1810739"/>
                  </a:lnTo>
                  <a:lnTo>
                    <a:pt x="1932049" y="1742350"/>
                  </a:lnTo>
                  <a:lnTo>
                    <a:pt x="1931786" y="1673960"/>
                  </a:lnTo>
                  <a:lnTo>
                    <a:pt x="1931524" y="1605571"/>
                  </a:lnTo>
                  <a:lnTo>
                    <a:pt x="1931261" y="1537181"/>
                  </a:lnTo>
                  <a:lnTo>
                    <a:pt x="1930998" y="1468792"/>
                  </a:lnTo>
                  <a:lnTo>
                    <a:pt x="1930735" y="1400402"/>
                  </a:lnTo>
                  <a:lnTo>
                    <a:pt x="1930473" y="1332013"/>
                  </a:lnTo>
                  <a:lnTo>
                    <a:pt x="1930210" y="1263623"/>
                  </a:lnTo>
                  <a:lnTo>
                    <a:pt x="1929947" y="1195234"/>
                  </a:lnTo>
                  <a:lnTo>
                    <a:pt x="1929684" y="1126845"/>
                  </a:lnTo>
                  <a:lnTo>
                    <a:pt x="1929422" y="1058455"/>
                  </a:lnTo>
                  <a:lnTo>
                    <a:pt x="1929159" y="990066"/>
                  </a:lnTo>
                  <a:lnTo>
                    <a:pt x="1928896" y="921676"/>
                  </a:lnTo>
                  <a:lnTo>
                    <a:pt x="1928633" y="853287"/>
                  </a:lnTo>
                  <a:lnTo>
                    <a:pt x="1928371" y="784897"/>
                  </a:lnTo>
                  <a:lnTo>
                    <a:pt x="1928108" y="716508"/>
                  </a:lnTo>
                  <a:lnTo>
                    <a:pt x="1927845" y="648119"/>
                  </a:lnTo>
                  <a:lnTo>
                    <a:pt x="1927583" y="579729"/>
                  </a:lnTo>
                  <a:lnTo>
                    <a:pt x="1927320" y="511340"/>
                  </a:lnTo>
                  <a:lnTo>
                    <a:pt x="1927057" y="442950"/>
                  </a:lnTo>
                  <a:lnTo>
                    <a:pt x="1860720" y="438811"/>
                  </a:lnTo>
                  <a:lnTo>
                    <a:pt x="1795508" y="425955"/>
                  </a:lnTo>
                  <a:lnTo>
                    <a:pt x="1732563" y="404608"/>
                  </a:lnTo>
                  <a:lnTo>
                    <a:pt x="1672985" y="375142"/>
                  </a:lnTo>
                  <a:lnTo>
                    <a:pt x="1617815" y="338074"/>
                  </a:lnTo>
                  <a:lnTo>
                    <a:pt x="1568019" y="294050"/>
                  </a:lnTo>
                  <a:lnTo>
                    <a:pt x="1524466" y="243841"/>
                  </a:lnTo>
                  <a:lnTo>
                    <a:pt x="1487918" y="188325"/>
                  </a:lnTo>
                  <a:lnTo>
                    <a:pt x="1459015" y="128472"/>
                  </a:lnTo>
                  <a:lnTo>
                    <a:pt x="1438261" y="65329"/>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6" name="pg6"/>
            <p:cNvSpPr/>
            <p:nvPr/>
          </p:nvSpPr>
          <p:spPr>
            <a:xfrm>
              <a:off x="1262389" y="3176001"/>
              <a:ext cx="1477440" cy="1001093"/>
            </a:xfrm>
            <a:custGeom>
              <a:avLst/>
              <a:pathLst>
                <a:path w="1477440" h="1001093">
                  <a:moveTo>
                    <a:pt x="1477440" y="570946"/>
                  </a:moveTo>
                  <a:lnTo>
                    <a:pt x="1414686" y="543758"/>
                  </a:lnTo>
                  <a:lnTo>
                    <a:pt x="1351933" y="516570"/>
                  </a:lnTo>
                  <a:lnTo>
                    <a:pt x="1289179" y="489382"/>
                  </a:lnTo>
                  <a:lnTo>
                    <a:pt x="1226426" y="462194"/>
                  </a:lnTo>
                  <a:lnTo>
                    <a:pt x="1163672" y="435006"/>
                  </a:lnTo>
                  <a:lnTo>
                    <a:pt x="1100919" y="407818"/>
                  </a:lnTo>
                  <a:lnTo>
                    <a:pt x="1038165" y="380630"/>
                  </a:lnTo>
                  <a:lnTo>
                    <a:pt x="975412" y="353443"/>
                  </a:lnTo>
                  <a:lnTo>
                    <a:pt x="912658" y="326255"/>
                  </a:lnTo>
                  <a:lnTo>
                    <a:pt x="849905" y="299067"/>
                  </a:lnTo>
                  <a:lnTo>
                    <a:pt x="787151" y="271879"/>
                  </a:lnTo>
                  <a:lnTo>
                    <a:pt x="724398" y="244691"/>
                  </a:lnTo>
                  <a:lnTo>
                    <a:pt x="661644" y="217503"/>
                  </a:lnTo>
                  <a:lnTo>
                    <a:pt x="598891" y="190315"/>
                  </a:lnTo>
                  <a:lnTo>
                    <a:pt x="536137" y="163127"/>
                  </a:lnTo>
                  <a:lnTo>
                    <a:pt x="473384" y="135939"/>
                  </a:lnTo>
                  <a:lnTo>
                    <a:pt x="410630" y="108751"/>
                  </a:lnTo>
                  <a:lnTo>
                    <a:pt x="347877" y="81563"/>
                  </a:lnTo>
                  <a:lnTo>
                    <a:pt x="285123" y="54375"/>
                  </a:lnTo>
                  <a:lnTo>
                    <a:pt x="222370" y="27187"/>
                  </a:lnTo>
                  <a:lnTo>
                    <a:pt x="159616" y="0"/>
                  </a:lnTo>
                  <a:lnTo>
                    <a:pt x="133597" y="63076"/>
                  </a:lnTo>
                  <a:lnTo>
                    <a:pt x="109813" y="127029"/>
                  </a:lnTo>
                  <a:lnTo>
                    <a:pt x="88294" y="191779"/>
                  </a:lnTo>
                  <a:lnTo>
                    <a:pt x="69067" y="257246"/>
                  </a:lnTo>
                  <a:lnTo>
                    <a:pt x="52156" y="323349"/>
                  </a:lnTo>
                  <a:lnTo>
                    <a:pt x="37580" y="390007"/>
                  </a:lnTo>
                  <a:lnTo>
                    <a:pt x="25360" y="457136"/>
                  </a:lnTo>
                  <a:lnTo>
                    <a:pt x="15508" y="524653"/>
                  </a:lnTo>
                  <a:lnTo>
                    <a:pt x="8039" y="592475"/>
                  </a:lnTo>
                  <a:lnTo>
                    <a:pt x="2961" y="660518"/>
                  </a:lnTo>
                  <a:lnTo>
                    <a:pt x="280" y="728698"/>
                  </a:lnTo>
                  <a:lnTo>
                    <a:pt x="0" y="796930"/>
                  </a:lnTo>
                  <a:lnTo>
                    <a:pt x="2120" y="865129"/>
                  </a:lnTo>
                  <a:lnTo>
                    <a:pt x="6639" y="933212"/>
                  </a:lnTo>
                  <a:lnTo>
                    <a:pt x="13551" y="1001093"/>
                  </a:lnTo>
                  <a:lnTo>
                    <a:pt x="81457" y="992969"/>
                  </a:lnTo>
                  <a:lnTo>
                    <a:pt x="149363" y="984845"/>
                  </a:lnTo>
                  <a:lnTo>
                    <a:pt x="217268" y="976721"/>
                  </a:lnTo>
                  <a:lnTo>
                    <a:pt x="285174" y="968597"/>
                  </a:lnTo>
                  <a:lnTo>
                    <a:pt x="353080" y="960473"/>
                  </a:lnTo>
                  <a:lnTo>
                    <a:pt x="420985" y="952349"/>
                  </a:lnTo>
                  <a:lnTo>
                    <a:pt x="488891" y="944225"/>
                  </a:lnTo>
                  <a:lnTo>
                    <a:pt x="556797" y="936101"/>
                  </a:lnTo>
                  <a:lnTo>
                    <a:pt x="624703" y="927977"/>
                  </a:lnTo>
                  <a:lnTo>
                    <a:pt x="692608" y="919853"/>
                  </a:lnTo>
                  <a:lnTo>
                    <a:pt x="760514" y="911729"/>
                  </a:lnTo>
                  <a:lnTo>
                    <a:pt x="828420" y="903605"/>
                  </a:lnTo>
                  <a:lnTo>
                    <a:pt x="896325" y="895481"/>
                  </a:lnTo>
                  <a:lnTo>
                    <a:pt x="964231" y="887357"/>
                  </a:lnTo>
                  <a:lnTo>
                    <a:pt x="1032137" y="879233"/>
                  </a:lnTo>
                  <a:lnTo>
                    <a:pt x="1100042" y="871109"/>
                  </a:lnTo>
                  <a:lnTo>
                    <a:pt x="1167948" y="862985"/>
                  </a:lnTo>
                  <a:lnTo>
                    <a:pt x="1235854" y="854861"/>
                  </a:lnTo>
                  <a:lnTo>
                    <a:pt x="1303759" y="846737"/>
                  </a:lnTo>
                  <a:lnTo>
                    <a:pt x="1371665" y="838613"/>
                  </a:lnTo>
                  <a:lnTo>
                    <a:pt x="1439571" y="830489"/>
                  </a:lnTo>
                  <a:lnTo>
                    <a:pt x="1436054" y="764290"/>
                  </a:lnTo>
                  <a:lnTo>
                    <a:pt x="1441278" y="698204"/>
                  </a:lnTo>
                  <a:lnTo>
                    <a:pt x="1455154" y="633380"/>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7" name="pg7"/>
            <p:cNvSpPr/>
            <p:nvPr/>
          </p:nvSpPr>
          <p:spPr>
            <a:xfrm>
              <a:off x="1422006" y="2385763"/>
              <a:ext cx="1480925" cy="1361184"/>
            </a:xfrm>
            <a:custGeom>
              <a:avLst/>
              <a:pathLst>
                <a:path w="1480925" h="1361184">
                  <a:moveTo>
                    <a:pt x="1480925" y="1156307"/>
                  </a:moveTo>
                  <a:lnTo>
                    <a:pt x="1440363" y="1101245"/>
                  </a:lnTo>
                  <a:lnTo>
                    <a:pt x="1399800" y="1046183"/>
                  </a:lnTo>
                  <a:lnTo>
                    <a:pt x="1359237" y="991121"/>
                  </a:lnTo>
                  <a:lnTo>
                    <a:pt x="1318675" y="936058"/>
                  </a:lnTo>
                  <a:lnTo>
                    <a:pt x="1278112" y="880996"/>
                  </a:lnTo>
                  <a:lnTo>
                    <a:pt x="1237549" y="825934"/>
                  </a:lnTo>
                  <a:lnTo>
                    <a:pt x="1196987" y="770871"/>
                  </a:lnTo>
                  <a:lnTo>
                    <a:pt x="1156424" y="715809"/>
                  </a:lnTo>
                  <a:lnTo>
                    <a:pt x="1115862" y="660747"/>
                  </a:lnTo>
                  <a:lnTo>
                    <a:pt x="1075299" y="605685"/>
                  </a:lnTo>
                  <a:lnTo>
                    <a:pt x="1034736" y="550622"/>
                  </a:lnTo>
                  <a:lnTo>
                    <a:pt x="994174" y="495560"/>
                  </a:lnTo>
                  <a:lnTo>
                    <a:pt x="953611" y="440498"/>
                  </a:lnTo>
                  <a:lnTo>
                    <a:pt x="913048" y="385435"/>
                  </a:lnTo>
                  <a:lnTo>
                    <a:pt x="872486" y="330373"/>
                  </a:lnTo>
                  <a:lnTo>
                    <a:pt x="831923" y="275311"/>
                  </a:lnTo>
                  <a:lnTo>
                    <a:pt x="791360" y="220249"/>
                  </a:lnTo>
                  <a:lnTo>
                    <a:pt x="750798" y="165186"/>
                  </a:lnTo>
                  <a:lnTo>
                    <a:pt x="710235" y="110124"/>
                  </a:lnTo>
                  <a:lnTo>
                    <a:pt x="669672" y="55062"/>
                  </a:lnTo>
                  <a:lnTo>
                    <a:pt x="629110" y="0"/>
                  </a:lnTo>
                  <a:lnTo>
                    <a:pt x="574983" y="41360"/>
                  </a:lnTo>
                  <a:lnTo>
                    <a:pt x="522342" y="84596"/>
                  </a:lnTo>
                  <a:lnTo>
                    <a:pt x="471252" y="129655"/>
                  </a:lnTo>
                  <a:lnTo>
                    <a:pt x="421777" y="176480"/>
                  </a:lnTo>
                  <a:lnTo>
                    <a:pt x="373977" y="225015"/>
                  </a:lnTo>
                  <a:lnTo>
                    <a:pt x="327912" y="275199"/>
                  </a:lnTo>
                  <a:lnTo>
                    <a:pt x="283638" y="326970"/>
                  </a:lnTo>
                  <a:lnTo>
                    <a:pt x="241210" y="380264"/>
                  </a:lnTo>
                  <a:lnTo>
                    <a:pt x="200681" y="435016"/>
                  </a:lnTo>
                  <a:lnTo>
                    <a:pt x="162099" y="491159"/>
                  </a:lnTo>
                  <a:lnTo>
                    <a:pt x="125514" y="548621"/>
                  </a:lnTo>
                  <a:lnTo>
                    <a:pt x="90970" y="607334"/>
                  </a:lnTo>
                  <a:lnTo>
                    <a:pt x="58510" y="667223"/>
                  </a:lnTo>
                  <a:lnTo>
                    <a:pt x="28174" y="728216"/>
                  </a:lnTo>
                  <a:lnTo>
                    <a:pt x="0" y="790237"/>
                  </a:lnTo>
                  <a:lnTo>
                    <a:pt x="62753" y="817425"/>
                  </a:lnTo>
                  <a:lnTo>
                    <a:pt x="125506" y="844613"/>
                  </a:lnTo>
                  <a:lnTo>
                    <a:pt x="188260" y="871801"/>
                  </a:lnTo>
                  <a:lnTo>
                    <a:pt x="251013" y="898989"/>
                  </a:lnTo>
                  <a:lnTo>
                    <a:pt x="313767" y="926177"/>
                  </a:lnTo>
                  <a:lnTo>
                    <a:pt x="376520" y="953365"/>
                  </a:lnTo>
                  <a:lnTo>
                    <a:pt x="439274" y="980553"/>
                  </a:lnTo>
                  <a:lnTo>
                    <a:pt x="502027" y="1007741"/>
                  </a:lnTo>
                  <a:lnTo>
                    <a:pt x="564781" y="1034929"/>
                  </a:lnTo>
                  <a:lnTo>
                    <a:pt x="627534" y="1062117"/>
                  </a:lnTo>
                  <a:lnTo>
                    <a:pt x="690288" y="1089305"/>
                  </a:lnTo>
                  <a:lnTo>
                    <a:pt x="753041" y="1116493"/>
                  </a:lnTo>
                  <a:lnTo>
                    <a:pt x="815795" y="1143681"/>
                  </a:lnTo>
                  <a:lnTo>
                    <a:pt x="878548" y="1170868"/>
                  </a:lnTo>
                  <a:lnTo>
                    <a:pt x="941302" y="1198056"/>
                  </a:lnTo>
                  <a:lnTo>
                    <a:pt x="1004055" y="1225244"/>
                  </a:lnTo>
                  <a:lnTo>
                    <a:pt x="1066809" y="1252432"/>
                  </a:lnTo>
                  <a:lnTo>
                    <a:pt x="1129562" y="1279620"/>
                  </a:lnTo>
                  <a:lnTo>
                    <a:pt x="1192316" y="1306808"/>
                  </a:lnTo>
                  <a:lnTo>
                    <a:pt x="1255069" y="1333996"/>
                  </a:lnTo>
                  <a:lnTo>
                    <a:pt x="1317823" y="1361184"/>
                  </a:lnTo>
                  <a:lnTo>
                    <a:pt x="1348075" y="1302318"/>
                  </a:lnTo>
                  <a:lnTo>
                    <a:pt x="1385798" y="1247938"/>
                  </a:lnTo>
                  <a:lnTo>
                    <a:pt x="1430339" y="1198985"/>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8" name="pg8"/>
            <p:cNvSpPr/>
            <p:nvPr/>
          </p:nvSpPr>
          <p:spPr>
            <a:xfrm>
              <a:off x="2051116" y="2080733"/>
              <a:ext cx="1013493" cy="1461337"/>
            </a:xfrm>
            <a:custGeom>
              <a:avLst/>
              <a:pathLst>
                <a:path w="1013493" h="1461337">
                  <a:moveTo>
                    <a:pt x="1013493" y="1382256"/>
                  </a:moveTo>
                  <a:lnTo>
                    <a:pt x="994927" y="1316434"/>
                  </a:lnTo>
                  <a:lnTo>
                    <a:pt x="976361" y="1250612"/>
                  </a:lnTo>
                  <a:lnTo>
                    <a:pt x="957796" y="1184790"/>
                  </a:lnTo>
                  <a:lnTo>
                    <a:pt x="939230" y="1118969"/>
                  </a:lnTo>
                  <a:lnTo>
                    <a:pt x="920664" y="1053147"/>
                  </a:lnTo>
                  <a:lnTo>
                    <a:pt x="902099" y="987325"/>
                  </a:lnTo>
                  <a:lnTo>
                    <a:pt x="883533" y="921504"/>
                  </a:lnTo>
                  <a:lnTo>
                    <a:pt x="864967" y="855682"/>
                  </a:lnTo>
                  <a:lnTo>
                    <a:pt x="846402" y="789860"/>
                  </a:lnTo>
                  <a:lnTo>
                    <a:pt x="827836" y="724038"/>
                  </a:lnTo>
                  <a:lnTo>
                    <a:pt x="809270" y="658217"/>
                  </a:lnTo>
                  <a:lnTo>
                    <a:pt x="790705" y="592395"/>
                  </a:lnTo>
                  <a:lnTo>
                    <a:pt x="772139" y="526573"/>
                  </a:lnTo>
                  <a:lnTo>
                    <a:pt x="753573" y="460752"/>
                  </a:lnTo>
                  <a:lnTo>
                    <a:pt x="735008" y="394930"/>
                  </a:lnTo>
                  <a:lnTo>
                    <a:pt x="716442" y="329108"/>
                  </a:lnTo>
                  <a:lnTo>
                    <a:pt x="697876" y="263286"/>
                  </a:lnTo>
                  <a:lnTo>
                    <a:pt x="679311" y="197465"/>
                  </a:lnTo>
                  <a:lnTo>
                    <a:pt x="660745" y="131643"/>
                  </a:lnTo>
                  <a:lnTo>
                    <a:pt x="642179" y="65821"/>
                  </a:lnTo>
                  <a:lnTo>
                    <a:pt x="623614" y="0"/>
                  </a:lnTo>
                  <a:lnTo>
                    <a:pt x="556792" y="20152"/>
                  </a:lnTo>
                  <a:lnTo>
                    <a:pt x="490739" y="42697"/>
                  </a:lnTo>
                  <a:lnTo>
                    <a:pt x="425541" y="67605"/>
                  </a:lnTo>
                  <a:lnTo>
                    <a:pt x="361281" y="94843"/>
                  </a:lnTo>
                  <a:lnTo>
                    <a:pt x="298043" y="124376"/>
                  </a:lnTo>
                  <a:lnTo>
                    <a:pt x="235909" y="156166"/>
                  </a:lnTo>
                  <a:lnTo>
                    <a:pt x="174960" y="190172"/>
                  </a:lnTo>
                  <a:lnTo>
                    <a:pt x="115274" y="226350"/>
                  </a:lnTo>
                  <a:lnTo>
                    <a:pt x="56928" y="264652"/>
                  </a:lnTo>
                  <a:lnTo>
                    <a:pt x="0" y="305030"/>
                  </a:lnTo>
                  <a:lnTo>
                    <a:pt x="40562" y="360092"/>
                  </a:lnTo>
                  <a:lnTo>
                    <a:pt x="81125" y="415154"/>
                  </a:lnTo>
                  <a:lnTo>
                    <a:pt x="121687" y="470216"/>
                  </a:lnTo>
                  <a:lnTo>
                    <a:pt x="162250" y="525279"/>
                  </a:lnTo>
                  <a:lnTo>
                    <a:pt x="202813" y="580341"/>
                  </a:lnTo>
                  <a:lnTo>
                    <a:pt x="243375" y="635403"/>
                  </a:lnTo>
                  <a:lnTo>
                    <a:pt x="283938" y="690465"/>
                  </a:lnTo>
                  <a:lnTo>
                    <a:pt x="324501" y="745528"/>
                  </a:lnTo>
                  <a:lnTo>
                    <a:pt x="365063" y="800590"/>
                  </a:lnTo>
                  <a:lnTo>
                    <a:pt x="405626" y="855652"/>
                  </a:lnTo>
                  <a:lnTo>
                    <a:pt x="446189" y="910715"/>
                  </a:lnTo>
                  <a:lnTo>
                    <a:pt x="486751" y="965777"/>
                  </a:lnTo>
                  <a:lnTo>
                    <a:pt x="527314" y="1020839"/>
                  </a:lnTo>
                  <a:lnTo>
                    <a:pt x="567877" y="1075901"/>
                  </a:lnTo>
                  <a:lnTo>
                    <a:pt x="608439" y="1130964"/>
                  </a:lnTo>
                  <a:lnTo>
                    <a:pt x="649002" y="1186026"/>
                  </a:lnTo>
                  <a:lnTo>
                    <a:pt x="689564" y="1241088"/>
                  </a:lnTo>
                  <a:lnTo>
                    <a:pt x="730127" y="1296151"/>
                  </a:lnTo>
                  <a:lnTo>
                    <a:pt x="770690" y="1351213"/>
                  </a:lnTo>
                  <a:lnTo>
                    <a:pt x="811252" y="1406275"/>
                  </a:lnTo>
                  <a:lnTo>
                    <a:pt x="851815" y="1461337"/>
                  </a:lnTo>
                  <a:lnTo>
                    <a:pt x="929086" y="1414501"/>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9" name="pg9"/>
            <p:cNvSpPr/>
            <p:nvPr/>
          </p:nvSpPr>
          <p:spPr>
            <a:xfrm>
              <a:off x="2674730" y="2007924"/>
              <a:ext cx="526336" cy="1455064"/>
            </a:xfrm>
            <a:custGeom>
              <a:avLst/>
              <a:pathLst>
                <a:path w="526336" h="1455064">
                  <a:moveTo>
                    <a:pt x="526336" y="1436188"/>
                  </a:moveTo>
                  <a:lnTo>
                    <a:pt x="526336" y="1367798"/>
                  </a:lnTo>
                  <a:lnTo>
                    <a:pt x="526336" y="1299408"/>
                  </a:lnTo>
                  <a:lnTo>
                    <a:pt x="526336" y="1231018"/>
                  </a:lnTo>
                  <a:lnTo>
                    <a:pt x="526336" y="1162628"/>
                  </a:lnTo>
                  <a:lnTo>
                    <a:pt x="526336" y="1094238"/>
                  </a:lnTo>
                  <a:lnTo>
                    <a:pt x="526336" y="1025849"/>
                  </a:lnTo>
                  <a:lnTo>
                    <a:pt x="526336" y="957459"/>
                  </a:lnTo>
                  <a:lnTo>
                    <a:pt x="526336" y="889069"/>
                  </a:lnTo>
                  <a:lnTo>
                    <a:pt x="526336" y="820679"/>
                  </a:lnTo>
                  <a:lnTo>
                    <a:pt x="526336" y="752289"/>
                  </a:lnTo>
                  <a:lnTo>
                    <a:pt x="526336" y="683899"/>
                  </a:lnTo>
                  <a:lnTo>
                    <a:pt x="526336" y="615509"/>
                  </a:lnTo>
                  <a:lnTo>
                    <a:pt x="526336" y="547119"/>
                  </a:lnTo>
                  <a:lnTo>
                    <a:pt x="526336" y="478729"/>
                  </a:lnTo>
                  <a:lnTo>
                    <a:pt x="526336" y="410339"/>
                  </a:lnTo>
                  <a:lnTo>
                    <a:pt x="526336" y="341949"/>
                  </a:lnTo>
                  <a:lnTo>
                    <a:pt x="526336" y="273559"/>
                  </a:lnTo>
                  <a:lnTo>
                    <a:pt x="526336" y="205169"/>
                  </a:lnTo>
                  <a:lnTo>
                    <a:pt x="526336" y="136779"/>
                  </a:lnTo>
                  <a:lnTo>
                    <a:pt x="526336" y="68389"/>
                  </a:lnTo>
                  <a:lnTo>
                    <a:pt x="526336" y="0"/>
                  </a:lnTo>
                  <a:lnTo>
                    <a:pt x="459721" y="1144"/>
                  </a:lnTo>
                  <a:lnTo>
                    <a:pt x="393185" y="4577"/>
                  </a:lnTo>
                  <a:lnTo>
                    <a:pt x="326806" y="10294"/>
                  </a:lnTo>
                  <a:lnTo>
                    <a:pt x="260662" y="18288"/>
                  </a:lnTo>
                  <a:lnTo>
                    <a:pt x="194832" y="28550"/>
                  </a:lnTo>
                  <a:lnTo>
                    <a:pt x="129394" y="41068"/>
                  </a:lnTo>
                  <a:lnTo>
                    <a:pt x="64424" y="55826"/>
                  </a:lnTo>
                  <a:lnTo>
                    <a:pt x="0" y="72808"/>
                  </a:lnTo>
                  <a:lnTo>
                    <a:pt x="18565" y="138630"/>
                  </a:lnTo>
                  <a:lnTo>
                    <a:pt x="37131" y="204452"/>
                  </a:lnTo>
                  <a:lnTo>
                    <a:pt x="55697" y="270274"/>
                  </a:lnTo>
                  <a:lnTo>
                    <a:pt x="74262" y="336095"/>
                  </a:lnTo>
                  <a:lnTo>
                    <a:pt x="92828" y="401917"/>
                  </a:lnTo>
                  <a:lnTo>
                    <a:pt x="111394" y="467739"/>
                  </a:lnTo>
                  <a:lnTo>
                    <a:pt x="129959" y="533560"/>
                  </a:lnTo>
                  <a:lnTo>
                    <a:pt x="148525" y="599382"/>
                  </a:lnTo>
                  <a:lnTo>
                    <a:pt x="167091" y="665204"/>
                  </a:lnTo>
                  <a:lnTo>
                    <a:pt x="185656" y="731026"/>
                  </a:lnTo>
                  <a:lnTo>
                    <a:pt x="204222" y="796847"/>
                  </a:lnTo>
                  <a:lnTo>
                    <a:pt x="222788" y="862669"/>
                  </a:lnTo>
                  <a:lnTo>
                    <a:pt x="241353" y="928491"/>
                  </a:lnTo>
                  <a:lnTo>
                    <a:pt x="259919" y="994312"/>
                  </a:lnTo>
                  <a:lnTo>
                    <a:pt x="278485" y="1060134"/>
                  </a:lnTo>
                  <a:lnTo>
                    <a:pt x="297050" y="1125956"/>
                  </a:lnTo>
                  <a:lnTo>
                    <a:pt x="315616" y="1191778"/>
                  </a:lnTo>
                  <a:lnTo>
                    <a:pt x="334182" y="1257599"/>
                  </a:lnTo>
                  <a:lnTo>
                    <a:pt x="352747" y="1323421"/>
                  </a:lnTo>
                  <a:lnTo>
                    <a:pt x="371313" y="1389243"/>
                  </a:lnTo>
                  <a:lnTo>
                    <a:pt x="389879" y="1455064"/>
                  </a:lnTo>
                  <a:lnTo>
                    <a:pt x="457458" y="1440930"/>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0" name="tx10"/>
            <p:cNvSpPr/>
            <p:nvPr/>
          </p:nvSpPr>
          <p:spPr>
            <a:xfrm>
              <a:off x="2954133"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0.1m</a:t>
              </a:r>
            </a:p>
          </p:txBody>
        </p:sp>
        <p:sp>
          <p:nvSpPr>
            <p:cNvPr id="11" name="tx11"/>
            <p:cNvSpPr/>
            <p:nvPr/>
          </p:nvSpPr>
          <p:spPr>
            <a:xfrm>
              <a:off x="5696635" y="3203598"/>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12" name="rc12"/>
            <p:cNvSpPr/>
            <p:nvPr/>
          </p:nvSpPr>
          <p:spPr>
            <a:xfrm>
              <a:off x="5705635" y="3396945"/>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13" name="rc13"/>
            <p:cNvSpPr/>
            <p:nvPr/>
          </p:nvSpPr>
          <p:spPr>
            <a:xfrm>
              <a:off x="5705635" y="3616401"/>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14" name="rc14"/>
            <p:cNvSpPr/>
            <p:nvPr/>
          </p:nvSpPr>
          <p:spPr>
            <a:xfrm>
              <a:off x="5705635" y="3835857"/>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15" name="rc15"/>
            <p:cNvSpPr/>
            <p:nvPr/>
          </p:nvSpPr>
          <p:spPr>
            <a:xfrm>
              <a:off x="5705635" y="4055313"/>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16" name="rc16"/>
            <p:cNvSpPr/>
            <p:nvPr/>
          </p:nvSpPr>
          <p:spPr>
            <a:xfrm>
              <a:off x="5705635" y="4274769"/>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5705635" y="4494225"/>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18" name="tx18"/>
            <p:cNvSpPr/>
            <p:nvPr/>
          </p:nvSpPr>
          <p:spPr>
            <a:xfrm>
              <a:off x="5985680" y="3457668"/>
              <a:ext cx="12741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Egypt: 73,000 (49.9%) </a:t>
              </a:r>
            </a:p>
          </p:txBody>
        </p:sp>
        <p:sp>
          <p:nvSpPr>
            <p:cNvPr id="19" name="tx19"/>
            <p:cNvSpPr/>
            <p:nvPr/>
          </p:nvSpPr>
          <p:spPr>
            <a:xfrm>
              <a:off x="5985680" y="3677124"/>
              <a:ext cx="132999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Algeria: 34,000 (23.2%) </a:t>
              </a:r>
            </a:p>
          </p:txBody>
        </p:sp>
        <p:sp>
          <p:nvSpPr>
            <p:cNvPr id="20" name="tx20"/>
            <p:cNvSpPr/>
            <p:nvPr/>
          </p:nvSpPr>
          <p:spPr>
            <a:xfrm>
              <a:off x="5985680" y="3896580"/>
              <a:ext cx="13546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Morocco: 12,000 (8.4%) </a:t>
              </a:r>
            </a:p>
          </p:txBody>
        </p:sp>
        <p:sp>
          <p:nvSpPr>
            <p:cNvPr id="21" name="tx21"/>
            <p:cNvSpPr/>
            <p:nvPr/>
          </p:nvSpPr>
          <p:spPr>
            <a:xfrm>
              <a:off x="5985680" y="4116036"/>
              <a:ext cx="14479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Mauritania: 12,000 (8.4%) </a:t>
              </a:r>
            </a:p>
          </p:txBody>
        </p:sp>
        <p:sp>
          <p:nvSpPr>
            <p:cNvPr id="22" name="tx22"/>
            <p:cNvSpPr/>
            <p:nvPr/>
          </p:nvSpPr>
          <p:spPr>
            <a:xfrm>
              <a:off x="5985680" y="4335492"/>
              <a:ext cx="11311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Libya: 8,000 (5.7%) </a:t>
              </a:r>
            </a:p>
          </p:txBody>
        </p:sp>
        <p:sp>
          <p:nvSpPr>
            <p:cNvPr id="23" name="tx23"/>
            <p:cNvSpPr/>
            <p:nvPr/>
          </p:nvSpPr>
          <p:spPr>
            <a:xfrm>
              <a:off x="5985680" y="4554948"/>
              <a:ext cx="12179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Tunisia: 6,000 (4.4%) </a:t>
              </a:r>
            </a:p>
          </p:txBody>
        </p:sp>
        <p:sp>
          <p:nvSpPr>
            <p:cNvPr id="24" name="tx24"/>
            <p:cNvSpPr/>
            <p:nvPr/>
          </p:nvSpPr>
          <p:spPr>
            <a:xfrm>
              <a:off x="777499" y="1368037"/>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25" name="tx25"/>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 name="tx26"/>
            <p:cNvSpPr/>
            <p:nvPr/>
          </p:nvSpPr>
          <p:spPr>
            <a:xfrm>
              <a:off x="1579147"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27" name="tx27"/>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(73.1%) of all children unprotected against measles in Northern Africa.
Egypt had the highest number of children who did not receive MCV1 (n=73,000), which is approximately 49.9% of all children unprotected against measles in Northern Africa (n=146,000).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children unprotected against measles in Northern Africa, with Egypt contributing the highest share.</a:t>
            </a:r>
          </a:p>
        </p:txBody>
      </p:sp>
      <p:grpSp xmlns:pic="http://schemas.openxmlformats.org/drawingml/2006/picture">
        <p:nvGrpSpPr>
          <p:cNvPr id="30" name=""/>
          <p:cNvGrpSpPr/>
          <p:nvPr/>
        </p:nvGrpSpPr>
        <p:grpSpPr>
          <a:xfrm>
            <a:off x="292608" y="914400"/>
            <a:ext cx="8595360" cy="28575"/>
            <a:chOff x="292608" y="914400"/>
            <a:chExt cx="8595360" cy="28575"/>
          </a:xfrm>
        </p:grpSpPr>
        <p:sp>
          <p:nvSpPr>
            <p:cNvPr id="31"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852520"/>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416932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348612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280293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 name="pl9"/>
            <p:cNvSpPr/>
            <p:nvPr/>
          </p:nvSpPr>
          <p:spPr>
            <a:xfrm>
              <a:off x="795849" y="211973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10" name="pl10"/>
            <p:cNvSpPr/>
            <p:nvPr/>
          </p:nvSpPr>
          <p:spPr>
            <a:xfrm>
              <a:off x="795849"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451092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795849" y="382772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3" name="pl13"/>
            <p:cNvSpPr/>
            <p:nvPr/>
          </p:nvSpPr>
          <p:spPr>
            <a:xfrm>
              <a:off x="795849" y="3144530"/>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4" name="pl14"/>
            <p:cNvSpPr/>
            <p:nvPr/>
          </p:nvSpPr>
          <p:spPr>
            <a:xfrm>
              <a:off x="795849" y="2461334"/>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5" name="pl15"/>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70564" y="2461334"/>
              <a:ext cx="3494291" cy="1776309"/>
            </a:xfrm>
            <a:custGeom>
              <a:avLst/>
              <a:pathLst>
                <a:path w="3494291" h="1776309">
                  <a:moveTo>
                    <a:pt x="0" y="0"/>
                  </a:moveTo>
                  <a:lnTo>
                    <a:pt x="139771" y="136639"/>
                  </a:lnTo>
                  <a:lnTo>
                    <a:pt x="279543" y="136639"/>
                  </a:lnTo>
                  <a:lnTo>
                    <a:pt x="419315" y="409917"/>
                  </a:lnTo>
                  <a:lnTo>
                    <a:pt x="559086" y="683195"/>
                  </a:lnTo>
                  <a:lnTo>
                    <a:pt x="698858" y="956474"/>
                  </a:lnTo>
                  <a:lnTo>
                    <a:pt x="838630" y="956474"/>
                  </a:lnTo>
                  <a:lnTo>
                    <a:pt x="978401" y="956474"/>
                  </a:lnTo>
                  <a:lnTo>
                    <a:pt x="1118173" y="1229752"/>
                  </a:lnTo>
                  <a:lnTo>
                    <a:pt x="1257945" y="1366391"/>
                  </a:lnTo>
                  <a:lnTo>
                    <a:pt x="1397716" y="1503031"/>
                  </a:lnTo>
                  <a:lnTo>
                    <a:pt x="1537488" y="1366391"/>
                  </a:lnTo>
                  <a:lnTo>
                    <a:pt x="1677260" y="1366391"/>
                  </a:lnTo>
                  <a:lnTo>
                    <a:pt x="1817031" y="1639670"/>
                  </a:lnTo>
                  <a:lnTo>
                    <a:pt x="1956803" y="1503031"/>
                  </a:lnTo>
                  <a:lnTo>
                    <a:pt x="2096575" y="1503031"/>
                  </a:lnTo>
                  <a:lnTo>
                    <a:pt x="2236346" y="1639670"/>
                  </a:lnTo>
                  <a:lnTo>
                    <a:pt x="2376118" y="1639670"/>
                  </a:lnTo>
                  <a:lnTo>
                    <a:pt x="2515890" y="1639670"/>
                  </a:lnTo>
                  <a:lnTo>
                    <a:pt x="2655661" y="1776309"/>
                  </a:lnTo>
                  <a:lnTo>
                    <a:pt x="2795433" y="1639670"/>
                  </a:lnTo>
                  <a:lnTo>
                    <a:pt x="2935205" y="1503031"/>
                  </a:lnTo>
                  <a:lnTo>
                    <a:pt x="3074976" y="1366391"/>
                  </a:lnTo>
                  <a:lnTo>
                    <a:pt x="3214748" y="1503031"/>
                  </a:lnTo>
                  <a:lnTo>
                    <a:pt x="3354520" y="1503031"/>
                  </a:lnTo>
                  <a:lnTo>
                    <a:pt x="3494291" y="1503031"/>
                  </a:lnTo>
                </a:path>
              </a:pathLst>
            </a:custGeom>
            <a:ln w="27101" cap="flat">
              <a:solidFill>
                <a:srgbClr val="00377D">
                  <a:alpha val="50196"/>
                </a:srgbClr>
              </a:solidFill>
              <a:prstDash val="solid"/>
              <a:round/>
            </a:ln>
          </p:spPr>
          <p:txBody>
            <a:bodyPr/>
            <a:lstStyle/>
            <a:p/>
          </p:txBody>
        </p:sp>
        <p:sp>
          <p:nvSpPr>
            <p:cNvPr id="23" name="pl23"/>
            <p:cNvSpPr/>
            <p:nvPr/>
          </p:nvSpPr>
          <p:spPr>
            <a:xfrm>
              <a:off x="970564" y="4647561"/>
              <a:ext cx="3494291" cy="409917"/>
            </a:xfrm>
            <a:custGeom>
              <a:avLst/>
              <a:pathLst>
                <a:path w="3494291" h="409917">
                  <a:moveTo>
                    <a:pt x="0" y="136639"/>
                  </a:moveTo>
                  <a:lnTo>
                    <a:pt x="139771" y="409917"/>
                  </a:lnTo>
                  <a:lnTo>
                    <a:pt x="279543" y="136639"/>
                  </a:lnTo>
                  <a:lnTo>
                    <a:pt x="419315" y="273278"/>
                  </a:lnTo>
                  <a:lnTo>
                    <a:pt x="559086" y="136639"/>
                  </a:lnTo>
                  <a:lnTo>
                    <a:pt x="698858" y="273278"/>
                  </a:lnTo>
                  <a:lnTo>
                    <a:pt x="838630" y="409917"/>
                  </a:lnTo>
                  <a:lnTo>
                    <a:pt x="978401" y="273278"/>
                  </a:lnTo>
                  <a:lnTo>
                    <a:pt x="1118173" y="273278"/>
                  </a:lnTo>
                  <a:lnTo>
                    <a:pt x="1257945" y="409917"/>
                  </a:lnTo>
                  <a:lnTo>
                    <a:pt x="1397716" y="409917"/>
                  </a:lnTo>
                  <a:lnTo>
                    <a:pt x="1537488" y="273278"/>
                  </a:lnTo>
                  <a:lnTo>
                    <a:pt x="1677260" y="273278"/>
                  </a:lnTo>
                  <a:lnTo>
                    <a:pt x="1817031" y="409917"/>
                  </a:lnTo>
                  <a:lnTo>
                    <a:pt x="1956803" y="273278"/>
                  </a:lnTo>
                  <a:lnTo>
                    <a:pt x="2096575" y="273278"/>
                  </a:lnTo>
                  <a:lnTo>
                    <a:pt x="2236346" y="273278"/>
                  </a:lnTo>
                  <a:lnTo>
                    <a:pt x="2376118" y="273278"/>
                  </a:lnTo>
                  <a:lnTo>
                    <a:pt x="2515890" y="273278"/>
                  </a:lnTo>
                  <a:lnTo>
                    <a:pt x="2655661" y="273278"/>
                  </a:lnTo>
                  <a:lnTo>
                    <a:pt x="2795433" y="136639"/>
                  </a:lnTo>
                  <a:lnTo>
                    <a:pt x="2935205" y="136639"/>
                  </a:lnTo>
                  <a:lnTo>
                    <a:pt x="3074976" y="0"/>
                  </a:lnTo>
                  <a:lnTo>
                    <a:pt x="3214748" y="136639"/>
                  </a:lnTo>
                  <a:lnTo>
                    <a:pt x="3354520" y="136639"/>
                  </a:lnTo>
                  <a:lnTo>
                    <a:pt x="3494291" y="273278"/>
                  </a:lnTo>
                </a:path>
              </a:pathLst>
            </a:custGeom>
            <a:ln w="27101" cap="flat">
              <a:solidFill>
                <a:srgbClr val="00833D">
                  <a:alpha val="50196"/>
                </a:srgbClr>
              </a:solidFill>
              <a:prstDash val="solid"/>
              <a:round/>
            </a:ln>
          </p:spPr>
          <p:txBody>
            <a:bodyPr/>
            <a:lstStyle/>
            <a:p/>
          </p:txBody>
        </p:sp>
        <p:sp>
          <p:nvSpPr>
            <p:cNvPr id="24" name="pl24"/>
            <p:cNvSpPr/>
            <p:nvPr/>
          </p:nvSpPr>
          <p:spPr>
            <a:xfrm>
              <a:off x="970564" y="4647561"/>
              <a:ext cx="3494291" cy="409917"/>
            </a:xfrm>
            <a:custGeom>
              <a:avLst/>
              <a:pathLst>
                <a:path w="3494291" h="409917">
                  <a:moveTo>
                    <a:pt x="0" y="136639"/>
                  </a:moveTo>
                  <a:lnTo>
                    <a:pt x="139771" y="409917"/>
                  </a:lnTo>
                  <a:lnTo>
                    <a:pt x="279543" y="136639"/>
                  </a:lnTo>
                  <a:lnTo>
                    <a:pt x="419315" y="273278"/>
                  </a:lnTo>
                  <a:lnTo>
                    <a:pt x="559086" y="136639"/>
                  </a:lnTo>
                  <a:lnTo>
                    <a:pt x="698858" y="273278"/>
                  </a:lnTo>
                  <a:lnTo>
                    <a:pt x="838630" y="409917"/>
                  </a:lnTo>
                  <a:lnTo>
                    <a:pt x="978401" y="273278"/>
                  </a:lnTo>
                  <a:lnTo>
                    <a:pt x="1118173" y="273278"/>
                  </a:lnTo>
                  <a:lnTo>
                    <a:pt x="1257945" y="409917"/>
                  </a:lnTo>
                  <a:lnTo>
                    <a:pt x="1397716" y="409917"/>
                  </a:lnTo>
                  <a:lnTo>
                    <a:pt x="1537488" y="273278"/>
                  </a:lnTo>
                  <a:lnTo>
                    <a:pt x="1677260" y="273278"/>
                  </a:lnTo>
                  <a:lnTo>
                    <a:pt x="1817031" y="409917"/>
                  </a:lnTo>
                  <a:lnTo>
                    <a:pt x="1956803" y="273278"/>
                  </a:lnTo>
                  <a:lnTo>
                    <a:pt x="2096575" y="273278"/>
                  </a:lnTo>
                  <a:lnTo>
                    <a:pt x="2236346" y="273278"/>
                  </a:lnTo>
                  <a:lnTo>
                    <a:pt x="2376118" y="273278"/>
                  </a:lnTo>
                  <a:lnTo>
                    <a:pt x="2515890" y="273278"/>
                  </a:lnTo>
                  <a:lnTo>
                    <a:pt x="2655661" y="273278"/>
                  </a:lnTo>
                  <a:lnTo>
                    <a:pt x="2795433" y="136639"/>
                  </a:lnTo>
                  <a:lnTo>
                    <a:pt x="2935205" y="136639"/>
                  </a:lnTo>
                  <a:lnTo>
                    <a:pt x="3074976" y="0"/>
                  </a:lnTo>
                  <a:lnTo>
                    <a:pt x="3214748" y="136639"/>
                  </a:lnTo>
                  <a:lnTo>
                    <a:pt x="3354520" y="136639"/>
                  </a:lnTo>
                  <a:lnTo>
                    <a:pt x="3494291" y="273278"/>
                  </a:lnTo>
                </a:path>
              </a:pathLst>
            </a:custGeom>
            <a:ln w="65043" cap="flat">
              <a:solidFill>
                <a:srgbClr val="000000">
                  <a:alpha val="100000"/>
                </a:srgbClr>
              </a:solidFill>
              <a:prstDash val="solid"/>
              <a:round/>
            </a:ln>
          </p:spPr>
          <p:txBody>
            <a:bodyPr/>
            <a:lstStyle/>
            <a:p/>
          </p:txBody>
        </p:sp>
        <p:sp>
          <p:nvSpPr>
            <p:cNvPr id="25" name="pl25"/>
            <p:cNvSpPr/>
            <p:nvPr/>
          </p:nvSpPr>
          <p:spPr>
            <a:xfrm>
              <a:off x="970564" y="4647561"/>
              <a:ext cx="3494291" cy="409917"/>
            </a:xfrm>
            <a:custGeom>
              <a:avLst/>
              <a:pathLst>
                <a:path w="3494291" h="409917">
                  <a:moveTo>
                    <a:pt x="0" y="136639"/>
                  </a:moveTo>
                  <a:lnTo>
                    <a:pt x="139771" y="409917"/>
                  </a:lnTo>
                  <a:lnTo>
                    <a:pt x="279543" y="136639"/>
                  </a:lnTo>
                  <a:lnTo>
                    <a:pt x="419315" y="273278"/>
                  </a:lnTo>
                  <a:lnTo>
                    <a:pt x="559086" y="136639"/>
                  </a:lnTo>
                  <a:lnTo>
                    <a:pt x="698858" y="273278"/>
                  </a:lnTo>
                  <a:lnTo>
                    <a:pt x="838630" y="409917"/>
                  </a:lnTo>
                  <a:lnTo>
                    <a:pt x="978401" y="273278"/>
                  </a:lnTo>
                  <a:lnTo>
                    <a:pt x="1118173" y="273278"/>
                  </a:lnTo>
                  <a:lnTo>
                    <a:pt x="1257945" y="409917"/>
                  </a:lnTo>
                  <a:lnTo>
                    <a:pt x="1397716" y="409917"/>
                  </a:lnTo>
                  <a:lnTo>
                    <a:pt x="1537488" y="273278"/>
                  </a:lnTo>
                  <a:lnTo>
                    <a:pt x="1677260" y="273278"/>
                  </a:lnTo>
                  <a:lnTo>
                    <a:pt x="1817031" y="409917"/>
                  </a:lnTo>
                  <a:lnTo>
                    <a:pt x="1956803" y="273278"/>
                  </a:lnTo>
                  <a:lnTo>
                    <a:pt x="2096575" y="273278"/>
                  </a:lnTo>
                  <a:lnTo>
                    <a:pt x="2236346" y="273278"/>
                  </a:lnTo>
                  <a:lnTo>
                    <a:pt x="2376118" y="273278"/>
                  </a:lnTo>
                  <a:lnTo>
                    <a:pt x="2515890" y="273278"/>
                  </a:lnTo>
                  <a:lnTo>
                    <a:pt x="2655661" y="273278"/>
                  </a:lnTo>
                  <a:lnTo>
                    <a:pt x="2795433" y="136639"/>
                  </a:lnTo>
                  <a:lnTo>
                    <a:pt x="2935205" y="136639"/>
                  </a:lnTo>
                  <a:lnTo>
                    <a:pt x="3074976" y="0"/>
                  </a:lnTo>
                  <a:lnTo>
                    <a:pt x="3214748" y="136639"/>
                  </a:lnTo>
                  <a:lnTo>
                    <a:pt x="3354520" y="136639"/>
                  </a:lnTo>
                  <a:lnTo>
                    <a:pt x="3494291" y="273278"/>
                  </a:lnTo>
                </a:path>
              </a:pathLst>
            </a:custGeom>
            <a:ln w="40651" cap="flat">
              <a:solidFill>
                <a:srgbClr val="00833D">
                  <a:alpha val="100000"/>
                </a:srgbClr>
              </a:solidFill>
              <a:prstDash val="solid"/>
              <a:round/>
            </a:ln>
          </p:spPr>
          <p:txBody>
            <a:bodyPr/>
            <a:lstStyle/>
            <a:p/>
          </p:txBody>
        </p:sp>
        <p:sp>
          <p:nvSpPr>
            <p:cNvPr id="26" name="pl26"/>
            <p:cNvSpPr/>
            <p:nvPr/>
          </p:nvSpPr>
          <p:spPr>
            <a:xfrm>
              <a:off x="795849"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7" name="pl27"/>
            <p:cNvSpPr/>
            <p:nvPr/>
          </p:nvSpPr>
          <p:spPr>
            <a:xfrm>
              <a:off x="970564" y="4702217"/>
              <a:ext cx="0" cy="81983"/>
            </a:xfrm>
            <a:custGeom>
              <a:avLst/>
              <a:pathLst>
                <a:path w="0" h="81983">
                  <a:moveTo>
                    <a:pt x="0" y="0"/>
                  </a:moveTo>
                  <a:lnTo>
                    <a:pt x="0" y="81983"/>
                  </a:lnTo>
                </a:path>
              </a:pathLst>
            </a:custGeom>
            <a:ln w="13550" cap="flat">
              <a:solidFill>
                <a:srgbClr val="000000">
                  <a:alpha val="100000"/>
                </a:srgbClr>
              </a:solidFill>
              <a:prstDash val="dot"/>
              <a:round/>
            </a:ln>
          </p:spPr>
          <p:txBody>
            <a:bodyPr/>
            <a:lstStyle/>
            <a:p/>
          </p:txBody>
        </p:sp>
        <p:sp>
          <p:nvSpPr>
            <p:cNvPr id="28" name="pl28"/>
            <p:cNvSpPr/>
            <p:nvPr/>
          </p:nvSpPr>
          <p:spPr>
            <a:xfrm>
              <a:off x="1669422" y="4866184"/>
              <a:ext cx="0" cy="54655"/>
            </a:xfrm>
            <a:custGeom>
              <a:avLst/>
              <a:pathLst>
                <a:path w="0" h="54655">
                  <a:moveTo>
                    <a:pt x="0" y="0"/>
                  </a:moveTo>
                  <a:lnTo>
                    <a:pt x="0" y="54655"/>
                  </a:lnTo>
                </a:path>
              </a:pathLst>
            </a:custGeom>
            <a:ln w="13550" cap="flat">
              <a:solidFill>
                <a:srgbClr val="000000">
                  <a:alpha val="100000"/>
                </a:srgbClr>
              </a:solidFill>
              <a:prstDash val="dot"/>
              <a:round/>
            </a:ln>
          </p:spPr>
          <p:txBody>
            <a:bodyPr/>
            <a:lstStyle/>
            <a:p/>
          </p:txBody>
        </p:sp>
        <p:sp>
          <p:nvSpPr>
            <p:cNvPr id="29" name="pl29"/>
            <p:cNvSpPr/>
            <p:nvPr/>
          </p:nvSpPr>
          <p:spPr>
            <a:xfrm>
              <a:off x="2368281" y="5030151"/>
              <a:ext cx="0" cy="27327"/>
            </a:xfrm>
            <a:custGeom>
              <a:avLst/>
              <a:pathLst>
                <a:path w="0" h="27327">
                  <a:moveTo>
                    <a:pt x="0" y="0"/>
                  </a:moveTo>
                  <a:lnTo>
                    <a:pt x="0" y="27327"/>
                  </a:lnTo>
                </a:path>
              </a:pathLst>
            </a:custGeom>
            <a:ln w="13550" cap="flat">
              <a:solidFill>
                <a:srgbClr val="000000">
                  <a:alpha val="100000"/>
                </a:srgbClr>
              </a:solidFill>
              <a:prstDash val="dot"/>
              <a:round/>
            </a:ln>
          </p:spPr>
          <p:txBody>
            <a:bodyPr/>
            <a:lstStyle/>
            <a:p/>
          </p:txBody>
        </p:sp>
        <p:sp>
          <p:nvSpPr>
            <p:cNvPr id="30" name="pl30"/>
            <p:cNvSpPr/>
            <p:nvPr/>
          </p:nvSpPr>
          <p:spPr>
            <a:xfrm>
              <a:off x="3067139" y="4866184"/>
              <a:ext cx="0" cy="54655"/>
            </a:xfrm>
            <a:custGeom>
              <a:avLst/>
              <a:pathLst>
                <a:path w="0" h="54655">
                  <a:moveTo>
                    <a:pt x="0" y="0"/>
                  </a:moveTo>
                  <a:lnTo>
                    <a:pt x="0" y="54655"/>
                  </a:lnTo>
                </a:path>
              </a:pathLst>
            </a:custGeom>
            <a:ln w="13550" cap="flat">
              <a:solidFill>
                <a:srgbClr val="000000">
                  <a:alpha val="100000"/>
                </a:srgbClr>
              </a:solidFill>
              <a:prstDash val="dot"/>
              <a:round/>
            </a:ln>
          </p:spPr>
          <p:txBody>
            <a:bodyPr/>
            <a:lstStyle/>
            <a:p/>
          </p:txBody>
        </p:sp>
        <p:sp>
          <p:nvSpPr>
            <p:cNvPr id="31" name="pl31"/>
            <p:cNvSpPr/>
            <p:nvPr/>
          </p:nvSpPr>
          <p:spPr>
            <a:xfrm>
              <a:off x="3626226" y="4866184"/>
              <a:ext cx="0" cy="54655"/>
            </a:xfrm>
            <a:custGeom>
              <a:avLst/>
              <a:pathLst>
                <a:path w="0" h="54655">
                  <a:moveTo>
                    <a:pt x="0" y="0"/>
                  </a:moveTo>
                  <a:lnTo>
                    <a:pt x="0" y="54655"/>
                  </a:lnTo>
                </a:path>
              </a:pathLst>
            </a:custGeom>
            <a:ln w="13550" cap="flat">
              <a:solidFill>
                <a:srgbClr val="000000">
                  <a:alpha val="100000"/>
                </a:srgbClr>
              </a:solidFill>
              <a:prstDash val="dot"/>
              <a:round/>
            </a:ln>
          </p:spPr>
          <p:txBody>
            <a:bodyPr/>
            <a:lstStyle/>
            <a:p/>
          </p:txBody>
        </p:sp>
        <p:sp>
          <p:nvSpPr>
            <p:cNvPr id="32" name="pl32"/>
            <p:cNvSpPr/>
            <p:nvPr/>
          </p:nvSpPr>
          <p:spPr>
            <a:xfrm>
              <a:off x="4325084" y="4702217"/>
              <a:ext cx="0" cy="81983"/>
            </a:xfrm>
            <a:custGeom>
              <a:avLst/>
              <a:pathLst>
                <a:path w="0" h="81983">
                  <a:moveTo>
                    <a:pt x="0" y="0"/>
                  </a:moveTo>
                  <a:lnTo>
                    <a:pt x="0" y="81983"/>
                  </a:lnTo>
                </a:path>
              </a:pathLst>
            </a:custGeom>
            <a:ln w="13550" cap="flat">
              <a:solidFill>
                <a:srgbClr val="000000">
                  <a:alpha val="100000"/>
                </a:srgbClr>
              </a:solidFill>
              <a:prstDash val="dot"/>
              <a:round/>
            </a:ln>
          </p:spPr>
          <p:txBody>
            <a:bodyPr/>
            <a:lstStyle/>
            <a:p/>
          </p:txBody>
        </p:sp>
        <p:sp>
          <p:nvSpPr>
            <p:cNvPr id="33" name="pl33"/>
            <p:cNvSpPr/>
            <p:nvPr/>
          </p:nvSpPr>
          <p:spPr>
            <a:xfrm>
              <a:off x="4464856" y="4866184"/>
              <a:ext cx="0" cy="54655"/>
            </a:xfrm>
            <a:custGeom>
              <a:avLst/>
              <a:pathLst>
                <a:path w="0" h="54655">
                  <a:moveTo>
                    <a:pt x="0" y="0"/>
                  </a:moveTo>
                  <a:lnTo>
                    <a:pt x="0" y="54655"/>
                  </a:lnTo>
                </a:path>
              </a:pathLst>
            </a:custGeom>
            <a:ln w="13550" cap="flat">
              <a:solidFill>
                <a:srgbClr val="000000">
                  <a:alpha val="100000"/>
                </a:srgbClr>
              </a:solidFill>
              <a:prstDash val="dot"/>
              <a:round/>
            </a:ln>
          </p:spPr>
          <p:txBody>
            <a:bodyPr/>
            <a:lstStyle/>
            <a:p/>
          </p:txBody>
        </p:sp>
        <p:sp>
          <p:nvSpPr>
            <p:cNvPr id="34" name="pg34"/>
            <p:cNvSpPr/>
            <p:nvPr/>
          </p:nvSpPr>
          <p:spPr>
            <a:xfrm>
              <a:off x="912093" y="449152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42446" y="452187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36" name="pg36"/>
            <p:cNvSpPr/>
            <p:nvPr/>
          </p:nvSpPr>
          <p:spPr>
            <a:xfrm>
              <a:off x="1610951" y="462816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1304" y="465851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38" name="pg38"/>
            <p:cNvSpPr/>
            <p:nvPr/>
          </p:nvSpPr>
          <p:spPr>
            <a:xfrm>
              <a:off x="2309809" y="4764800"/>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40163" y="4795153"/>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40" name="pg40"/>
            <p:cNvSpPr/>
            <p:nvPr/>
          </p:nvSpPr>
          <p:spPr>
            <a:xfrm>
              <a:off x="3008668" y="462816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39021" y="465851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42" name="pg42"/>
            <p:cNvSpPr/>
            <p:nvPr/>
          </p:nvSpPr>
          <p:spPr>
            <a:xfrm>
              <a:off x="3567755" y="462816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8108" y="465851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44" name="pg44"/>
            <p:cNvSpPr/>
            <p:nvPr/>
          </p:nvSpPr>
          <p:spPr>
            <a:xfrm>
              <a:off x="4266613" y="449152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6966" y="452187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46" name="pg46"/>
            <p:cNvSpPr/>
            <p:nvPr/>
          </p:nvSpPr>
          <p:spPr>
            <a:xfrm>
              <a:off x="4406385" y="462816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6738" y="465851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48" name="tx48"/>
            <p:cNvSpPr/>
            <p:nvPr/>
          </p:nvSpPr>
          <p:spPr>
            <a:xfrm>
              <a:off x="4584395" y="3919103"/>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9</a:t>
              </a:r>
            </a:p>
          </p:txBody>
        </p:sp>
        <p:sp>
          <p:nvSpPr>
            <p:cNvPr id="49" name="tx49"/>
            <p:cNvSpPr/>
            <p:nvPr/>
          </p:nvSpPr>
          <p:spPr>
            <a:xfrm>
              <a:off x="655495"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0" name="tx50"/>
            <p:cNvSpPr/>
            <p:nvPr/>
          </p:nvSpPr>
          <p:spPr>
            <a:xfrm>
              <a:off x="655495" y="446090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51" name="tx51"/>
            <p:cNvSpPr/>
            <p:nvPr/>
          </p:nvSpPr>
          <p:spPr>
            <a:xfrm>
              <a:off x="577771" y="377770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52" name="tx52"/>
            <p:cNvSpPr/>
            <p:nvPr/>
          </p:nvSpPr>
          <p:spPr>
            <a:xfrm>
              <a:off x="577771" y="30945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3" name="tx53"/>
            <p:cNvSpPr/>
            <p:nvPr/>
          </p:nvSpPr>
          <p:spPr>
            <a:xfrm>
              <a:off x="577771" y="24113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4" name="tx54"/>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5" name="tx55"/>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6" name="tx56"/>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7" name="tx57"/>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8" name="tx58"/>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9" name="tx59"/>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60" name="tx60"/>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61" name="tx61"/>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2" name="pl62"/>
            <p:cNvSpPr/>
            <p:nvPr/>
          </p:nvSpPr>
          <p:spPr>
            <a:xfrm>
              <a:off x="1771210"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3" name="pl63"/>
            <p:cNvSpPr/>
            <p:nvPr/>
          </p:nvSpPr>
          <p:spPr>
            <a:xfrm>
              <a:off x="2487008" y="6172552"/>
              <a:ext cx="175564" cy="0"/>
            </a:xfrm>
            <a:custGeom>
              <a:avLst/>
              <a:pathLst>
                <a:path w="175564" h="0">
                  <a:moveTo>
                    <a:pt x="0" y="0"/>
                  </a:moveTo>
                  <a:lnTo>
                    <a:pt x="175564" y="0"/>
                  </a:lnTo>
                </a:path>
              </a:pathLst>
            </a:custGeom>
            <a:ln w="27101" cap="flat">
              <a:solidFill>
                <a:srgbClr val="00833D">
                  <a:alpha val="50196"/>
                </a:srgbClr>
              </a:solidFill>
              <a:prstDash val="solid"/>
              <a:round/>
            </a:ln>
          </p:spPr>
          <p:txBody>
            <a:bodyPr/>
            <a:lstStyle/>
            <a:p/>
          </p:txBody>
        </p:sp>
        <p:sp>
          <p:nvSpPr>
            <p:cNvPr id="64" name="pl64"/>
            <p:cNvSpPr/>
            <p:nvPr/>
          </p:nvSpPr>
          <p:spPr>
            <a:xfrm>
              <a:off x="2487008" y="6172552"/>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65" name="tx65"/>
            <p:cNvSpPr/>
            <p:nvPr/>
          </p:nvSpPr>
          <p:spPr>
            <a:xfrm>
              <a:off x="2038309" y="6122535"/>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Africa</a:t>
              </a:r>
            </a:p>
          </p:txBody>
        </p:sp>
        <p:sp>
          <p:nvSpPr>
            <p:cNvPr id="66" name="tx66"/>
            <p:cNvSpPr/>
            <p:nvPr/>
          </p:nvSpPr>
          <p:spPr>
            <a:xfrm>
              <a:off x="2754108" y="6122535"/>
              <a:ext cx="9320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Northern Africa</a:t>
              </a:r>
            </a:p>
          </p:txBody>
        </p:sp>
        <p:sp>
          <p:nvSpPr>
            <p:cNvPr id="67" name="tx67"/>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8" name="tx68"/>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69" name="pl69"/>
            <p:cNvSpPr/>
            <p:nvPr/>
          </p:nvSpPr>
          <p:spPr>
            <a:xfrm>
              <a:off x="5161100" y="4852520"/>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0" name="pl70"/>
            <p:cNvSpPr/>
            <p:nvPr/>
          </p:nvSpPr>
          <p:spPr>
            <a:xfrm>
              <a:off x="5161100" y="416932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1" name="pl71"/>
            <p:cNvSpPr/>
            <p:nvPr/>
          </p:nvSpPr>
          <p:spPr>
            <a:xfrm>
              <a:off x="5161100" y="348612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2" name="pl72"/>
            <p:cNvSpPr/>
            <p:nvPr/>
          </p:nvSpPr>
          <p:spPr>
            <a:xfrm>
              <a:off x="5161100" y="280293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3" name="pl73"/>
            <p:cNvSpPr/>
            <p:nvPr/>
          </p:nvSpPr>
          <p:spPr>
            <a:xfrm>
              <a:off x="5161100" y="211973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4" name="pl74"/>
            <p:cNvSpPr/>
            <p:nvPr/>
          </p:nvSpPr>
          <p:spPr>
            <a:xfrm>
              <a:off x="5161100"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5" name="pl75"/>
            <p:cNvSpPr/>
            <p:nvPr/>
          </p:nvSpPr>
          <p:spPr>
            <a:xfrm>
              <a:off x="5161100" y="451092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6" name="pl76"/>
            <p:cNvSpPr/>
            <p:nvPr/>
          </p:nvSpPr>
          <p:spPr>
            <a:xfrm>
              <a:off x="5161100" y="382772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7" name="pl77"/>
            <p:cNvSpPr/>
            <p:nvPr/>
          </p:nvSpPr>
          <p:spPr>
            <a:xfrm>
              <a:off x="5161100" y="3144530"/>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8" name="pl78"/>
            <p:cNvSpPr/>
            <p:nvPr/>
          </p:nvSpPr>
          <p:spPr>
            <a:xfrm>
              <a:off x="5161100" y="2461334"/>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9" name="pl79"/>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335815" y="2324695"/>
              <a:ext cx="3494291" cy="1639670"/>
            </a:xfrm>
            <a:custGeom>
              <a:avLst/>
              <a:pathLst>
                <a:path w="3494291" h="1639670">
                  <a:moveTo>
                    <a:pt x="0" y="0"/>
                  </a:moveTo>
                  <a:lnTo>
                    <a:pt x="139771" y="273278"/>
                  </a:lnTo>
                  <a:lnTo>
                    <a:pt x="279543" y="409917"/>
                  </a:lnTo>
                  <a:lnTo>
                    <a:pt x="419315" y="546556"/>
                  </a:lnTo>
                  <a:lnTo>
                    <a:pt x="559086" y="683195"/>
                  </a:lnTo>
                  <a:lnTo>
                    <a:pt x="698858" y="819835"/>
                  </a:lnTo>
                  <a:lnTo>
                    <a:pt x="838630" y="956474"/>
                  </a:lnTo>
                  <a:lnTo>
                    <a:pt x="978401" y="819835"/>
                  </a:lnTo>
                  <a:lnTo>
                    <a:pt x="1118173" y="956474"/>
                  </a:lnTo>
                  <a:lnTo>
                    <a:pt x="1257945" y="1366391"/>
                  </a:lnTo>
                  <a:lnTo>
                    <a:pt x="1397716" y="1639670"/>
                  </a:lnTo>
                  <a:lnTo>
                    <a:pt x="1537488" y="1366391"/>
                  </a:lnTo>
                  <a:lnTo>
                    <a:pt x="1677260" y="1503031"/>
                  </a:lnTo>
                  <a:lnTo>
                    <a:pt x="1817031" y="1639670"/>
                  </a:lnTo>
                  <a:lnTo>
                    <a:pt x="1956803" y="1366391"/>
                  </a:lnTo>
                  <a:lnTo>
                    <a:pt x="2096575" y="1229752"/>
                  </a:lnTo>
                  <a:lnTo>
                    <a:pt x="2236346" y="956474"/>
                  </a:lnTo>
                  <a:lnTo>
                    <a:pt x="2376118" y="1229752"/>
                  </a:lnTo>
                  <a:lnTo>
                    <a:pt x="2515890" y="1093113"/>
                  </a:lnTo>
                  <a:lnTo>
                    <a:pt x="2655661" y="1093113"/>
                  </a:lnTo>
                  <a:lnTo>
                    <a:pt x="2795433" y="1093113"/>
                  </a:lnTo>
                  <a:lnTo>
                    <a:pt x="2935205" y="956474"/>
                  </a:lnTo>
                  <a:lnTo>
                    <a:pt x="3074976" y="819835"/>
                  </a:lnTo>
                  <a:lnTo>
                    <a:pt x="3214748" y="819835"/>
                  </a:lnTo>
                  <a:lnTo>
                    <a:pt x="3354520" y="956474"/>
                  </a:lnTo>
                  <a:lnTo>
                    <a:pt x="3494291" y="956474"/>
                  </a:lnTo>
                </a:path>
              </a:pathLst>
            </a:custGeom>
            <a:ln w="27101" cap="flat">
              <a:solidFill>
                <a:srgbClr val="00377D">
                  <a:alpha val="50196"/>
                </a:srgbClr>
              </a:solidFill>
              <a:prstDash val="solid"/>
              <a:round/>
            </a:ln>
          </p:spPr>
          <p:txBody>
            <a:bodyPr/>
            <a:lstStyle/>
            <a:p/>
          </p:txBody>
        </p:sp>
        <p:sp>
          <p:nvSpPr>
            <p:cNvPr id="87" name="pl87"/>
            <p:cNvSpPr/>
            <p:nvPr/>
          </p:nvSpPr>
          <p:spPr>
            <a:xfrm>
              <a:off x="5335815" y="4374283"/>
              <a:ext cx="3494291" cy="683195"/>
            </a:xfrm>
            <a:custGeom>
              <a:avLst/>
              <a:pathLst>
                <a:path w="3494291" h="683195">
                  <a:moveTo>
                    <a:pt x="0" y="136639"/>
                  </a:moveTo>
                  <a:lnTo>
                    <a:pt x="139771" y="273278"/>
                  </a:lnTo>
                  <a:lnTo>
                    <a:pt x="279543" y="273278"/>
                  </a:lnTo>
                  <a:lnTo>
                    <a:pt x="419315" y="409917"/>
                  </a:lnTo>
                  <a:lnTo>
                    <a:pt x="559086" y="273278"/>
                  </a:lnTo>
                  <a:lnTo>
                    <a:pt x="698858" y="409917"/>
                  </a:lnTo>
                  <a:lnTo>
                    <a:pt x="838630" y="409917"/>
                  </a:lnTo>
                  <a:lnTo>
                    <a:pt x="978401" y="409917"/>
                  </a:lnTo>
                  <a:lnTo>
                    <a:pt x="1118173" y="0"/>
                  </a:lnTo>
                  <a:lnTo>
                    <a:pt x="1257945" y="409917"/>
                  </a:lnTo>
                  <a:lnTo>
                    <a:pt x="1397716" y="546556"/>
                  </a:lnTo>
                  <a:lnTo>
                    <a:pt x="1537488" y="546556"/>
                  </a:lnTo>
                  <a:lnTo>
                    <a:pt x="1677260" y="546556"/>
                  </a:lnTo>
                  <a:lnTo>
                    <a:pt x="1817031" y="546556"/>
                  </a:lnTo>
                  <a:lnTo>
                    <a:pt x="1956803" y="409917"/>
                  </a:lnTo>
                  <a:lnTo>
                    <a:pt x="2096575" y="409917"/>
                  </a:lnTo>
                  <a:lnTo>
                    <a:pt x="2236346" y="546556"/>
                  </a:lnTo>
                  <a:lnTo>
                    <a:pt x="2376118" y="409917"/>
                  </a:lnTo>
                  <a:lnTo>
                    <a:pt x="2515890" y="136639"/>
                  </a:lnTo>
                  <a:lnTo>
                    <a:pt x="2655661" y="136639"/>
                  </a:lnTo>
                  <a:lnTo>
                    <a:pt x="2795433" y="273278"/>
                  </a:lnTo>
                  <a:lnTo>
                    <a:pt x="2935205" y="273278"/>
                  </a:lnTo>
                  <a:lnTo>
                    <a:pt x="3074976" y="273278"/>
                  </a:lnTo>
                  <a:lnTo>
                    <a:pt x="3214748" y="683195"/>
                  </a:lnTo>
                  <a:lnTo>
                    <a:pt x="3354520" y="546556"/>
                  </a:lnTo>
                  <a:lnTo>
                    <a:pt x="3494291" y="546556"/>
                  </a:lnTo>
                </a:path>
              </a:pathLst>
            </a:custGeom>
            <a:ln w="27101" cap="flat">
              <a:solidFill>
                <a:srgbClr val="00833D">
                  <a:alpha val="50196"/>
                </a:srgbClr>
              </a:solidFill>
              <a:prstDash val="solid"/>
              <a:round/>
            </a:ln>
          </p:spPr>
          <p:txBody>
            <a:bodyPr/>
            <a:lstStyle/>
            <a:p/>
          </p:txBody>
        </p:sp>
        <p:sp>
          <p:nvSpPr>
            <p:cNvPr id="88" name="pl88"/>
            <p:cNvSpPr/>
            <p:nvPr/>
          </p:nvSpPr>
          <p:spPr>
            <a:xfrm>
              <a:off x="5335815" y="4374283"/>
              <a:ext cx="3494291" cy="683195"/>
            </a:xfrm>
            <a:custGeom>
              <a:avLst/>
              <a:pathLst>
                <a:path w="3494291" h="683195">
                  <a:moveTo>
                    <a:pt x="0" y="136639"/>
                  </a:moveTo>
                  <a:lnTo>
                    <a:pt x="139771" y="273278"/>
                  </a:lnTo>
                  <a:lnTo>
                    <a:pt x="279543" y="273278"/>
                  </a:lnTo>
                  <a:lnTo>
                    <a:pt x="419315" y="409917"/>
                  </a:lnTo>
                  <a:lnTo>
                    <a:pt x="559086" y="273278"/>
                  </a:lnTo>
                  <a:lnTo>
                    <a:pt x="698858" y="409917"/>
                  </a:lnTo>
                  <a:lnTo>
                    <a:pt x="838630" y="409917"/>
                  </a:lnTo>
                  <a:lnTo>
                    <a:pt x="978401" y="409917"/>
                  </a:lnTo>
                  <a:lnTo>
                    <a:pt x="1118173" y="0"/>
                  </a:lnTo>
                  <a:lnTo>
                    <a:pt x="1257945" y="409917"/>
                  </a:lnTo>
                  <a:lnTo>
                    <a:pt x="1397716" y="546556"/>
                  </a:lnTo>
                  <a:lnTo>
                    <a:pt x="1537488" y="546556"/>
                  </a:lnTo>
                  <a:lnTo>
                    <a:pt x="1677260" y="546556"/>
                  </a:lnTo>
                  <a:lnTo>
                    <a:pt x="1817031" y="546556"/>
                  </a:lnTo>
                  <a:lnTo>
                    <a:pt x="1956803" y="409917"/>
                  </a:lnTo>
                  <a:lnTo>
                    <a:pt x="2096575" y="409917"/>
                  </a:lnTo>
                  <a:lnTo>
                    <a:pt x="2236346" y="546556"/>
                  </a:lnTo>
                  <a:lnTo>
                    <a:pt x="2376118" y="409917"/>
                  </a:lnTo>
                  <a:lnTo>
                    <a:pt x="2515890" y="136639"/>
                  </a:lnTo>
                  <a:lnTo>
                    <a:pt x="2655661" y="136639"/>
                  </a:lnTo>
                  <a:lnTo>
                    <a:pt x="2795433" y="273278"/>
                  </a:lnTo>
                  <a:lnTo>
                    <a:pt x="2935205" y="273278"/>
                  </a:lnTo>
                  <a:lnTo>
                    <a:pt x="3074976" y="273278"/>
                  </a:lnTo>
                  <a:lnTo>
                    <a:pt x="3214748" y="683195"/>
                  </a:lnTo>
                  <a:lnTo>
                    <a:pt x="3354520" y="546556"/>
                  </a:lnTo>
                  <a:lnTo>
                    <a:pt x="3494291" y="546556"/>
                  </a:lnTo>
                </a:path>
              </a:pathLst>
            </a:custGeom>
            <a:ln w="65043" cap="flat">
              <a:solidFill>
                <a:srgbClr val="000000">
                  <a:alpha val="100000"/>
                </a:srgbClr>
              </a:solidFill>
              <a:prstDash val="solid"/>
              <a:round/>
            </a:ln>
          </p:spPr>
          <p:txBody>
            <a:bodyPr/>
            <a:lstStyle/>
            <a:p/>
          </p:txBody>
        </p:sp>
        <p:sp>
          <p:nvSpPr>
            <p:cNvPr id="89" name="pl89"/>
            <p:cNvSpPr/>
            <p:nvPr/>
          </p:nvSpPr>
          <p:spPr>
            <a:xfrm>
              <a:off x="5335815" y="4374283"/>
              <a:ext cx="3494291" cy="683195"/>
            </a:xfrm>
            <a:custGeom>
              <a:avLst/>
              <a:pathLst>
                <a:path w="3494291" h="683195">
                  <a:moveTo>
                    <a:pt x="0" y="136639"/>
                  </a:moveTo>
                  <a:lnTo>
                    <a:pt x="139771" y="273278"/>
                  </a:lnTo>
                  <a:lnTo>
                    <a:pt x="279543" y="273278"/>
                  </a:lnTo>
                  <a:lnTo>
                    <a:pt x="419315" y="409917"/>
                  </a:lnTo>
                  <a:lnTo>
                    <a:pt x="559086" y="273278"/>
                  </a:lnTo>
                  <a:lnTo>
                    <a:pt x="698858" y="409917"/>
                  </a:lnTo>
                  <a:lnTo>
                    <a:pt x="838630" y="409917"/>
                  </a:lnTo>
                  <a:lnTo>
                    <a:pt x="978401" y="409917"/>
                  </a:lnTo>
                  <a:lnTo>
                    <a:pt x="1118173" y="0"/>
                  </a:lnTo>
                  <a:lnTo>
                    <a:pt x="1257945" y="409917"/>
                  </a:lnTo>
                  <a:lnTo>
                    <a:pt x="1397716" y="546556"/>
                  </a:lnTo>
                  <a:lnTo>
                    <a:pt x="1537488" y="546556"/>
                  </a:lnTo>
                  <a:lnTo>
                    <a:pt x="1677260" y="546556"/>
                  </a:lnTo>
                  <a:lnTo>
                    <a:pt x="1817031" y="546556"/>
                  </a:lnTo>
                  <a:lnTo>
                    <a:pt x="1956803" y="409917"/>
                  </a:lnTo>
                  <a:lnTo>
                    <a:pt x="2096575" y="409917"/>
                  </a:lnTo>
                  <a:lnTo>
                    <a:pt x="2236346" y="546556"/>
                  </a:lnTo>
                  <a:lnTo>
                    <a:pt x="2376118" y="409917"/>
                  </a:lnTo>
                  <a:lnTo>
                    <a:pt x="2515890" y="136639"/>
                  </a:lnTo>
                  <a:lnTo>
                    <a:pt x="2655661" y="136639"/>
                  </a:lnTo>
                  <a:lnTo>
                    <a:pt x="2795433" y="273278"/>
                  </a:lnTo>
                  <a:lnTo>
                    <a:pt x="2935205" y="273278"/>
                  </a:lnTo>
                  <a:lnTo>
                    <a:pt x="3074976" y="273278"/>
                  </a:lnTo>
                  <a:lnTo>
                    <a:pt x="3214748" y="683195"/>
                  </a:lnTo>
                  <a:lnTo>
                    <a:pt x="3354520" y="546556"/>
                  </a:lnTo>
                  <a:lnTo>
                    <a:pt x="3494291" y="546556"/>
                  </a:lnTo>
                </a:path>
              </a:pathLst>
            </a:custGeom>
            <a:ln w="40651" cap="flat">
              <a:solidFill>
                <a:srgbClr val="00833D">
                  <a:alpha val="100000"/>
                </a:srgbClr>
              </a:solidFill>
              <a:prstDash val="solid"/>
              <a:round/>
            </a:ln>
          </p:spPr>
          <p:txBody>
            <a:bodyPr/>
            <a:lstStyle/>
            <a:p/>
          </p:txBody>
        </p:sp>
        <p:sp>
          <p:nvSpPr>
            <p:cNvPr id="90" name="pl90"/>
            <p:cNvSpPr/>
            <p:nvPr/>
          </p:nvSpPr>
          <p:spPr>
            <a:xfrm>
              <a:off x="5161100"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91" name="pl91"/>
            <p:cNvSpPr/>
            <p:nvPr/>
          </p:nvSpPr>
          <p:spPr>
            <a:xfrm>
              <a:off x="5335815" y="4374283"/>
              <a:ext cx="0" cy="136639"/>
            </a:xfrm>
            <a:custGeom>
              <a:avLst/>
              <a:pathLst>
                <a:path w="0" h="136639">
                  <a:moveTo>
                    <a:pt x="0" y="0"/>
                  </a:moveTo>
                  <a:lnTo>
                    <a:pt x="0" y="136639"/>
                  </a:lnTo>
                </a:path>
              </a:pathLst>
            </a:custGeom>
            <a:ln w="13550" cap="flat">
              <a:solidFill>
                <a:srgbClr val="000000">
                  <a:alpha val="100000"/>
                </a:srgbClr>
              </a:solidFill>
              <a:prstDash val="dot"/>
              <a:round/>
            </a:ln>
          </p:spPr>
          <p:txBody>
            <a:bodyPr/>
            <a:lstStyle/>
            <a:p/>
          </p:txBody>
        </p:sp>
        <p:sp>
          <p:nvSpPr>
            <p:cNvPr id="92" name="pl92"/>
            <p:cNvSpPr/>
            <p:nvPr/>
          </p:nvSpPr>
          <p:spPr>
            <a:xfrm>
              <a:off x="6034673" y="4702217"/>
              <a:ext cx="0" cy="81983"/>
            </a:xfrm>
            <a:custGeom>
              <a:avLst/>
              <a:pathLst>
                <a:path w="0" h="81983">
                  <a:moveTo>
                    <a:pt x="0" y="0"/>
                  </a:moveTo>
                  <a:lnTo>
                    <a:pt x="0" y="81983"/>
                  </a:lnTo>
                </a:path>
              </a:pathLst>
            </a:custGeom>
            <a:ln w="13550" cap="flat">
              <a:solidFill>
                <a:srgbClr val="000000">
                  <a:alpha val="100000"/>
                </a:srgbClr>
              </a:solidFill>
              <a:prstDash val="dot"/>
              <a:round/>
            </a:ln>
          </p:spPr>
          <p:txBody>
            <a:bodyPr/>
            <a:lstStyle/>
            <a:p/>
          </p:txBody>
        </p:sp>
        <p:sp>
          <p:nvSpPr>
            <p:cNvPr id="93" name="pl93"/>
            <p:cNvSpPr/>
            <p:nvPr/>
          </p:nvSpPr>
          <p:spPr>
            <a:xfrm>
              <a:off x="6733532" y="4866184"/>
              <a:ext cx="0" cy="54655"/>
            </a:xfrm>
            <a:custGeom>
              <a:avLst/>
              <a:pathLst>
                <a:path w="0" h="54655">
                  <a:moveTo>
                    <a:pt x="0" y="0"/>
                  </a:moveTo>
                  <a:lnTo>
                    <a:pt x="0" y="54655"/>
                  </a:lnTo>
                </a:path>
              </a:pathLst>
            </a:custGeom>
            <a:ln w="13550" cap="flat">
              <a:solidFill>
                <a:srgbClr val="000000">
                  <a:alpha val="100000"/>
                </a:srgbClr>
              </a:solidFill>
              <a:prstDash val="dot"/>
              <a:round/>
            </a:ln>
          </p:spPr>
          <p:txBody>
            <a:bodyPr/>
            <a:lstStyle/>
            <a:p/>
          </p:txBody>
        </p:sp>
        <p:sp>
          <p:nvSpPr>
            <p:cNvPr id="94" name="pl94"/>
            <p:cNvSpPr/>
            <p:nvPr/>
          </p:nvSpPr>
          <p:spPr>
            <a:xfrm>
              <a:off x="7432390" y="4702217"/>
              <a:ext cx="0" cy="81983"/>
            </a:xfrm>
            <a:custGeom>
              <a:avLst/>
              <a:pathLst>
                <a:path w="0" h="81983">
                  <a:moveTo>
                    <a:pt x="0" y="0"/>
                  </a:moveTo>
                  <a:lnTo>
                    <a:pt x="0" y="81983"/>
                  </a:lnTo>
                </a:path>
              </a:pathLst>
            </a:custGeom>
            <a:ln w="13550" cap="flat">
              <a:solidFill>
                <a:srgbClr val="000000">
                  <a:alpha val="100000"/>
                </a:srgbClr>
              </a:solidFill>
              <a:prstDash val="dot"/>
              <a:round/>
            </a:ln>
          </p:spPr>
          <p:txBody>
            <a:bodyPr/>
            <a:lstStyle/>
            <a:p/>
          </p:txBody>
        </p:sp>
        <p:sp>
          <p:nvSpPr>
            <p:cNvPr id="95" name="pl95"/>
            <p:cNvSpPr/>
            <p:nvPr/>
          </p:nvSpPr>
          <p:spPr>
            <a:xfrm>
              <a:off x="7991477" y="4374283"/>
              <a:ext cx="0" cy="136639"/>
            </a:xfrm>
            <a:custGeom>
              <a:avLst/>
              <a:pathLst>
                <a:path w="0" h="136639">
                  <a:moveTo>
                    <a:pt x="0" y="0"/>
                  </a:moveTo>
                  <a:lnTo>
                    <a:pt x="0" y="136639"/>
                  </a:lnTo>
                </a:path>
              </a:pathLst>
            </a:custGeom>
            <a:ln w="13550" cap="flat">
              <a:solidFill>
                <a:srgbClr val="000000">
                  <a:alpha val="100000"/>
                </a:srgbClr>
              </a:solidFill>
              <a:prstDash val="dot"/>
              <a:round/>
            </a:ln>
          </p:spPr>
          <p:txBody>
            <a:bodyPr/>
            <a:lstStyle/>
            <a:p/>
          </p:txBody>
        </p:sp>
        <p:sp>
          <p:nvSpPr>
            <p:cNvPr id="96" name="pl96"/>
            <p:cNvSpPr/>
            <p:nvPr/>
          </p:nvSpPr>
          <p:spPr>
            <a:xfrm>
              <a:off x="8690335" y="4866184"/>
              <a:ext cx="0" cy="54655"/>
            </a:xfrm>
            <a:custGeom>
              <a:avLst/>
              <a:pathLst>
                <a:path w="0" h="54655">
                  <a:moveTo>
                    <a:pt x="0" y="0"/>
                  </a:moveTo>
                  <a:lnTo>
                    <a:pt x="0" y="54655"/>
                  </a:lnTo>
                </a:path>
              </a:pathLst>
            </a:custGeom>
            <a:ln w="13550" cap="flat">
              <a:solidFill>
                <a:srgbClr val="000000">
                  <a:alpha val="100000"/>
                </a:srgbClr>
              </a:solidFill>
              <a:prstDash val="dot"/>
              <a:round/>
            </a:ln>
          </p:spPr>
          <p:txBody>
            <a:bodyPr/>
            <a:lstStyle/>
            <a:p/>
          </p:txBody>
        </p:sp>
        <p:sp>
          <p:nvSpPr>
            <p:cNvPr id="97" name="pl97"/>
            <p:cNvSpPr/>
            <p:nvPr/>
          </p:nvSpPr>
          <p:spPr>
            <a:xfrm>
              <a:off x="8830107" y="4866184"/>
              <a:ext cx="0" cy="54655"/>
            </a:xfrm>
            <a:custGeom>
              <a:avLst/>
              <a:pathLst>
                <a:path w="0" h="54655">
                  <a:moveTo>
                    <a:pt x="0" y="0"/>
                  </a:moveTo>
                  <a:lnTo>
                    <a:pt x="0" y="54655"/>
                  </a:lnTo>
                </a:path>
              </a:pathLst>
            </a:custGeom>
            <a:ln w="13550" cap="flat">
              <a:solidFill>
                <a:srgbClr val="000000">
                  <a:alpha val="100000"/>
                </a:srgbClr>
              </a:solidFill>
              <a:prstDash val="dot"/>
              <a:round/>
            </a:ln>
          </p:spPr>
          <p:txBody>
            <a:bodyPr/>
            <a:lstStyle/>
            <a:p/>
          </p:txBody>
        </p:sp>
        <p:sp>
          <p:nvSpPr>
            <p:cNvPr id="98" name="pg98"/>
            <p:cNvSpPr/>
            <p:nvPr/>
          </p:nvSpPr>
          <p:spPr>
            <a:xfrm>
              <a:off x="5277344" y="421824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5307697" y="424859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100" name="pg100"/>
            <p:cNvSpPr/>
            <p:nvPr/>
          </p:nvSpPr>
          <p:spPr>
            <a:xfrm>
              <a:off x="5976202" y="449152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6006555" y="452187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102" name="pg102"/>
            <p:cNvSpPr/>
            <p:nvPr/>
          </p:nvSpPr>
          <p:spPr>
            <a:xfrm>
              <a:off x="6675060" y="462816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705414" y="465851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104" name="pg104"/>
            <p:cNvSpPr/>
            <p:nvPr/>
          </p:nvSpPr>
          <p:spPr>
            <a:xfrm>
              <a:off x="7373919" y="449152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7404272" y="452187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106" name="pg106"/>
            <p:cNvSpPr/>
            <p:nvPr/>
          </p:nvSpPr>
          <p:spPr>
            <a:xfrm>
              <a:off x="7933006" y="421824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963359" y="424859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108" name="pg108"/>
            <p:cNvSpPr/>
            <p:nvPr/>
          </p:nvSpPr>
          <p:spPr>
            <a:xfrm>
              <a:off x="8631864" y="462816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662217" y="465851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110" name="pg110"/>
            <p:cNvSpPr/>
            <p:nvPr/>
          </p:nvSpPr>
          <p:spPr>
            <a:xfrm>
              <a:off x="8771636" y="462816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801989" y="465851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112" name="tx112"/>
            <p:cNvSpPr/>
            <p:nvPr/>
          </p:nvSpPr>
          <p:spPr>
            <a:xfrm>
              <a:off x="9069186" y="323590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14</a:t>
              </a:r>
            </a:p>
          </p:txBody>
        </p:sp>
        <p:sp>
          <p:nvSpPr>
            <p:cNvPr id="113" name="tx113"/>
            <p:cNvSpPr/>
            <p:nvPr/>
          </p:nvSpPr>
          <p:spPr>
            <a:xfrm>
              <a:off x="5020746"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14" name="tx114"/>
            <p:cNvSpPr/>
            <p:nvPr/>
          </p:nvSpPr>
          <p:spPr>
            <a:xfrm>
              <a:off x="5020746" y="446090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15" name="tx115"/>
            <p:cNvSpPr/>
            <p:nvPr/>
          </p:nvSpPr>
          <p:spPr>
            <a:xfrm>
              <a:off x="4943022" y="377770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16" name="tx116"/>
            <p:cNvSpPr/>
            <p:nvPr/>
          </p:nvSpPr>
          <p:spPr>
            <a:xfrm>
              <a:off x="4943022" y="30945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17" name="tx117"/>
            <p:cNvSpPr/>
            <p:nvPr/>
          </p:nvSpPr>
          <p:spPr>
            <a:xfrm>
              <a:off x="4943022" y="24113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18" name="tx118"/>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19" name="tx119"/>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20" name="tx120"/>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21" name="tx121"/>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22" name="tx122"/>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3" name="tx123"/>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4" name="tx124"/>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5" name="tx125"/>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26" name="pl126"/>
            <p:cNvSpPr/>
            <p:nvPr/>
          </p:nvSpPr>
          <p:spPr>
            <a:xfrm>
              <a:off x="6136461"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27" name="pl127"/>
            <p:cNvSpPr/>
            <p:nvPr/>
          </p:nvSpPr>
          <p:spPr>
            <a:xfrm>
              <a:off x="6852259" y="6172552"/>
              <a:ext cx="175564" cy="0"/>
            </a:xfrm>
            <a:custGeom>
              <a:avLst/>
              <a:pathLst>
                <a:path w="175564" h="0">
                  <a:moveTo>
                    <a:pt x="0" y="0"/>
                  </a:moveTo>
                  <a:lnTo>
                    <a:pt x="175564" y="0"/>
                  </a:lnTo>
                </a:path>
              </a:pathLst>
            </a:custGeom>
            <a:ln w="27101" cap="flat">
              <a:solidFill>
                <a:srgbClr val="00833D">
                  <a:alpha val="50196"/>
                </a:srgbClr>
              </a:solidFill>
              <a:prstDash val="solid"/>
              <a:round/>
            </a:ln>
          </p:spPr>
          <p:txBody>
            <a:bodyPr/>
            <a:lstStyle/>
            <a:p/>
          </p:txBody>
        </p:sp>
        <p:sp>
          <p:nvSpPr>
            <p:cNvPr id="128" name="pl128"/>
            <p:cNvSpPr/>
            <p:nvPr/>
          </p:nvSpPr>
          <p:spPr>
            <a:xfrm>
              <a:off x="6852259" y="6172552"/>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129" name="tx129"/>
            <p:cNvSpPr/>
            <p:nvPr/>
          </p:nvSpPr>
          <p:spPr>
            <a:xfrm>
              <a:off x="6403560" y="6122535"/>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Africa</a:t>
              </a:r>
            </a:p>
          </p:txBody>
        </p:sp>
        <p:sp>
          <p:nvSpPr>
            <p:cNvPr id="130" name="tx130"/>
            <p:cNvSpPr/>
            <p:nvPr/>
          </p:nvSpPr>
          <p:spPr>
            <a:xfrm>
              <a:off x="7119359" y="6122535"/>
              <a:ext cx="9320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Northern Africa</a:t>
              </a:r>
            </a:p>
          </p:txBody>
        </p:sp>
        <p:sp>
          <p:nvSpPr>
            <p:cNvPr id="131" name="tx131"/>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32" name="tx132"/>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33" name="tx133"/>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35" name="tx135"/>
            <p:cNvSpPr/>
            <p:nvPr/>
          </p:nvSpPr>
          <p:spPr>
            <a:xfrm>
              <a:off x="3029772" y="1368037"/>
              <a:ext cx="335877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Northern Africa, 2000-2025</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2025, Northern Africa DTP drop-out was NA and DTP-MCV drop-out was NA than global drop-out rates, respectively.</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low in Northern Africa</a:t>
            </a:r>
          </a:p>
        </p:txBody>
      </p:sp>
      <p:grpSp xmlns:pic="http://schemas.openxmlformats.org/drawingml/2006/picture">
        <p:nvGrpSpPr>
          <p:cNvPr id="138" name=""/>
          <p:cNvGrpSpPr/>
          <p:nvPr/>
        </p:nvGrpSpPr>
        <p:grpSpPr>
          <a:xfrm>
            <a:off x="292608" y="1005840"/>
            <a:ext cx="8595360" cy="28575"/>
            <a:chOff x="292608" y="1005840"/>
            <a:chExt cx="8595360" cy="28575"/>
          </a:xfrm>
        </p:grpSpPr>
        <p:sp>
          <p:nvSpPr>
            <p:cNvPr id="13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144000" y="365760"/>
              <a:ext cx="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746687" cy="2323721"/>
            </a:xfrm>
            <a:prstGeom prst="rect">
              <a:avLst/>
            </a:prstGeom>
            <a:solidFill>
              <a:srgbClr val="EBEBEB">
                <a:alpha val="100000"/>
              </a:srgbClr>
            </a:solidFill>
          </p:spPr>
          <p:txBody>
            <a:bodyPr/>
            <a:lstStyle/>
            <a:p/>
          </p:txBody>
        </p:sp>
        <p:sp>
          <p:nvSpPr>
            <p:cNvPr id="6" name="pl6"/>
            <p:cNvSpPr/>
            <p:nvPr/>
          </p:nvSpPr>
          <p:spPr>
            <a:xfrm>
              <a:off x="695171" y="243291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7" name="pl7"/>
            <p:cNvSpPr/>
            <p:nvPr/>
          </p:nvSpPr>
          <p:spPr>
            <a:xfrm>
              <a:off x="695171" y="111261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8" name="pl8"/>
            <p:cNvSpPr/>
            <p:nvPr/>
          </p:nvSpPr>
          <p:spPr>
            <a:xfrm>
              <a:off x="695171" y="309306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 name="pl9"/>
            <p:cNvSpPr/>
            <p:nvPr/>
          </p:nvSpPr>
          <p:spPr>
            <a:xfrm>
              <a:off x="695171" y="177276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0" name="pl10"/>
            <p:cNvSpPr/>
            <p:nvPr/>
          </p:nvSpPr>
          <p:spPr>
            <a:xfrm>
              <a:off x="820020"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1176733"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533445"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890158"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2246871"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2603583"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960296"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3317008"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820020" y="2881815"/>
              <a:ext cx="2496988" cy="105623"/>
            </a:xfrm>
            <a:custGeom>
              <a:avLst/>
              <a:pathLst>
                <a:path w="2496988" h="105623">
                  <a:moveTo>
                    <a:pt x="0" y="105623"/>
                  </a:moveTo>
                  <a:lnTo>
                    <a:pt x="356712" y="105623"/>
                  </a:lnTo>
                  <a:lnTo>
                    <a:pt x="713425" y="52811"/>
                  </a:lnTo>
                  <a:lnTo>
                    <a:pt x="1070137" y="52811"/>
                  </a:lnTo>
                  <a:lnTo>
                    <a:pt x="1426850" y="0"/>
                  </a:lnTo>
                  <a:lnTo>
                    <a:pt x="1783563" y="52811"/>
                  </a:lnTo>
                  <a:lnTo>
                    <a:pt x="2140275" y="52811"/>
                  </a:lnTo>
                  <a:lnTo>
                    <a:pt x="2496988" y="105623"/>
                  </a:lnTo>
                </a:path>
              </a:pathLst>
            </a:custGeom>
            <a:ln w="20325" cap="flat">
              <a:solidFill>
                <a:srgbClr val="BEBEBE">
                  <a:alpha val="69803"/>
                </a:srgbClr>
              </a:solidFill>
              <a:prstDash val="solid"/>
              <a:round/>
            </a:ln>
          </p:spPr>
          <p:txBody>
            <a:bodyPr/>
            <a:lstStyle/>
            <a:p/>
          </p:txBody>
        </p:sp>
        <p:sp>
          <p:nvSpPr>
            <p:cNvPr id="19" name="pl19"/>
            <p:cNvSpPr/>
            <p:nvPr/>
          </p:nvSpPr>
          <p:spPr>
            <a:xfrm>
              <a:off x="820020" y="2300884"/>
              <a:ext cx="2496988" cy="528118"/>
            </a:xfrm>
            <a:custGeom>
              <a:avLst/>
              <a:pathLst>
                <a:path w="2496988" h="528118">
                  <a:moveTo>
                    <a:pt x="0" y="528118"/>
                  </a:moveTo>
                  <a:lnTo>
                    <a:pt x="356712" y="422494"/>
                  </a:lnTo>
                  <a:lnTo>
                    <a:pt x="713425" y="211247"/>
                  </a:lnTo>
                  <a:lnTo>
                    <a:pt x="1070137" y="158435"/>
                  </a:lnTo>
                  <a:lnTo>
                    <a:pt x="1426850" y="0"/>
                  </a:lnTo>
                  <a:lnTo>
                    <a:pt x="1783563" y="475306"/>
                  </a:lnTo>
                  <a:lnTo>
                    <a:pt x="2140275" y="475306"/>
                  </a:lnTo>
                  <a:lnTo>
                    <a:pt x="2496988" y="528118"/>
                  </a:lnTo>
                </a:path>
              </a:pathLst>
            </a:custGeom>
            <a:ln w="40651" cap="flat">
              <a:solidFill>
                <a:srgbClr val="BEBEBE">
                  <a:alpha val="69803"/>
                </a:srgbClr>
              </a:solidFill>
              <a:prstDash val="solid"/>
              <a:round/>
            </a:ln>
          </p:spPr>
          <p:txBody>
            <a:bodyPr/>
            <a:lstStyle/>
            <a:p/>
          </p:txBody>
        </p:sp>
        <p:sp>
          <p:nvSpPr>
            <p:cNvPr id="20" name="pl20"/>
            <p:cNvSpPr/>
            <p:nvPr/>
          </p:nvSpPr>
          <p:spPr>
            <a:xfrm>
              <a:off x="820020" y="2300884"/>
              <a:ext cx="2496988" cy="528118"/>
            </a:xfrm>
            <a:custGeom>
              <a:avLst/>
              <a:pathLst>
                <a:path w="2496988" h="528118">
                  <a:moveTo>
                    <a:pt x="0" y="528118"/>
                  </a:moveTo>
                  <a:lnTo>
                    <a:pt x="356712" y="422494"/>
                  </a:lnTo>
                  <a:lnTo>
                    <a:pt x="713425" y="211247"/>
                  </a:lnTo>
                  <a:lnTo>
                    <a:pt x="1070137" y="158435"/>
                  </a:lnTo>
                  <a:lnTo>
                    <a:pt x="1426850" y="0"/>
                  </a:lnTo>
                  <a:lnTo>
                    <a:pt x="1783563" y="475306"/>
                  </a:lnTo>
                  <a:lnTo>
                    <a:pt x="2140275" y="475306"/>
                  </a:lnTo>
                  <a:lnTo>
                    <a:pt x="2496988" y="528118"/>
                  </a:lnTo>
                </a:path>
              </a:pathLst>
            </a:custGeom>
            <a:ln w="35231" cap="flat">
              <a:solidFill>
                <a:srgbClr val="BEBEBE">
                  <a:alpha val="69803"/>
                </a:srgbClr>
              </a:solidFill>
              <a:prstDash val="solid"/>
              <a:round/>
            </a:ln>
          </p:spPr>
          <p:txBody>
            <a:bodyPr/>
            <a:lstStyle/>
            <a:p/>
          </p:txBody>
        </p:sp>
        <p:sp>
          <p:nvSpPr>
            <p:cNvPr id="21" name="pl21"/>
            <p:cNvSpPr/>
            <p:nvPr/>
          </p:nvSpPr>
          <p:spPr>
            <a:xfrm>
              <a:off x="820020" y="2881815"/>
              <a:ext cx="2496988" cy="105623"/>
            </a:xfrm>
            <a:custGeom>
              <a:avLst/>
              <a:pathLst>
                <a:path w="2496988" h="105623">
                  <a:moveTo>
                    <a:pt x="0" y="105623"/>
                  </a:moveTo>
                  <a:lnTo>
                    <a:pt x="356712" y="105623"/>
                  </a:lnTo>
                  <a:lnTo>
                    <a:pt x="713425" y="52811"/>
                  </a:lnTo>
                  <a:lnTo>
                    <a:pt x="1070137" y="52811"/>
                  </a:lnTo>
                  <a:lnTo>
                    <a:pt x="1426850" y="0"/>
                  </a:lnTo>
                  <a:lnTo>
                    <a:pt x="1783563" y="52811"/>
                  </a:lnTo>
                  <a:lnTo>
                    <a:pt x="2140275" y="52811"/>
                  </a:lnTo>
                  <a:lnTo>
                    <a:pt x="2496988" y="105623"/>
                  </a:lnTo>
                </a:path>
              </a:pathLst>
            </a:custGeom>
            <a:ln w="20325" cap="flat">
              <a:solidFill>
                <a:srgbClr val="6B6B6B">
                  <a:alpha val="100000"/>
                </a:srgbClr>
              </a:solidFill>
              <a:prstDash val="solid"/>
              <a:round/>
            </a:ln>
          </p:spPr>
          <p:txBody>
            <a:bodyPr/>
            <a:lstStyle/>
            <a:p/>
          </p:txBody>
        </p:sp>
        <p:sp>
          <p:nvSpPr>
            <p:cNvPr id="22" name="pl22"/>
            <p:cNvSpPr/>
            <p:nvPr/>
          </p:nvSpPr>
          <p:spPr>
            <a:xfrm>
              <a:off x="820020" y="2300884"/>
              <a:ext cx="2496988" cy="528118"/>
            </a:xfrm>
            <a:custGeom>
              <a:avLst/>
              <a:pathLst>
                <a:path w="2496988" h="528118">
                  <a:moveTo>
                    <a:pt x="0" y="528118"/>
                  </a:moveTo>
                  <a:lnTo>
                    <a:pt x="356712" y="422494"/>
                  </a:lnTo>
                  <a:lnTo>
                    <a:pt x="713425" y="211247"/>
                  </a:lnTo>
                  <a:lnTo>
                    <a:pt x="1070137" y="158435"/>
                  </a:lnTo>
                  <a:lnTo>
                    <a:pt x="1426850" y="0"/>
                  </a:lnTo>
                  <a:lnTo>
                    <a:pt x="1783563" y="475306"/>
                  </a:lnTo>
                  <a:lnTo>
                    <a:pt x="2140275" y="475306"/>
                  </a:lnTo>
                  <a:lnTo>
                    <a:pt x="2496988" y="528118"/>
                  </a:lnTo>
                </a:path>
              </a:pathLst>
            </a:custGeom>
            <a:ln w="40651" cap="flat">
              <a:solidFill>
                <a:srgbClr val="000000">
                  <a:alpha val="100000"/>
                </a:srgbClr>
              </a:solidFill>
              <a:prstDash val="solid"/>
              <a:round/>
            </a:ln>
          </p:spPr>
          <p:txBody>
            <a:bodyPr/>
            <a:lstStyle/>
            <a:p/>
          </p:txBody>
        </p:sp>
        <p:sp>
          <p:nvSpPr>
            <p:cNvPr id="23" name="pl23"/>
            <p:cNvSpPr/>
            <p:nvPr/>
          </p:nvSpPr>
          <p:spPr>
            <a:xfrm>
              <a:off x="820020" y="2300884"/>
              <a:ext cx="2496988" cy="528118"/>
            </a:xfrm>
            <a:custGeom>
              <a:avLst/>
              <a:pathLst>
                <a:path w="2496988" h="528118">
                  <a:moveTo>
                    <a:pt x="0" y="528118"/>
                  </a:moveTo>
                  <a:lnTo>
                    <a:pt x="356712" y="422494"/>
                  </a:lnTo>
                  <a:lnTo>
                    <a:pt x="713425" y="211247"/>
                  </a:lnTo>
                  <a:lnTo>
                    <a:pt x="1070137" y="158435"/>
                  </a:lnTo>
                  <a:lnTo>
                    <a:pt x="1426850" y="0"/>
                  </a:lnTo>
                  <a:lnTo>
                    <a:pt x="1783563" y="475306"/>
                  </a:lnTo>
                  <a:lnTo>
                    <a:pt x="2140275" y="475306"/>
                  </a:lnTo>
                  <a:lnTo>
                    <a:pt x="2496988" y="528118"/>
                  </a:lnTo>
                </a:path>
              </a:pathLst>
            </a:custGeom>
            <a:ln w="35231" cap="flat">
              <a:solidFill>
                <a:srgbClr val="F26A21">
                  <a:alpha val="100000"/>
                </a:srgbClr>
              </a:solidFill>
              <a:prstDash val="solid"/>
              <a:round/>
            </a:ln>
          </p:spPr>
          <p:txBody>
            <a:bodyPr/>
            <a:lstStyle/>
            <a:p/>
          </p:txBody>
        </p:sp>
        <p:sp>
          <p:nvSpPr>
            <p:cNvPr id="24" name="pl24"/>
            <p:cNvSpPr/>
            <p:nvPr/>
          </p:nvSpPr>
          <p:spPr>
            <a:xfrm>
              <a:off x="695171" y="309306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5" name="tx25"/>
            <p:cNvSpPr/>
            <p:nvPr/>
          </p:nvSpPr>
          <p:spPr>
            <a:xfrm>
              <a:off x="789891" y="26659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6" name="tx26"/>
            <p:cNvSpPr/>
            <p:nvPr/>
          </p:nvSpPr>
          <p:spPr>
            <a:xfrm>
              <a:off x="1146603" y="25603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7" name="tx27"/>
            <p:cNvSpPr/>
            <p:nvPr/>
          </p:nvSpPr>
          <p:spPr>
            <a:xfrm>
              <a:off x="1477210" y="234910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8" name="tx28"/>
            <p:cNvSpPr/>
            <p:nvPr/>
          </p:nvSpPr>
          <p:spPr>
            <a:xfrm>
              <a:off x="1829899" y="2296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9" name="tx29"/>
            <p:cNvSpPr/>
            <p:nvPr/>
          </p:nvSpPr>
          <p:spPr>
            <a:xfrm>
              <a:off x="2186612" y="2137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0" name="tx30"/>
            <p:cNvSpPr/>
            <p:nvPr/>
          </p:nvSpPr>
          <p:spPr>
            <a:xfrm>
              <a:off x="2573454" y="26131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1" name="tx31"/>
            <p:cNvSpPr/>
            <p:nvPr/>
          </p:nvSpPr>
          <p:spPr>
            <a:xfrm>
              <a:off x="2930166" y="26131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2" name="tx32"/>
            <p:cNvSpPr/>
            <p:nvPr/>
          </p:nvSpPr>
          <p:spPr>
            <a:xfrm>
              <a:off x="3286879" y="26659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 name="rc33"/>
            <p:cNvSpPr/>
            <p:nvPr/>
          </p:nvSpPr>
          <p:spPr>
            <a:xfrm>
              <a:off x="695171" y="3483127"/>
              <a:ext cx="2746687" cy="2323721"/>
            </a:xfrm>
            <a:prstGeom prst="rect">
              <a:avLst/>
            </a:prstGeom>
            <a:solidFill>
              <a:srgbClr val="EBEBEB">
                <a:alpha val="100000"/>
              </a:srgbClr>
            </a:solidFill>
          </p:spPr>
          <p:txBody>
            <a:bodyPr/>
            <a:lstStyle/>
            <a:p/>
          </p:txBody>
        </p:sp>
        <p:sp>
          <p:nvSpPr>
            <p:cNvPr id="34" name="pl34"/>
            <p:cNvSpPr/>
            <p:nvPr/>
          </p:nvSpPr>
          <p:spPr>
            <a:xfrm>
              <a:off x="695171" y="504107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5" name="pl35"/>
            <p:cNvSpPr/>
            <p:nvPr/>
          </p:nvSpPr>
          <p:spPr>
            <a:xfrm>
              <a:off x="695171" y="3720781"/>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6" name="pl36"/>
            <p:cNvSpPr/>
            <p:nvPr/>
          </p:nvSpPr>
          <p:spPr>
            <a:xfrm>
              <a:off x="695171" y="5701226"/>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4380929"/>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38" name="pl38"/>
            <p:cNvSpPr/>
            <p:nvPr/>
          </p:nvSpPr>
          <p:spPr>
            <a:xfrm>
              <a:off x="820020"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1176733"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533445"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890158"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2246871"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2603583"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960296"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3317008"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820020" y="5489978"/>
              <a:ext cx="2496988" cy="105623"/>
            </a:xfrm>
            <a:custGeom>
              <a:avLst/>
              <a:pathLst>
                <a:path w="2496988" h="105623">
                  <a:moveTo>
                    <a:pt x="0" y="105623"/>
                  </a:moveTo>
                  <a:lnTo>
                    <a:pt x="356712" y="105623"/>
                  </a:lnTo>
                  <a:lnTo>
                    <a:pt x="713425" y="52811"/>
                  </a:lnTo>
                  <a:lnTo>
                    <a:pt x="1070137" y="52811"/>
                  </a:lnTo>
                  <a:lnTo>
                    <a:pt x="1426850" y="0"/>
                  </a:lnTo>
                  <a:lnTo>
                    <a:pt x="1783563" y="52811"/>
                  </a:lnTo>
                  <a:lnTo>
                    <a:pt x="2140275" y="52811"/>
                  </a:lnTo>
                  <a:lnTo>
                    <a:pt x="2496988" y="105623"/>
                  </a:lnTo>
                </a:path>
              </a:pathLst>
            </a:custGeom>
            <a:ln w="20325" cap="flat">
              <a:solidFill>
                <a:srgbClr val="BEBEBE">
                  <a:alpha val="69803"/>
                </a:srgbClr>
              </a:solidFill>
              <a:prstDash val="solid"/>
              <a:round/>
            </a:ln>
          </p:spPr>
          <p:txBody>
            <a:bodyPr/>
            <a:lstStyle/>
            <a:p/>
          </p:txBody>
        </p:sp>
        <p:sp>
          <p:nvSpPr>
            <p:cNvPr id="47" name="pl47"/>
            <p:cNvSpPr/>
            <p:nvPr/>
          </p:nvSpPr>
          <p:spPr>
            <a:xfrm>
              <a:off x="820020" y="5067483"/>
              <a:ext cx="2496988" cy="316871"/>
            </a:xfrm>
            <a:custGeom>
              <a:avLst/>
              <a:pathLst>
                <a:path w="2496988" h="316871">
                  <a:moveTo>
                    <a:pt x="0" y="105623"/>
                  </a:moveTo>
                  <a:lnTo>
                    <a:pt x="356712" y="158435"/>
                  </a:lnTo>
                  <a:lnTo>
                    <a:pt x="713425" y="0"/>
                  </a:lnTo>
                  <a:lnTo>
                    <a:pt x="1070137" y="52811"/>
                  </a:lnTo>
                  <a:lnTo>
                    <a:pt x="1426850" y="52811"/>
                  </a:lnTo>
                  <a:lnTo>
                    <a:pt x="1783563" y="316871"/>
                  </a:lnTo>
                  <a:lnTo>
                    <a:pt x="2140275" y="158435"/>
                  </a:lnTo>
                  <a:lnTo>
                    <a:pt x="2496988" y="158435"/>
                  </a:lnTo>
                </a:path>
              </a:pathLst>
            </a:custGeom>
            <a:ln w="40651" cap="flat">
              <a:solidFill>
                <a:srgbClr val="BEBEBE">
                  <a:alpha val="69803"/>
                </a:srgbClr>
              </a:solidFill>
              <a:prstDash val="solid"/>
              <a:round/>
            </a:ln>
          </p:spPr>
          <p:txBody>
            <a:bodyPr/>
            <a:lstStyle/>
            <a:p/>
          </p:txBody>
        </p:sp>
        <p:sp>
          <p:nvSpPr>
            <p:cNvPr id="48" name="pl48"/>
            <p:cNvSpPr/>
            <p:nvPr/>
          </p:nvSpPr>
          <p:spPr>
            <a:xfrm>
              <a:off x="820020" y="5067483"/>
              <a:ext cx="2496988" cy="316871"/>
            </a:xfrm>
            <a:custGeom>
              <a:avLst/>
              <a:pathLst>
                <a:path w="2496988" h="316871">
                  <a:moveTo>
                    <a:pt x="0" y="105623"/>
                  </a:moveTo>
                  <a:lnTo>
                    <a:pt x="356712" y="158435"/>
                  </a:lnTo>
                  <a:lnTo>
                    <a:pt x="713425" y="0"/>
                  </a:lnTo>
                  <a:lnTo>
                    <a:pt x="1070137" y="52811"/>
                  </a:lnTo>
                  <a:lnTo>
                    <a:pt x="1426850" y="52811"/>
                  </a:lnTo>
                  <a:lnTo>
                    <a:pt x="1783563" y="316871"/>
                  </a:lnTo>
                  <a:lnTo>
                    <a:pt x="2140275" y="158435"/>
                  </a:lnTo>
                  <a:lnTo>
                    <a:pt x="2496988" y="158435"/>
                  </a:lnTo>
                </a:path>
              </a:pathLst>
            </a:custGeom>
            <a:ln w="35231" cap="flat">
              <a:solidFill>
                <a:srgbClr val="BEBEBE">
                  <a:alpha val="69803"/>
                </a:srgbClr>
              </a:solidFill>
              <a:prstDash val="solid"/>
              <a:round/>
            </a:ln>
          </p:spPr>
          <p:txBody>
            <a:bodyPr/>
            <a:lstStyle/>
            <a:p/>
          </p:txBody>
        </p:sp>
        <p:sp>
          <p:nvSpPr>
            <p:cNvPr id="49" name="pl49"/>
            <p:cNvSpPr/>
            <p:nvPr/>
          </p:nvSpPr>
          <p:spPr>
            <a:xfrm>
              <a:off x="820020" y="5489978"/>
              <a:ext cx="2496988" cy="105623"/>
            </a:xfrm>
            <a:custGeom>
              <a:avLst/>
              <a:pathLst>
                <a:path w="2496988" h="105623">
                  <a:moveTo>
                    <a:pt x="0" y="105623"/>
                  </a:moveTo>
                  <a:lnTo>
                    <a:pt x="356712" y="105623"/>
                  </a:lnTo>
                  <a:lnTo>
                    <a:pt x="713425" y="52811"/>
                  </a:lnTo>
                  <a:lnTo>
                    <a:pt x="1070137" y="52811"/>
                  </a:lnTo>
                  <a:lnTo>
                    <a:pt x="1426850" y="0"/>
                  </a:lnTo>
                  <a:lnTo>
                    <a:pt x="1783563" y="52811"/>
                  </a:lnTo>
                  <a:lnTo>
                    <a:pt x="2140275" y="52811"/>
                  </a:lnTo>
                  <a:lnTo>
                    <a:pt x="2496988" y="105623"/>
                  </a:lnTo>
                </a:path>
              </a:pathLst>
            </a:custGeom>
            <a:ln w="20325" cap="flat">
              <a:solidFill>
                <a:srgbClr val="6B6B6B">
                  <a:alpha val="100000"/>
                </a:srgbClr>
              </a:solidFill>
              <a:prstDash val="solid"/>
              <a:round/>
            </a:ln>
          </p:spPr>
          <p:txBody>
            <a:bodyPr/>
            <a:lstStyle/>
            <a:p/>
          </p:txBody>
        </p:sp>
        <p:sp>
          <p:nvSpPr>
            <p:cNvPr id="50" name="pl50"/>
            <p:cNvSpPr/>
            <p:nvPr/>
          </p:nvSpPr>
          <p:spPr>
            <a:xfrm>
              <a:off x="820020" y="5067483"/>
              <a:ext cx="2496988" cy="316871"/>
            </a:xfrm>
            <a:custGeom>
              <a:avLst/>
              <a:pathLst>
                <a:path w="2496988" h="316871">
                  <a:moveTo>
                    <a:pt x="0" y="105623"/>
                  </a:moveTo>
                  <a:lnTo>
                    <a:pt x="356712" y="158435"/>
                  </a:lnTo>
                  <a:lnTo>
                    <a:pt x="713425" y="0"/>
                  </a:lnTo>
                  <a:lnTo>
                    <a:pt x="1070137" y="52811"/>
                  </a:lnTo>
                  <a:lnTo>
                    <a:pt x="1426850" y="52811"/>
                  </a:lnTo>
                  <a:lnTo>
                    <a:pt x="1783563" y="316871"/>
                  </a:lnTo>
                  <a:lnTo>
                    <a:pt x="2140275" y="158435"/>
                  </a:lnTo>
                  <a:lnTo>
                    <a:pt x="2496988" y="158435"/>
                  </a:lnTo>
                </a:path>
              </a:pathLst>
            </a:custGeom>
            <a:ln w="40651" cap="flat">
              <a:solidFill>
                <a:srgbClr val="000000">
                  <a:alpha val="100000"/>
                </a:srgbClr>
              </a:solidFill>
              <a:prstDash val="solid"/>
              <a:round/>
            </a:ln>
          </p:spPr>
          <p:txBody>
            <a:bodyPr/>
            <a:lstStyle/>
            <a:p/>
          </p:txBody>
        </p:sp>
        <p:sp>
          <p:nvSpPr>
            <p:cNvPr id="51" name="pl51"/>
            <p:cNvSpPr/>
            <p:nvPr/>
          </p:nvSpPr>
          <p:spPr>
            <a:xfrm>
              <a:off x="820020" y="5067483"/>
              <a:ext cx="2496988" cy="316871"/>
            </a:xfrm>
            <a:custGeom>
              <a:avLst/>
              <a:pathLst>
                <a:path w="2496988" h="316871">
                  <a:moveTo>
                    <a:pt x="0" y="105623"/>
                  </a:moveTo>
                  <a:lnTo>
                    <a:pt x="356712" y="158435"/>
                  </a:lnTo>
                  <a:lnTo>
                    <a:pt x="713425" y="0"/>
                  </a:lnTo>
                  <a:lnTo>
                    <a:pt x="1070137" y="52811"/>
                  </a:lnTo>
                  <a:lnTo>
                    <a:pt x="1426850" y="52811"/>
                  </a:lnTo>
                  <a:lnTo>
                    <a:pt x="1783563" y="316871"/>
                  </a:lnTo>
                  <a:lnTo>
                    <a:pt x="2140275" y="158435"/>
                  </a:lnTo>
                  <a:lnTo>
                    <a:pt x="2496988" y="158435"/>
                  </a:lnTo>
                </a:path>
              </a:pathLst>
            </a:custGeom>
            <a:ln w="35231" cap="flat">
              <a:solidFill>
                <a:srgbClr val="F26A21">
                  <a:alpha val="100000"/>
                </a:srgbClr>
              </a:solidFill>
              <a:prstDash val="solid"/>
              <a:round/>
            </a:ln>
          </p:spPr>
          <p:txBody>
            <a:bodyPr/>
            <a:lstStyle/>
            <a:p/>
          </p:txBody>
        </p:sp>
        <p:sp>
          <p:nvSpPr>
            <p:cNvPr id="52" name="pl52"/>
            <p:cNvSpPr/>
            <p:nvPr/>
          </p:nvSpPr>
          <p:spPr>
            <a:xfrm>
              <a:off x="695171" y="5701226"/>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53" name="tx53"/>
            <p:cNvSpPr/>
            <p:nvPr/>
          </p:nvSpPr>
          <p:spPr>
            <a:xfrm>
              <a:off x="759761" y="5010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4" name="tx54"/>
            <p:cNvSpPr/>
            <p:nvPr/>
          </p:nvSpPr>
          <p:spPr>
            <a:xfrm>
              <a:off x="1146603" y="50628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5" name="tx55"/>
            <p:cNvSpPr/>
            <p:nvPr/>
          </p:nvSpPr>
          <p:spPr>
            <a:xfrm>
              <a:off x="1473186" y="49044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6" name="tx56"/>
            <p:cNvSpPr/>
            <p:nvPr/>
          </p:nvSpPr>
          <p:spPr>
            <a:xfrm>
              <a:off x="1833922" y="495726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7" name="tx57"/>
            <p:cNvSpPr/>
            <p:nvPr/>
          </p:nvSpPr>
          <p:spPr>
            <a:xfrm>
              <a:off x="2190635" y="495726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8" name="tx58"/>
            <p:cNvSpPr/>
            <p:nvPr/>
          </p:nvSpPr>
          <p:spPr>
            <a:xfrm>
              <a:off x="2573454" y="52213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9" name="tx59"/>
            <p:cNvSpPr/>
            <p:nvPr/>
          </p:nvSpPr>
          <p:spPr>
            <a:xfrm>
              <a:off x="2930166" y="50628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0" name="tx60"/>
            <p:cNvSpPr/>
            <p:nvPr/>
          </p:nvSpPr>
          <p:spPr>
            <a:xfrm>
              <a:off x="3286879" y="50628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1" name="rc61"/>
            <p:cNvSpPr/>
            <p:nvPr/>
          </p:nvSpPr>
          <p:spPr>
            <a:xfrm>
              <a:off x="3511447" y="874964"/>
              <a:ext cx="2746687" cy="2323721"/>
            </a:xfrm>
            <a:prstGeom prst="rect">
              <a:avLst/>
            </a:prstGeom>
            <a:solidFill>
              <a:srgbClr val="EBEBEB">
                <a:alpha val="100000"/>
              </a:srgbClr>
            </a:solidFill>
          </p:spPr>
          <p:txBody>
            <a:bodyPr/>
            <a:lstStyle/>
            <a:p/>
          </p:txBody>
        </p:sp>
        <p:sp>
          <p:nvSpPr>
            <p:cNvPr id="62" name="pl62"/>
            <p:cNvSpPr/>
            <p:nvPr/>
          </p:nvSpPr>
          <p:spPr>
            <a:xfrm>
              <a:off x="3511447" y="243291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3" name="pl63"/>
            <p:cNvSpPr/>
            <p:nvPr/>
          </p:nvSpPr>
          <p:spPr>
            <a:xfrm>
              <a:off x="3511447" y="111261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4" name="pl64"/>
            <p:cNvSpPr/>
            <p:nvPr/>
          </p:nvSpPr>
          <p:spPr>
            <a:xfrm>
              <a:off x="3511447" y="309306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5" name="pl65"/>
            <p:cNvSpPr/>
            <p:nvPr/>
          </p:nvSpPr>
          <p:spPr>
            <a:xfrm>
              <a:off x="3511447" y="177276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6" name="pl66"/>
            <p:cNvSpPr/>
            <p:nvPr/>
          </p:nvSpPr>
          <p:spPr>
            <a:xfrm>
              <a:off x="3636296"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3993009"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4349722"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4706434"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5063147"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5419859"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5776572"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6133285"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3636296" y="2881815"/>
              <a:ext cx="2496988" cy="105623"/>
            </a:xfrm>
            <a:custGeom>
              <a:avLst/>
              <a:pathLst>
                <a:path w="2496988" h="105623">
                  <a:moveTo>
                    <a:pt x="0" y="105623"/>
                  </a:moveTo>
                  <a:lnTo>
                    <a:pt x="356712" y="105623"/>
                  </a:lnTo>
                  <a:lnTo>
                    <a:pt x="713425" y="52811"/>
                  </a:lnTo>
                  <a:lnTo>
                    <a:pt x="1070137" y="52811"/>
                  </a:lnTo>
                  <a:lnTo>
                    <a:pt x="1426850" y="0"/>
                  </a:lnTo>
                  <a:lnTo>
                    <a:pt x="1783563" y="52811"/>
                  </a:lnTo>
                  <a:lnTo>
                    <a:pt x="2140275" y="52811"/>
                  </a:lnTo>
                  <a:lnTo>
                    <a:pt x="2496988" y="105623"/>
                  </a:lnTo>
                </a:path>
              </a:pathLst>
            </a:custGeom>
            <a:ln w="20325" cap="flat">
              <a:solidFill>
                <a:srgbClr val="BEBEBE">
                  <a:alpha val="69803"/>
                </a:srgbClr>
              </a:solidFill>
              <a:prstDash val="solid"/>
              <a:round/>
            </a:ln>
          </p:spPr>
          <p:txBody>
            <a:bodyPr/>
            <a:lstStyle/>
            <a:p/>
          </p:txBody>
        </p:sp>
        <p:sp>
          <p:nvSpPr>
            <p:cNvPr id="75" name="pl75"/>
            <p:cNvSpPr/>
            <p:nvPr/>
          </p:nvSpPr>
          <p:spPr>
            <a:xfrm>
              <a:off x="3636296" y="2987438"/>
              <a:ext cx="2496988" cy="105623"/>
            </a:xfrm>
            <a:custGeom>
              <a:avLst/>
              <a:pathLst>
                <a:path w="2496988" h="105623">
                  <a:moveTo>
                    <a:pt x="0" y="52811"/>
                  </a:moveTo>
                  <a:lnTo>
                    <a:pt x="356712" y="52811"/>
                  </a:lnTo>
                  <a:lnTo>
                    <a:pt x="713425" y="52811"/>
                  </a:lnTo>
                  <a:lnTo>
                    <a:pt x="1070137" y="52811"/>
                  </a:lnTo>
                  <a:lnTo>
                    <a:pt x="1426850" y="105623"/>
                  </a:lnTo>
                  <a:lnTo>
                    <a:pt x="1783563" y="0"/>
                  </a:lnTo>
                  <a:lnTo>
                    <a:pt x="2140275" y="0"/>
                  </a:lnTo>
                  <a:lnTo>
                    <a:pt x="2496988" y="52811"/>
                  </a:lnTo>
                </a:path>
              </a:pathLst>
            </a:custGeom>
            <a:ln w="40651" cap="flat">
              <a:solidFill>
                <a:srgbClr val="BEBEBE">
                  <a:alpha val="69803"/>
                </a:srgbClr>
              </a:solidFill>
              <a:prstDash val="solid"/>
              <a:round/>
            </a:ln>
          </p:spPr>
          <p:txBody>
            <a:bodyPr/>
            <a:lstStyle/>
            <a:p/>
          </p:txBody>
        </p:sp>
        <p:sp>
          <p:nvSpPr>
            <p:cNvPr id="76" name="pl76"/>
            <p:cNvSpPr/>
            <p:nvPr/>
          </p:nvSpPr>
          <p:spPr>
            <a:xfrm>
              <a:off x="3636296" y="2987438"/>
              <a:ext cx="2496988" cy="105623"/>
            </a:xfrm>
            <a:custGeom>
              <a:avLst/>
              <a:pathLst>
                <a:path w="2496988" h="105623">
                  <a:moveTo>
                    <a:pt x="0" y="52811"/>
                  </a:moveTo>
                  <a:lnTo>
                    <a:pt x="356712" y="52811"/>
                  </a:lnTo>
                  <a:lnTo>
                    <a:pt x="713425" y="52811"/>
                  </a:lnTo>
                  <a:lnTo>
                    <a:pt x="1070137" y="52811"/>
                  </a:lnTo>
                  <a:lnTo>
                    <a:pt x="1426850" y="105623"/>
                  </a:lnTo>
                  <a:lnTo>
                    <a:pt x="1783563" y="0"/>
                  </a:lnTo>
                  <a:lnTo>
                    <a:pt x="2140275" y="0"/>
                  </a:lnTo>
                  <a:lnTo>
                    <a:pt x="2496988" y="52811"/>
                  </a:lnTo>
                </a:path>
              </a:pathLst>
            </a:custGeom>
            <a:ln w="35231" cap="flat">
              <a:solidFill>
                <a:srgbClr val="BEBEBE">
                  <a:alpha val="69803"/>
                </a:srgbClr>
              </a:solidFill>
              <a:prstDash val="solid"/>
              <a:round/>
            </a:ln>
          </p:spPr>
          <p:txBody>
            <a:bodyPr/>
            <a:lstStyle/>
            <a:p/>
          </p:txBody>
        </p:sp>
        <p:sp>
          <p:nvSpPr>
            <p:cNvPr id="77" name="pl77"/>
            <p:cNvSpPr/>
            <p:nvPr/>
          </p:nvSpPr>
          <p:spPr>
            <a:xfrm>
              <a:off x="3636296" y="2881815"/>
              <a:ext cx="2496988" cy="105623"/>
            </a:xfrm>
            <a:custGeom>
              <a:avLst/>
              <a:pathLst>
                <a:path w="2496988" h="105623">
                  <a:moveTo>
                    <a:pt x="0" y="105623"/>
                  </a:moveTo>
                  <a:lnTo>
                    <a:pt x="356712" y="105623"/>
                  </a:lnTo>
                  <a:lnTo>
                    <a:pt x="713425" y="52811"/>
                  </a:lnTo>
                  <a:lnTo>
                    <a:pt x="1070137" y="52811"/>
                  </a:lnTo>
                  <a:lnTo>
                    <a:pt x="1426850" y="0"/>
                  </a:lnTo>
                  <a:lnTo>
                    <a:pt x="1783563" y="52811"/>
                  </a:lnTo>
                  <a:lnTo>
                    <a:pt x="2140275" y="52811"/>
                  </a:lnTo>
                  <a:lnTo>
                    <a:pt x="2496988" y="105623"/>
                  </a:lnTo>
                </a:path>
              </a:pathLst>
            </a:custGeom>
            <a:ln w="20325" cap="flat">
              <a:solidFill>
                <a:srgbClr val="6B6B6B">
                  <a:alpha val="100000"/>
                </a:srgbClr>
              </a:solidFill>
              <a:prstDash val="solid"/>
              <a:round/>
            </a:ln>
          </p:spPr>
          <p:txBody>
            <a:bodyPr/>
            <a:lstStyle/>
            <a:p/>
          </p:txBody>
        </p:sp>
        <p:sp>
          <p:nvSpPr>
            <p:cNvPr id="78" name="pl78"/>
            <p:cNvSpPr/>
            <p:nvPr/>
          </p:nvSpPr>
          <p:spPr>
            <a:xfrm>
              <a:off x="3636296" y="2987438"/>
              <a:ext cx="2496988" cy="105623"/>
            </a:xfrm>
            <a:custGeom>
              <a:avLst/>
              <a:pathLst>
                <a:path w="2496988" h="105623">
                  <a:moveTo>
                    <a:pt x="0" y="52811"/>
                  </a:moveTo>
                  <a:lnTo>
                    <a:pt x="356712" y="52811"/>
                  </a:lnTo>
                  <a:lnTo>
                    <a:pt x="713425" y="52811"/>
                  </a:lnTo>
                  <a:lnTo>
                    <a:pt x="1070137" y="52811"/>
                  </a:lnTo>
                  <a:lnTo>
                    <a:pt x="1426850" y="105623"/>
                  </a:lnTo>
                  <a:lnTo>
                    <a:pt x="1783563" y="0"/>
                  </a:lnTo>
                  <a:lnTo>
                    <a:pt x="2140275" y="0"/>
                  </a:lnTo>
                  <a:lnTo>
                    <a:pt x="2496988" y="52811"/>
                  </a:lnTo>
                </a:path>
              </a:pathLst>
            </a:custGeom>
            <a:ln w="40651" cap="flat">
              <a:solidFill>
                <a:srgbClr val="000000">
                  <a:alpha val="100000"/>
                </a:srgbClr>
              </a:solidFill>
              <a:prstDash val="solid"/>
              <a:round/>
            </a:ln>
          </p:spPr>
          <p:txBody>
            <a:bodyPr/>
            <a:lstStyle/>
            <a:p/>
          </p:txBody>
        </p:sp>
        <p:sp>
          <p:nvSpPr>
            <p:cNvPr id="79" name="pl79"/>
            <p:cNvSpPr/>
            <p:nvPr/>
          </p:nvSpPr>
          <p:spPr>
            <a:xfrm>
              <a:off x="3636296" y="2987438"/>
              <a:ext cx="2496988" cy="105623"/>
            </a:xfrm>
            <a:custGeom>
              <a:avLst/>
              <a:pathLst>
                <a:path w="2496988" h="105623">
                  <a:moveTo>
                    <a:pt x="0" y="52811"/>
                  </a:moveTo>
                  <a:lnTo>
                    <a:pt x="356712" y="52811"/>
                  </a:lnTo>
                  <a:lnTo>
                    <a:pt x="713425" y="52811"/>
                  </a:lnTo>
                  <a:lnTo>
                    <a:pt x="1070137" y="52811"/>
                  </a:lnTo>
                  <a:lnTo>
                    <a:pt x="1426850" y="105623"/>
                  </a:lnTo>
                  <a:lnTo>
                    <a:pt x="1783563" y="0"/>
                  </a:lnTo>
                  <a:lnTo>
                    <a:pt x="2140275" y="0"/>
                  </a:lnTo>
                  <a:lnTo>
                    <a:pt x="2496988" y="52811"/>
                  </a:lnTo>
                </a:path>
              </a:pathLst>
            </a:custGeom>
            <a:ln w="35231" cap="flat">
              <a:solidFill>
                <a:srgbClr val="F26A21">
                  <a:alpha val="100000"/>
                </a:srgbClr>
              </a:solidFill>
              <a:prstDash val="solid"/>
              <a:round/>
            </a:ln>
          </p:spPr>
          <p:txBody>
            <a:bodyPr/>
            <a:lstStyle/>
            <a:p/>
          </p:txBody>
        </p:sp>
        <p:sp>
          <p:nvSpPr>
            <p:cNvPr id="80" name="pl80"/>
            <p:cNvSpPr/>
            <p:nvPr/>
          </p:nvSpPr>
          <p:spPr>
            <a:xfrm>
              <a:off x="3511447" y="309306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81" name="tx81"/>
            <p:cNvSpPr/>
            <p:nvPr/>
          </p:nvSpPr>
          <p:spPr>
            <a:xfrm>
              <a:off x="3606167" y="28772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3962879" y="28772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3" name="tx83"/>
            <p:cNvSpPr/>
            <p:nvPr/>
          </p:nvSpPr>
          <p:spPr>
            <a:xfrm>
              <a:off x="4319592" y="28772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4" name="tx84"/>
            <p:cNvSpPr/>
            <p:nvPr/>
          </p:nvSpPr>
          <p:spPr>
            <a:xfrm>
              <a:off x="4676305" y="28772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5" name="tx85"/>
            <p:cNvSpPr/>
            <p:nvPr/>
          </p:nvSpPr>
          <p:spPr>
            <a:xfrm>
              <a:off x="5033017" y="29300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5389730" y="28244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7" name="tx87"/>
            <p:cNvSpPr/>
            <p:nvPr/>
          </p:nvSpPr>
          <p:spPr>
            <a:xfrm>
              <a:off x="5746443" y="28244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8" name="tx88"/>
            <p:cNvSpPr/>
            <p:nvPr/>
          </p:nvSpPr>
          <p:spPr>
            <a:xfrm>
              <a:off x="6103155" y="28772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9" name="rc89"/>
            <p:cNvSpPr/>
            <p:nvPr/>
          </p:nvSpPr>
          <p:spPr>
            <a:xfrm>
              <a:off x="3511447" y="3483127"/>
              <a:ext cx="2746687" cy="2323721"/>
            </a:xfrm>
            <a:prstGeom prst="rect">
              <a:avLst/>
            </a:prstGeom>
            <a:solidFill>
              <a:srgbClr val="EBEBEB">
                <a:alpha val="100000"/>
              </a:srgbClr>
            </a:solidFill>
          </p:spPr>
          <p:txBody>
            <a:bodyPr/>
            <a:lstStyle/>
            <a:p/>
          </p:txBody>
        </p:sp>
        <p:sp>
          <p:nvSpPr>
            <p:cNvPr id="90" name="pl90"/>
            <p:cNvSpPr/>
            <p:nvPr/>
          </p:nvSpPr>
          <p:spPr>
            <a:xfrm>
              <a:off x="3511447" y="504107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1" name="pl91"/>
            <p:cNvSpPr/>
            <p:nvPr/>
          </p:nvSpPr>
          <p:spPr>
            <a:xfrm>
              <a:off x="3511447" y="3720781"/>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2" name="pl92"/>
            <p:cNvSpPr/>
            <p:nvPr/>
          </p:nvSpPr>
          <p:spPr>
            <a:xfrm>
              <a:off x="3511447" y="5701226"/>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3" name="pl93"/>
            <p:cNvSpPr/>
            <p:nvPr/>
          </p:nvSpPr>
          <p:spPr>
            <a:xfrm>
              <a:off x="3511447" y="4380929"/>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4" name="pl94"/>
            <p:cNvSpPr/>
            <p:nvPr/>
          </p:nvSpPr>
          <p:spPr>
            <a:xfrm>
              <a:off x="3636296"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3993009"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4349722"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4706434"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5063147"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5419859"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5776572"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6133285"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3636296" y="5489978"/>
              <a:ext cx="2496988" cy="105623"/>
            </a:xfrm>
            <a:custGeom>
              <a:avLst/>
              <a:pathLst>
                <a:path w="2496988" h="105623">
                  <a:moveTo>
                    <a:pt x="0" y="105623"/>
                  </a:moveTo>
                  <a:lnTo>
                    <a:pt x="356712" y="105623"/>
                  </a:lnTo>
                  <a:lnTo>
                    <a:pt x="713425" y="52811"/>
                  </a:lnTo>
                  <a:lnTo>
                    <a:pt x="1070137" y="52811"/>
                  </a:lnTo>
                  <a:lnTo>
                    <a:pt x="1426850" y="0"/>
                  </a:lnTo>
                  <a:lnTo>
                    <a:pt x="1783563" y="52811"/>
                  </a:lnTo>
                  <a:lnTo>
                    <a:pt x="2140275" y="52811"/>
                  </a:lnTo>
                  <a:lnTo>
                    <a:pt x="2496988" y="105623"/>
                  </a:lnTo>
                </a:path>
              </a:pathLst>
            </a:custGeom>
            <a:ln w="20325" cap="flat">
              <a:solidFill>
                <a:srgbClr val="BEBEBE">
                  <a:alpha val="69803"/>
                </a:srgbClr>
              </a:solidFill>
              <a:prstDash val="solid"/>
              <a:round/>
            </a:ln>
          </p:spPr>
          <p:txBody>
            <a:bodyPr/>
            <a:lstStyle/>
            <a:p/>
          </p:txBody>
        </p:sp>
        <p:sp>
          <p:nvSpPr>
            <p:cNvPr id="103" name="pl103"/>
            <p:cNvSpPr/>
            <p:nvPr/>
          </p:nvSpPr>
          <p:spPr>
            <a:xfrm>
              <a:off x="3636296" y="5595602"/>
              <a:ext cx="2496988" cy="105623"/>
            </a:xfrm>
            <a:custGeom>
              <a:avLst/>
              <a:pathLst>
                <a:path w="2496988" h="105623">
                  <a:moveTo>
                    <a:pt x="0" y="105623"/>
                  </a:moveTo>
                  <a:lnTo>
                    <a:pt x="356712" y="105623"/>
                  </a:lnTo>
                  <a:lnTo>
                    <a:pt x="713425" y="105623"/>
                  </a:lnTo>
                  <a:lnTo>
                    <a:pt x="1070137" y="105623"/>
                  </a:lnTo>
                  <a:lnTo>
                    <a:pt x="1426850" y="52811"/>
                  </a:lnTo>
                  <a:lnTo>
                    <a:pt x="1783563" y="0"/>
                  </a:lnTo>
                  <a:lnTo>
                    <a:pt x="2140275" y="0"/>
                  </a:lnTo>
                  <a:lnTo>
                    <a:pt x="2496988" y="0"/>
                  </a:lnTo>
                </a:path>
              </a:pathLst>
            </a:custGeom>
            <a:ln w="40651" cap="flat">
              <a:solidFill>
                <a:srgbClr val="BEBEBE">
                  <a:alpha val="69803"/>
                </a:srgbClr>
              </a:solidFill>
              <a:prstDash val="solid"/>
              <a:round/>
            </a:ln>
          </p:spPr>
          <p:txBody>
            <a:bodyPr/>
            <a:lstStyle/>
            <a:p/>
          </p:txBody>
        </p:sp>
        <p:sp>
          <p:nvSpPr>
            <p:cNvPr id="104" name="pl104"/>
            <p:cNvSpPr/>
            <p:nvPr/>
          </p:nvSpPr>
          <p:spPr>
            <a:xfrm>
              <a:off x="3636296" y="5595602"/>
              <a:ext cx="2496988" cy="105623"/>
            </a:xfrm>
            <a:custGeom>
              <a:avLst/>
              <a:pathLst>
                <a:path w="2496988" h="105623">
                  <a:moveTo>
                    <a:pt x="0" y="105623"/>
                  </a:moveTo>
                  <a:lnTo>
                    <a:pt x="356712" y="105623"/>
                  </a:lnTo>
                  <a:lnTo>
                    <a:pt x="713425" y="105623"/>
                  </a:lnTo>
                  <a:lnTo>
                    <a:pt x="1070137" y="105623"/>
                  </a:lnTo>
                  <a:lnTo>
                    <a:pt x="1426850" y="52811"/>
                  </a:lnTo>
                  <a:lnTo>
                    <a:pt x="1783563" y="0"/>
                  </a:lnTo>
                  <a:lnTo>
                    <a:pt x="2140275" y="0"/>
                  </a:lnTo>
                  <a:lnTo>
                    <a:pt x="2496988" y="0"/>
                  </a:lnTo>
                </a:path>
              </a:pathLst>
            </a:custGeom>
            <a:ln w="35231" cap="flat">
              <a:solidFill>
                <a:srgbClr val="BEBEBE">
                  <a:alpha val="69803"/>
                </a:srgbClr>
              </a:solidFill>
              <a:prstDash val="solid"/>
              <a:round/>
            </a:ln>
          </p:spPr>
          <p:txBody>
            <a:bodyPr/>
            <a:lstStyle/>
            <a:p/>
          </p:txBody>
        </p:sp>
        <p:sp>
          <p:nvSpPr>
            <p:cNvPr id="105" name="pl105"/>
            <p:cNvSpPr/>
            <p:nvPr/>
          </p:nvSpPr>
          <p:spPr>
            <a:xfrm>
              <a:off x="3636296" y="5489978"/>
              <a:ext cx="2496988" cy="105623"/>
            </a:xfrm>
            <a:custGeom>
              <a:avLst/>
              <a:pathLst>
                <a:path w="2496988" h="105623">
                  <a:moveTo>
                    <a:pt x="0" y="105623"/>
                  </a:moveTo>
                  <a:lnTo>
                    <a:pt x="356712" y="105623"/>
                  </a:lnTo>
                  <a:lnTo>
                    <a:pt x="713425" y="52811"/>
                  </a:lnTo>
                  <a:lnTo>
                    <a:pt x="1070137" y="52811"/>
                  </a:lnTo>
                  <a:lnTo>
                    <a:pt x="1426850" y="0"/>
                  </a:lnTo>
                  <a:lnTo>
                    <a:pt x="1783563" y="52811"/>
                  </a:lnTo>
                  <a:lnTo>
                    <a:pt x="2140275" y="52811"/>
                  </a:lnTo>
                  <a:lnTo>
                    <a:pt x="2496988" y="105623"/>
                  </a:lnTo>
                </a:path>
              </a:pathLst>
            </a:custGeom>
            <a:ln w="20325" cap="flat">
              <a:solidFill>
                <a:srgbClr val="6B6B6B">
                  <a:alpha val="100000"/>
                </a:srgbClr>
              </a:solidFill>
              <a:prstDash val="solid"/>
              <a:round/>
            </a:ln>
          </p:spPr>
          <p:txBody>
            <a:bodyPr/>
            <a:lstStyle/>
            <a:p/>
          </p:txBody>
        </p:sp>
        <p:sp>
          <p:nvSpPr>
            <p:cNvPr id="106" name="pl106"/>
            <p:cNvSpPr/>
            <p:nvPr/>
          </p:nvSpPr>
          <p:spPr>
            <a:xfrm>
              <a:off x="3636296" y="5595602"/>
              <a:ext cx="2496988" cy="105623"/>
            </a:xfrm>
            <a:custGeom>
              <a:avLst/>
              <a:pathLst>
                <a:path w="2496988" h="105623">
                  <a:moveTo>
                    <a:pt x="0" y="105623"/>
                  </a:moveTo>
                  <a:lnTo>
                    <a:pt x="356712" y="105623"/>
                  </a:lnTo>
                  <a:lnTo>
                    <a:pt x="713425" y="105623"/>
                  </a:lnTo>
                  <a:lnTo>
                    <a:pt x="1070137" y="105623"/>
                  </a:lnTo>
                  <a:lnTo>
                    <a:pt x="1426850" y="52811"/>
                  </a:lnTo>
                  <a:lnTo>
                    <a:pt x="1783563" y="0"/>
                  </a:lnTo>
                  <a:lnTo>
                    <a:pt x="2140275" y="0"/>
                  </a:lnTo>
                  <a:lnTo>
                    <a:pt x="2496988" y="0"/>
                  </a:lnTo>
                </a:path>
              </a:pathLst>
            </a:custGeom>
            <a:ln w="40651" cap="flat">
              <a:solidFill>
                <a:srgbClr val="000000">
                  <a:alpha val="100000"/>
                </a:srgbClr>
              </a:solidFill>
              <a:prstDash val="solid"/>
              <a:round/>
            </a:ln>
          </p:spPr>
          <p:txBody>
            <a:bodyPr/>
            <a:lstStyle/>
            <a:p/>
          </p:txBody>
        </p:sp>
        <p:sp>
          <p:nvSpPr>
            <p:cNvPr id="107" name="pl107"/>
            <p:cNvSpPr/>
            <p:nvPr/>
          </p:nvSpPr>
          <p:spPr>
            <a:xfrm>
              <a:off x="3636296" y="5595602"/>
              <a:ext cx="2496988" cy="105623"/>
            </a:xfrm>
            <a:custGeom>
              <a:avLst/>
              <a:pathLst>
                <a:path w="2496988" h="105623">
                  <a:moveTo>
                    <a:pt x="0" y="105623"/>
                  </a:moveTo>
                  <a:lnTo>
                    <a:pt x="356712" y="105623"/>
                  </a:lnTo>
                  <a:lnTo>
                    <a:pt x="713425" y="105623"/>
                  </a:lnTo>
                  <a:lnTo>
                    <a:pt x="1070137" y="105623"/>
                  </a:lnTo>
                  <a:lnTo>
                    <a:pt x="1426850" y="52811"/>
                  </a:lnTo>
                  <a:lnTo>
                    <a:pt x="1783563" y="0"/>
                  </a:lnTo>
                  <a:lnTo>
                    <a:pt x="2140275" y="0"/>
                  </a:lnTo>
                  <a:lnTo>
                    <a:pt x="2496988" y="0"/>
                  </a:lnTo>
                </a:path>
              </a:pathLst>
            </a:custGeom>
            <a:ln w="35231" cap="flat">
              <a:solidFill>
                <a:srgbClr val="F26A21">
                  <a:alpha val="100000"/>
                </a:srgbClr>
              </a:solidFill>
              <a:prstDash val="solid"/>
              <a:round/>
            </a:ln>
          </p:spPr>
          <p:txBody>
            <a:bodyPr/>
            <a:lstStyle/>
            <a:p/>
          </p:txBody>
        </p:sp>
        <p:sp>
          <p:nvSpPr>
            <p:cNvPr id="108" name="pl108"/>
            <p:cNvSpPr/>
            <p:nvPr/>
          </p:nvSpPr>
          <p:spPr>
            <a:xfrm>
              <a:off x="3511447" y="5701226"/>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09" name="tx109"/>
            <p:cNvSpPr/>
            <p:nvPr/>
          </p:nvSpPr>
          <p:spPr>
            <a:xfrm>
              <a:off x="3606167" y="55381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0" name="tx110"/>
            <p:cNvSpPr/>
            <p:nvPr/>
          </p:nvSpPr>
          <p:spPr>
            <a:xfrm>
              <a:off x="3962879" y="55381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4319592" y="55381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2" name="tx112"/>
            <p:cNvSpPr/>
            <p:nvPr/>
          </p:nvSpPr>
          <p:spPr>
            <a:xfrm>
              <a:off x="4676305" y="55381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3" name="tx113"/>
            <p:cNvSpPr/>
            <p:nvPr/>
          </p:nvSpPr>
          <p:spPr>
            <a:xfrm>
              <a:off x="5033017" y="54853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4" name="tx114"/>
            <p:cNvSpPr/>
            <p:nvPr/>
          </p:nvSpPr>
          <p:spPr>
            <a:xfrm>
              <a:off x="5389730" y="54325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5" name="tx115"/>
            <p:cNvSpPr/>
            <p:nvPr/>
          </p:nvSpPr>
          <p:spPr>
            <a:xfrm>
              <a:off x="5746443" y="54325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6" name="tx116"/>
            <p:cNvSpPr/>
            <p:nvPr/>
          </p:nvSpPr>
          <p:spPr>
            <a:xfrm>
              <a:off x="6103155" y="54325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7" name="rc117"/>
            <p:cNvSpPr/>
            <p:nvPr/>
          </p:nvSpPr>
          <p:spPr>
            <a:xfrm>
              <a:off x="6327723" y="874964"/>
              <a:ext cx="2746687" cy="2323721"/>
            </a:xfrm>
            <a:prstGeom prst="rect">
              <a:avLst/>
            </a:prstGeom>
            <a:solidFill>
              <a:srgbClr val="EBEBEB">
                <a:alpha val="100000"/>
              </a:srgbClr>
            </a:solidFill>
          </p:spPr>
          <p:txBody>
            <a:bodyPr/>
            <a:lstStyle/>
            <a:p/>
          </p:txBody>
        </p:sp>
        <p:sp>
          <p:nvSpPr>
            <p:cNvPr id="118" name="pl118"/>
            <p:cNvSpPr/>
            <p:nvPr/>
          </p:nvSpPr>
          <p:spPr>
            <a:xfrm>
              <a:off x="6327723" y="243291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19" name="pl119"/>
            <p:cNvSpPr/>
            <p:nvPr/>
          </p:nvSpPr>
          <p:spPr>
            <a:xfrm>
              <a:off x="6327723" y="111261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20" name="pl120"/>
            <p:cNvSpPr/>
            <p:nvPr/>
          </p:nvSpPr>
          <p:spPr>
            <a:xfrm>
              <a:off x="6327723" y="309306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1" name="pl121"/>
            <p:cNvSpPr/>
            <p:nvPr/>
          </p:nvSpPr>
          <p:spPr>
            <a:xfrm>
              <a:off x="6327723" y="177276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2" name="pl122"/>
            <p:cNvSpPr/>
            <p:nvPr/>
          </p:nvSpPr>
          <p:spPr>
            <a:xfrm>
              <a:off x="6452573"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6809285"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7165998"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7522711"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7879423"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8236136"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8592848"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8949561"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6452573" y="2881815"/>
              <a:ext cx="2496988" cy="105623"/>
            </a:xfrm>
            <a:custGeom>
              <a:avLst/>
              <a:pathLst>
                <a:path w="2496988" h="105623">
                  <a:moveTo>
                    <a:pt x="0" y="105623"/>
                  </a:moveTo>
                  <a:lnTo>
                    <a:pt x="356712" y="105623"/>
                  </a:lnTo>
                  <a:lnTo>
                    <a:pt x="713425" y="52811"/>
                  </a:lnTo>
                  <a:lnTo>
                    <a:pt x="1070137" y="52811"/>
                  </a:lnTo>
                  <a:lnTo>
                    <a:pt x="1426850" y="0"/>
                  </a:lnTo>
                  <a:lnTo>
                    <a:pt x="1783563" y="52811"/>
                  </a:lnTo>
                  <a:lnTo>
                    <a:pt x="2140275" y="52811"/>
                  </a:lnTo>
                  <a:lnTo>
                    <a:pt x="2496988" y="105623"/>
                  </a:lnTo>
                </a:path>
              </a:pathLst>
            </a:custGeom>
            <a:ln w="20325" cap="flat">
              <a:solidFill>
                <a:srgbClr val="BEBEBE">
                  <a:alpha val="69803"/>
                </a:srgbClr>
              </a:solidFill>
              <a:prstDash val="solid"/>
              <a:round/>
            </a:ln>
          </p:spPr>
          <p:txBody>
            <a:bodyPr/>
            <a:lstStyle/>
            <a:p/>
          </p:txBody>
        </p:sp>
        <p:sp>
          <p:nvSpPr>
            <p:cNvPr id="131" name="pl131"/>
            <p:cNvSpPr/>
            <p:nvPr/>
          </p:nvSpPr>
          <p:spPr>
            <a:xfrm>
              <a:off x="6452573" y="2723379"/>
              <a:ext cx="2496988" cy="316871"/>
            </a:xfrm>
            <a:custGeom>
              <a:avLst/>
              <a:pathLst>
                <a:path w="2496988" h="316871">
                  <a:moveTo>
                    <a:pt x="0" y="316871"/>
                  </a:moveTo>
                  <a:lnTo>
                    <a:pt x="356712" y="316871"/>
                  </a:lnTo>
                  <a:lnTo>
                    <a:pt x="713425" y="316871"/>
                  </a:lnTo>
                  <a:lnTo>
                    <a:pt x="1070137" y="316871"/>
                  </a:lnTo>
                  <a:lnTo>
                    <a:pt x="1426850" y="316871"/>
                  </a:lnTo>
                  <a:lnTo>
                    <a:pt x="1783563" y="316871"/>
                  </a:lnTo>
                  <a:lnTo>
                    <a:pt x="2140275" y="158435"/>
                  </a:lnTo>
                  <a:lnTo>
                    <a:pt x="2496988" y="0"/>
                  </a:lnTo>
                </a:path>
              </a:pathLst>
            </a:custGeom>
            <a:ln w="40651" cap="flat">
              <a:solidFill>
                <a:srgbClr val="BEBEBE">
                  <a:alpha val="69803"/>
                </a:srgbClr>
              </a:solidFill>
              <a:prstDash val="solid"/>
              <a:round/>
            </a:ln>
          </p:spPr>
          <p:txBody>
            <a:bodyPr/>
            <a:lstStyle/>
            <a:p/>
          </p:txBody>
        </p:sp>
        <p:sp>
          <p:nvSpPr>
            <p:cNvPr id="132" name="pl132"/>
            <p:cNvSpPr/>
            <p:nvPr/>
          </p:nvSpPr>
          <p:spPr>
            <a:xfrm>
              <a:off x="6452573" y="2723379"/>
              <a:ext cx="2496988" cy="316871"/>
            </a:xfrm>
            <a:custGeom>
              <a:avLst/>
              <a:pathLst>
                <a:path w="2496988" h="316871">
                  <a:moveTo>
                    <a:pt x="0" y="316871"/>
                  </a:moveTo>
                  <a:lnTo>
                    <a:pt x="356712" y="316871"/>
                  </a:lnTo>
                  <a:lnTo>
                    <a:pt x="713425" y="316871"/>
                  </a:lnTo>
                  <a:lnTo>
                    <a:pt x="1070137" y="316871"/>
                  </a:lnTo>
                  <a:lnTo>
                    <a:pt x="1426850" y="316871"/>
                  </a:lnTo>
                  <a:lnTo>
                    <a:pt x="1783563" y="316871"/>
                  </a:lnTo>
                  <a:lnTo>
                    <a:pt x="2140275" y="158435"/>
                  </a:lnTo>
                  <a:lnTo>
                    <a:pt x="2496988" y="0"/>
                  </a:lnTo>
                </a:path>
              </a:pathLst>
            </a:custGeom>
            <a:ln w="35231" cap="flat">
              <a:solidFill>
                <a:srgbClr val="BEBEBE">
                  <a:alpha val="69803"/>
                </a:srgbClr>
              </a:solidFill>
              <a:prstDash val="solid"/>
              <a:round/>
            </a:ln>
          </p:spPr>
          <p:txBody>
            <a:bodyPr/>
            <a:lstStyle/>
            <a:p/>
          </p:txBody>
        </p:sp>
        <p:sp>
          <p:nvSpPr>
            <p:cNvPr id="133" name="pl133"/>
            <p:cNvSpPr/>
            <p:nvPr/>
          </p:nvSpPr>
          <p:spPr>
            <a:xfrm>
              <a:off x="6452573" y="2881815"/>
              <a:ext cx="2496988" cy="105623"/>
            </a:xfrm>
            <a:custGeom>
              <a:avLst/>
              <a:pathLst>
                <a:path w="2496988" h="105623">
                  <a:moveTo>
                    <a:pt x="0" y="105623"/>
                  </a:moveTo>
                  <a:lnTo>
                    <a:pt x="356712" y="105623"/>
                  </a:lnTo>
                  <a:lnTo>
                    <a:pt x="713425" y="52811"/>
                  </a:lnTo>
                  <a:lnTo>
                    <a:pt x="1070137" y="52811"/>
                  </a:lnTo>
                  <a:lnTo>
                    <a:pt x="1426850" y="0"/>
                  </a:lnTo>
                  <a:lnTo>
                    <a:pt x="1783563" y="52811"/>
                  </a:lnTo>
                  <a:lnTo>
                    <a:pt x="2140275" y="52811"/>
                  </a:lnTo>
                  <a:lnTo>
                    <a:pt x="2496988" y="105623"/>
                  </a:lnTo>
                </a:path>
              </a:pathLst>
            </a:custGeom>
            <a:ln w="20325" cap="flat">
              <a:solidFill>
                <a:srgbClr val="6B6B6B">
                  <a:alpha val="100000"/>
                </a:srgbClr>
              </a:solidFill>
              <a:prstDash val="solid"/>
              <a:round/>
            </a:ln>
          </p:spPr>
          <p:txBody>
            <a:bodyPr/>
            <a:lstStyle/>
            <a:p/>
          </p:txBody>
        </p:sp>
        <p:sp>
          <p:nvSpPr>
            <p:cNvPr id="134" name="pl134"/>
            <p:cNvSpPr/>
            <p:nvPr/>
          </p:nvSpPr>
          <p:spPr>
            <a:xfrm>
              <a:off x="6452573" y="2723379"/>
              <a:ext cx="2496988" cy="316871"/>
            </a:xfrm>
            <a:custGeom>
              <a:avLst/>
              <a:pathLst>
                <a:path w="2496988" h="316871">
                  <a:moveTo>
                    <a:pt x="0" y="316871"/>
                  </a:moveTo>
                  <a:lnTo>
                    <a:pt x="356712" y="316871"/>
                  </a:lnTo>
                  <a:lnTo>
                    <a:pt x="713425" y="316871"/>
                  </a:lnTo>
                  <a:lnTo>
                    <a:pt x="1070137" y="316871"/>
                  </a:lnTo>
                  <a:lnTo>
                    <a:pt x="1426850" y="316871"/>
                  </a:lnTo>
                  <a:lnTo>
                    <a:pt x="1783563" y="316871"/>
                  </a:lnTo>
                  <a:lnTo>
                    <a:pt x="2140275" y="158435"/>
                  </a:lnTo>
                  <a:lnTo>
                    <a:pt x="2496988" y="0"/>
                  </a:lnTo>
                </a:path>
              </a:pathLst>
            </a:custGeom>
            <a:ln w="40651" cap="flat">
              <a:solidFill>
                <a:srgbClr val="000000">
                  <a:alpha val="100000"/>
                </a:srgbClr>
              </a:solidFill>
              <a:prstDash val="solid"/>
              <a:round/>
            </a:ln>
          </p:spPr>
          <p:txBody>
            <a:bodyPr/>
            <a:lstStyle/>
            <a:p/>
          </p:txBody>
        </p:sp>
        <p:sp>
          <p:nvSpPr>
            <p:cNvPr id="135" name="pl135"/>
            <p:cNvSpPr/>
            <p:nvPr/>
          </p:nvSpPr>
          <p:spPr>
            <a:xfrm>
              <a:off x="6452573" y="2723379"/>
              <a:ext cx="2496988" cy="316871"/>
            </a:xfrm>
            <a:custGeom>
              <a:avLst/>
              <a:pathLst>
                <a:path w="2496988" h="316871">
                  <a:moveTo>
                    <a:pt x="0" y="316871"/>
                  </a:moveTo>
                  <a:lnTo>
                    <a:pt x="356712" y="316871"/>
                  </a:lnTo>
                  <a:lnTo>
                    <a:pt x="713425" y="316871"/>
                  </a:lnTo>
                  <a:lnTo>
                    <a:pt x="1070137" y="316871"/>
                  </a:lnTo>
                  <a:lnTo>
                    <a:pt x="1426850" y="316871"/>
                  </a:lnTo>
                  <a:lnTo>
                    <a:pt x="1783563" y="316871"/>
                  </a:lnTo>
                  <a:lnTo>
                    <a:pt x="2140275" y="158435"/>
                  </a:lnTo>
                  <a:lnTo>
                    <a:pt x="2496988" y="0"/>
                  </a:lnTo>
                </a:path>
              </a:pathLst>
            </a:custGeom>
            <a:ln w="35231" cap="flat">
              <a:solidFill>
                <a:srgbClr val="F26A21">
                  <a:alpha val="100000"/>
                </a:srgbClr>
              </a:solidFill>
              <a:prstDash val="solid"/>
              <a:round/>
            </a:ln>
          </p:spPr>
          <p:txBody>
            <a:bodyPr/>
            <a:lstStyle/>
            <a:p/>
          </p:txBody>
        </p:sp>
        <p:sp>
          <p:nvSpPr>
            <p:cNvPr id="136" name="pl136"/>
            <p:cNvSpPr/>
            <p:nvPr/>
          </p:nvSpPr>
          <p:spPr>
            <a:xfrm>
              <a:off x="6327723" y="309306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37" name="tx137"/>
            <p:cNvSpPr/>
            <p:nvPr/>
          </p:nvSpPr>
          <p:spPr>
            <a:xfrm>
              <a:off x="6422443" y="28772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8" name="tx138"/>
            <p:cNvSpPr/>
            <p:nvPr/>
          </p:nvSpPr>
          <p:spPr>
            <a:xfrm>
              <a:off x="6779156" y="28772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9" name="tx139"/>
            <p:cNvSpPr/>
            <p:nvPr/>
          </p:nvSpPr>
          <p:spPr>
            <a:xfrm>
              <a:off x="7135868" y="28772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0" name="tx140"/>
            <p:cNvSpPr/>
            <p:nvPr/>
          </p:nvSpPr>
          <p:spPr>
            <a:xfrm>
              <a:off x="7492581" y="28772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1" name="tx141"/>
            <p:cNvSpPr/>
            <p:nvPr/>
          </p:nvSpPr>
          <p:spPr>
            <a:xfrm>
              <a:off x="7849294" y="28772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2" name="tx142"/>
            <p:cNvSpPr/>
            <p:nvPr/>
          </p:nvSpPr>
          <p:spPr>
            <a:xfrm>
              <a:off x="8206006" y="28772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3" name="tx143"/>
            <p:cNvSpPr/>
            <p:nvPr/>
          </p:nvSpPr>
          <p:spPr>
            <a:xfrm>
              <a:off x="8562719" y="27187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4" name="tx144"/>
            <p:cNvSpPr/>
            <p:nvPr/>
          </p:nvSpPr>
          <p:spPr>
            <a:xfrm>
              <a:off x="8919432" y="25603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45" name="rc145"/>
            <p:cNvSpPr/>
            <p:nvPr/>
          </p:nvSpPr>
          <p:spPr>
            <a:xfrm>
              <a:off x="6327723" y="3483127"/>
              <a:ext cx="2746687" cy="2323721"/>
            </a:xfrm>
            <a:prstGeom prst="rect">
              <a:avLst/>
            </a:prstGeom>
            <a:solidFill>
              <a:srgbClr val="EBEBEB">
                <a:alpha val="100000"/>
              </a:srgbClr>
            </a:solidFill>
          </p:spPr>
          <p:txBody>
            <a:bodyPr/>
            <a:lstStyle/>
            <a:p/>
          </p:txBody>
        </p:sp>
        <p:sp>
          <p:nvSpPr>
            <p:cNvPr id="146" name="pl146"/>
            <p:cNvSpPr/>
            <p:nvPr/>
          </p:nvSpPr>
          <p:spPr>
            <a:xfrm>
              <a:off x="6327723" y="504107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47" name="pl147"/>
            <p:cNvSpPr/>
            <p:nvPr/>
          </p:nvSpPr>
          <p:spPr>
            <a:xfrm>
              <a:off x="6327723" y="3720781"/>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48" name="pl148"/>
            <p:cNvSpPr/>
            <p:nvPr/>
          </p:nvSpPr>
          <p:spPr>
            <a:xfrm>
              <a:off x="6327723" y="5701226"/>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49" name="pl149"/>
            <p:cNvSpPr/>
            <p:nvPr/>
          </p:nvSpPr>
          <p:spPr>
            <a:xfrm>
              <a:off x="6327723" y="4380929"/>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50" name="pl150"/>
            <p:cNvSpPr/>
            <p:nvPr/>
          </p:nvSpPr>
          <p:spPr>
            <a:xfrm>
              <a:off x="6452573"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6809285"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7165998"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7522711"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7879423"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8236136"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8592848"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8949561"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6452573" y="5489978"/>
              <a:ext cx="2496988" cy="105623"/>
            </a:xfrm>
            <a:custGeom>
              <a:avLst/>
              <a:pathLst>
                <a:path w="2496988" h="105623">
                  <a:moveTo>
                    <a:pt x="0" y="105623"/>
                  </a:moveTo>
                  <a:lnTo>
                    <a:pt x="356712" y="105623"/>
                  </a:lnTo>
                  <a:lnTo>
                    <a:pt x="713425" y="52811"/>
                  </a:lnTo>
                  <a:lnTo>
                    <a:pt x="1070137" y="52811"/>
                  </a:lnTo>
                  <a:lnTo>
                    <a:pt x="1426850" y="0"/>
                  </a:lnTo>
                  <a:lnTo>
                    <a:pt x="1783563" y="52811"/>
                  </a:lnTo>
                  <a:lnTo>
                    <a:pt x="2140275" y="52811"/>
                  </a:lnTo>
                  <a:lnTo>
                    <a:pt x="2496988" y="105623"/>
                  </a:lnTo>
                </a:path>
              </a:pathLst>
            </a:custGeom>
            <a:ln w="20325" cap="flat">
              <a:solidFill>
                <a:srgbClr val="BEBEBE">
                  <a:alpha val="69803"/>
                </a:srgbClr>
              </a:solidFill>
              <a:prstDash val="solid"/>
              <a:round/>
            </a:ln>
          </p:spPr>
          <p:txBody>
            <a:bodyPr/>
            <a:lstStyle/>
            <a:p/>
          </p:txBody>
        </p:sp>
        <p:sp>
          <p:nvSpPr>
            <p:cNvPr id="159" name="pl159"/>
            <p:cNvSpPr/>
            <p:nvPr/>
          </p:nvSpPr>
          <p:spPr>
            <a:xfrm>
              <a:off x="6452573" y="5648414"/>
              <a:ext cx="2496988" cy="52811"/>
            </a:xfrm>
            <a:custGeom>
              <a:avLst/>
              <a:pathLst>
                <a:path w="2496988" h="52811">
                  <a:moveTo>
                    <a:pt x="0" y="0"/>
                  </a:moveTo>
                  <a:lnTo>
                    <a:pt x="356712" y="52811"/>
                  </a:lnTo>
                  <a:lnTo>
                    <a:pt x="713425" y="52811"/>
                  </a:lnTo>
                  <a:lnTo>
                    <a:pt x="1070137" y="52811"/>
                  </a:lnTo>
                  <a:lnTo>
                    <a:pt x="1426850" y="52811"/>
                  </a:lnTo>
                  <a:lnTo>
                    <a:pt x="1783563" y="52811"/>
                  </a:lnTo>
                  <a:lnTo>
                    <a:pt x="2140275" y="52811"/>
                  </a:lnTo>
                  <a:lnTo>
                    <a:pt x="2496988" y="52811"/>
                  </a:lnTo>
                </a:path>
              </a:pathLst>
            </a:custGeom>
            <a:ln w="40651" cap="flat">
              <a:solidFill>
                <a:srgbClr val="BEBEBE">
                  <a:alpha val="69803"/>
                </a:srgbClr>
              </a:solidFill>
              <a:prstDash val="solid"/>
              <a:round/>
            </a:ln>
          </p:spPr>
          <p:txBody>
            <a:bodyPr/>
            <a:lstStyle/>
            <a:p/>
          </p:txBody>
        </p:sp>
        <p:sp>
          <p:nvSpPr>
            <p:cNvPr id="160" name="pl160"/>
            <p:cNvSpPr/>
            <p:nvPr/>
          </p:nvSpPr>
          <p:spPr>
            <a:xfrm>
              <a:off x="6452573" y="5648414"/>
              <a:ext cx="2496988" cy="52811"/>
            </a:xfrm>
            <a:custGeom>
              <a:avLst/>
              <a:pathLst>
                <a:path w="2496988" h="52811">
                  <a:moveTo>
                    <a:pt x="0" y="0"/>
                  </a:moveTo>
                  <a:lnTo>
                    <a:pt x="356712" y="52811"/>
                  </a:lnTo>
                  <a:lnTo>
                    <a:pt x="713425" y="52811"/>
                  </a:lnTo>
                  <a:lnTo>
                    <a:pt x="1070137" y="52811"/>
                  </a:lnTo>
                  <a:lnTo>
                    <a:pt x="1426850" y="52811"/>
                  </a:lnTo>
                  <a:lnTo>
                    <a:pt x="1783563" y="52811"/>
                  </a:lnTo>
                  <a:lnTo>
                    <a:pt x="2140275" y="52811"/>
                  </a:lnTo>
                  <a:lnTo>
                    <a:pt x="2496988" y="52811"/>
                  </a:lnTo>
                </a:path>
              </a:pathLst>
            </a:custGeom>
            <a:ln w="35231" cap="flat">
              <a:solidFill>
                <a:srgbClr val="BEBEBE">
                  <a:alpha val="69803"/>
                </a:srgbClr>
              </a:solidFill>
              <a:prstDash val="solid"/>
              <a:round/>
            </a:ln>
          </p:spPr>
          <p:txBody>
            <a:bodyPr/>
            <a:lstStyle/>
            <a:p/>
          </p:txBody>
        </p:sp>
        <p:sp>
          <p:nvSpPr>
            <p:cNvPr id="161" name="pl161"/>
            <p:cNvSpPr/>
            <p:nvPr/>
          </p:nvSpPr>
          <p:spPr>
            <a:xfrm>
              <a:off x="6452573" y="5489978"/>
              <a:ext cx="2496988" cy="105623"/>
            </a:xfrm>
            <a:custGeom>
              <a:avLst/>
              <a:pathLst>
                <a:path w="2496988" h="105623">
                  <a:moveTo>
                    <a:pt x="0" y="105623"/>
                  </a:moveTo>
                  <a:lnTo>
                    <a:pt x="356712" y="105623"/>
                  </a:lnTo>
                  <a:lnTo>
                    <a:pt x="713425" y="52811"/>
                  </a:lnTo>
                  <a:lnTo>
                    <a:pt x="1070137" y="52811"/>
                  </a:lnTo>
                  <a:lnTo>
                    <a:pt x="1426850" y="0"/>
                  </a:lnTo>
                  <a:lnTo>
                    <a:pt x="1783563" y="52811"/>
                  </a:lnTo>
                  <a:lnTo>
                    <a:pt x="2140275" y="52811"/>
                  </a:lnTo>
                  <a:lnTo>
                    <a:pt x="2496988" y="105623"/>
                  </a:lnTo>
                </a:path>
              </a:pathLst>
            </a:custGeom>
            <a:ln w="20325" cap="flat">
              <a:solidFill>
                <a:srgbClr val="6B6B6B">
                  <a:alpha val="100000"/>
                </a:srgbClr>
              </a:solidFill>
              <a:prstDash val="solid"/>
              <a:round/>
            </a:ln>
          </p:spPr>
          <p:txBody>
            <a:bodyPr/>
            <a:lstStyle/>
            <a:p/>
          </p:txBody>
        </p:sp>
        <p:sp>
          <p:nvSpPr>
            <p:cNvPr id="162" name="pl162"/>
            <p:cNvSpPr/>
            <p:nvPr/>
          </p:nvSpPr>
          <p:spPr>
            <a:xfrm>
              <a:off x="6452573" y="5648414"/>
              <a:ext cx="2496988" cy="52811"/>
            </a:xfrm>
            <a:custGeom>
              <a:avLst/>
              <a:pathLst>
                <a:path w="2496988" h="52811">
                  <a:moveTo>
                    <a:pt x="0" y="0"/>
                  </a:moveTo>
                  <a:lnTo>
                    <a:pt x="356712" y="52811"/>
                  </a:lnTo>
                  <a:lnTo>
                    <a:pt x="713425" y="52811"/>
                  </a:lnTo>
                  <a:lnTo>
                    <a:pt x="1070137" y="52811"/>
                  </a:lnTo>
                  <a:lnTo>
                    <a:pt x="1426850" y="52811"/>
                  </a:lnTo>
                  <a:lnTo>
                    <a:pt x="1783563" y="52811"/>
                  </a:lnTo>
                  <a:lnTo>
                    <a:pt x="2140275" y="52811"/>
                  </a:lnTo>
                  <a:lnTo>
                    <a:pt x="2496988" y="52811"/>
                  </a:lnTo>
                </a:path>
              </a:pathLst>
            </a:custGeom>
            <a:ln w="40651" cap="flat">
              <a:solidFill>
                <a:srgbClr val="000000">
                  <a:alpha val="100000"/>
                </a:srgbClr>
              </a:solidFill>
              <a:prstDash val="solid"/>
              <a:round/>
            </a:ln>
          </p:spPr>
          <p:txBody>
            <a:bodyPr/>
            <a:lstStyle/>
            <a:p/>
          </p:txBody>
        </p:sp>
        <p:sp>
          <p:nvSpPr>
            <p:cNvPr id="163" name="pl163"/>
            <p:cNvSpPr/>
            <p:nvPr/>
          </p:nvSpPr>
          <p:spPr>
            <a:xfrm>
              <a:off x="6452573" y="5648414"/>
              <a:ext cx="2496988" cy="52811"/>
            </a:xfrm>
            <a:custGeom>
              <a:avLst/>
              <a:pathLst>
                <a:path w="2496988" h="52811">
                  <a:moveTo>
                    <a:pt x="0" y="0"/>
                  </a:moveTo>
                  <a:lnTo>
                    <a:pt x="356712" y="52811"/>
                  </a:lnTo>
                  <a:lnTo>
                    <a:pt x="713425" y="52811"/>
                  </a:lnTo>
                  <a:lnTo>
                    <a:pt x="1070137" y="52811"/>
                  </a:lnTo>
                  <a:lnTo>
                    <a:pt x="1426850" y="52811"/>
                  </a:lnTo>
                  <a:lnTo>
                    <a:pt x="1783563" y="52811"/>
                  </a:lnTo>
                  <a:lnTo>
                    <a:pt x="2140275" y="52811"/>
                  </a:lnTo>
                  <a:lnTo>
                    <a:pt x="2496988" y="52811"/>
                  </a:lnTo>
                </a:path>
              </a:pathLst>
            </a:custGeom>
            <a:ln w="35231" cap="flat">
              <a:solidFill>
                <a:srgbClr val="F26A21">
                  <a:alpha val="100000"/>
                </a:srgbClr>
              </a:solidFill>
              <a:prstDash val="solid"/>
              <a:round/>
            </a:ln>
          </p:spPr>
          <p:txBody>
            <a:bodyPr/>
            <a:lstStyle/>
            <a:p/>
          </p:txBody>
        </p:sp>
        <p:sp>
          <p:nvSpPr>
            <p:cNvPr id="164" name="pl164"/>
            <p:cNvSpPr/>
            <p:nvPr/>
          </p:nvSpPr>
          <p:spPr>
            <a:xfrm>
              <a:off x="6327723" y="5701226"/>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65" name="tx165"/>
            <p:cNvSpPr/>
            <p:nvPr/>
          </p:nvSpPr>
          <p:spPr>
            <a:xfrm>
              <a:off x="6422443" y="54853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6" name="tx166"/>
            <p:cNvSpPr/>
            <p:nvPr/>
          </p:nvSpPr>
          <p:spPr>
            <a:xfrm>
              <a:off x="6779156" y="55381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7135868" y="55381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8" name="tx168"/>
            <p:cNvSpPr/>
            <p:nvPr/>
          </p:nvSpPr>
          <p:spPr>
            <a:xfrm>
              <a:off x="7492581" y="55381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9" name="tx169"/>
            <p:cNvSpPr/>
            <p:nvPr/>
          </p:nvSpPr>
          <p:spPr>
            <a:xfrm>
              <a:off x="7849294" y="55381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0" name="tx170"/>
            <p:cNvSpPr/>
            <p:nvPr/>
          </p:nvSpPr>
          <p:spPr>
            <a:xfrm>
              <a:off x="8206006" y="55381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1" name="tx171"/>
            <p:cNvSpPr/>
            <p:nvPr/>
          </p:nvSpPr>
          <p:spPr>
            <a:xfrm>
              <a:off x="8562719" y="55381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2" name="tx172"/>
            <p:cNvSpPr/>
            <p:nvPr/>
          </p:nvSpPr>
          <p:spPr>
            <a:xfrm>
              <a:off x="8919432" y="55381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3" name="tx173"/>
            <p:cNvSpPr/>
            <p:nvPr/>
          </p:nvSpPr>
          <p:spPr>
            <a:xfrm>
              <a:off x="1807590" y="3335696"/>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Mauritania</a:t>
              </a:r>
            </a:p>
          </p:txBody>
        </p:sp>
        <p:sp>
          <p:nvSpPr>
            <p:cNvPr id="174" name="tx174"/>
            <p:cNvSpPr/>
            <p:nvPr/>
          </p:nvSpPr>
          <p:spPr>
            <a:xfrm>
              <a:off x="4670501" y="3335696"/>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Morocco</a:t>
              </a:r>
            </a:p>
          </p:txBody>
        </p:sp>
        <p:sp>
          <p:nvSpPr>
            <p:cNvPr id="175" name="tx175"/>
            <p:cNvSpPr/>
            <p:nvPr/>
          </p:nvSpPr>
          <p:spPr>
            <a:xfrm>
              <a:off x="7523033" y="3335696"/>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Tunisia</a:t>
              </a:r>
            </a:p>
          </p:txBody>
        </p:sp>
        <p:sp>
          <p:nvSpPr>
            <p:cNvPr id="176" name="tx176"/>
            <p:cNvSpPr/>
            <p:nvPr/>
          </p:nvSpPr>
          <p:spPr>
            <a:xfrm>
              <a:off x="1894595" y="727533"/>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Algeria</a:t>
              </a:r>
            </a:p>
          </p:txBody>
        </p:sp>
        <p:sp>
          <p:nvSpPr>
            <p:cNvPr id="177" name="tx177"/>
            <p:cNvSpPr/>
            <p:nvPr/>
          </p:nvSpPr>
          <p:spPr>
            <a:xfrm>
              <a:off x="4741870"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Egypt</a:t>
              </a:r>
            </a:p>
          </p:txBody>
        </p:sp>
        <p:sp>
          <p:nvSpPr>
            <p:cNvPr id="178" name="tx178"/>
            <p:cNvSpPr/>
            <p:nvPr/>
          </p:nvSpPr>
          <p:spPr>
            <a:xfrm>
              <a:off x="7567473" y="72753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Libya</a:t>
              </a:r>
            </a:p>
          </p:txBody>
        </p:sp>
        <p:sp>
          <p:nvSpPr>
            <p:cNvPr id="179" name="pl179"/>
            <p:cNvSpPr/>
            <p:nvPr/>
          </p:nvSpPr>
          <p:spPr>
            <a:xfrm>
              <a:off x="82002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0" name="pl180"/>
            <p:cNvSpPr/>
            <p:nvPr/>
          </p:nvSpPr>
          <p:spPr>
            <a:xfrm>
              <a:off x="117673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1" name="pl181"/>
            <p:cNvSpPr/>
            <p:nvPr/>
          </p:nvSpPr>
          <p:spPr>
            <a:xfrm>
              <a:off x="15334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2" name="pl182"/>
            <p:cNvSpPr/>
            <p:nvPr/>
          </p:nvSpPr>
          <p:spPr>
            <a:xfrm>
              <a:off x="18901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3" name="pl183"/>
            <p:cNvSpPr/>
            <p:nvPr/>
          </p:nvSpPr>
          <p:spPr>
            <a:xfrm>
              <a:off x="224687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4" name="pl184"/>
            <p:cNvSpPr/>
            <p:nvPr/>
          </p:nvSpPr>
          <p:spPr>
            <a:xfrm>
              <a:off x="26035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5" name="pl185"/>
            <p:cNvSpPr/>
            <p:nvPr/>
          </p:nvSpPr>
          <p:spPr>
            <a:xfrm>
              <a:off x="2960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6" name="pl186"/>
            <p:cNvSpPr/>
            <p:nvPr/>
          </p:nvSpPr>
          <p:spPr>
            <a:xfrm>
              <a:off x="331700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7" name="tx187"/>
            <p:cNvSpPr/>
            <p:nvPr/>
          </p:nvSpPr>
          <p:spPr>
            <a:xfrm rot="-5400000">
              <a:off x="6956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88" name="tx188"/>
            <p:cNvSpPr/>
            <p:nvPr/>
          </p:nvSpPr>
          <p:spPr>
            <a:xfrm rot="-5400000">
              <a:off x="105237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89" name="tx189"/>
            <p:cNvSpPr/>
            <p:nvPr/>
          </p:nvSpPr>
          <p:spPr>
            <a:xfrm rot="-5400000">
              <a:off x="140908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90" name="tx190"/>
            <p:cNvSpPr/>
            <p:nvPr/>
          </p:nvSpPr>
          <p:spPr>
            <a:xfrm rot="-5400000">
              <a:off x="17658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91" name="tx191"/>
            <p:cNvSpPr/>
            <p:nvPr/>
          </p:nvSpPr>
          <p:spPr>
            <a:xfrm rot="-5400000">
              <a:off x="212251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92" name="tx192"/>
            <p:cNvSpPr/>
            <p:nvPr/>
          </p:nvSpPr>
          <p:spPr>
            <a:xfrm rot="-5400000">
              <a:off x="24792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93" name="tx193"/>
            <p:cNvSpPr/>
            <p:nvPr/>
          </p:nvSpPr>
          <p:spPr>
            <a:xfrm rot="-5400000">
              <a:off x="283593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194" name="tx194"/>
            <p:cNvSpPr/>
            <p:nvPr/>
          </p:nvSpPr>
          <p:spPr>
            <a:xfrm rot="-5400000">
              <a:off x="319265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195" name="pl195"/>
            <p:cNvSpPr/>
            <p:nvPr/>
          </p:nvSpPr>
          <p:spPr>
            <a:xfrm>
              <a:off x="3636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6" name="pl196"/>
            <p:cNvSpPr/>
            <p:nvPr/>
          </p:nvSpPr>
          <p:spPr>
            <a:xfrm>
              <a:off x="39930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7" name="pl197"/>
            <p:cNvSpPr/>
            <p:nvPr/>
          </p:nvSpPr>
          <p:spPr>
            <a:xfrm>
              <a:off x="43497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8" name="pl198"/>
            <p:cNvSpPr/>
            <p:nvPr/>
          </p:nvSpPr>
          <p:spPr>
            <a:xfrm>
              <a:off x="470643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9" name="pl199"/>
            <p:cNvSpPr/>
            <p:nvPr/>
          </p:nvSpPr>
          <p:spPr>
            <a:xfrm>
              <a:off x="50631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0" name="pl200"/>
            <p:cNvSpPr/>
            <p:nvPr/>
          </p:nvSpPr>
          <p:spPr>
            <a:xfrm>
              <a:off x="54198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1" name="pl201"/>
            <p:cNvSpPr/>
            <p:nvPr/>
          </p:nvSpPr>
          <p:spPr>
            <a:xfrm>
              <a:off x="57765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2" name="pl202"/>
            <p:cNvSpPr/>
            <p:nvPr/>
          </p:nvSpPr>
          <p:spPr>
            <a:xfrm>
              <a:off x="6133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3" name="tx203"/>
            <p:cNvSpPr/>
            <p:nvPr/>
          </p:nvSpPr>
          <p:spPr>
            <a:xfrm rot="-5400000">
              <a:off x="35119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04" name="tx204"/>
            <p:cNvSpPr/>
            <p:nvPr/>
          </p:nvSpPr>
          <p:spPr>
            <a:xfrm rot="-5400000">
              <a:off x="38686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05" name="tx205"/>
            <p:cNvSpPr/>
            <p:nvPr/>
          </p:nvSpPr>
          <p:spPr>
            <a:xfrm rot="-5400000">
              <a:off x="42253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06" name="tx206"/>
            <p:cNvSpPr/>
            <p:nvPr/>
          </p:nvSpPr>
          <p:spPr>
            <a:xfrm rot="-5400000">
              <a:off x="45820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07" name="tx207"/>
            <p:cNvSpPr/>
            <p:nvPr/>
          </p:nvSpPr>
          <p:spPr>
            <a:xfrm rot="-5400000">
              <a:off x="49387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08" name="tx208"/>
            <p:cNvSpPr/>
            <p:nvPr/>
          </p:nvSpPr>
          <p:spPr>
            <a:xfrm rot="-5400000">
              <a:off x="52955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09" name="tx209"/>
            <p:cNvSpPr/>
            <p:nvPr/>
          </p:nvSpPr>
          <p:spPr>
            <a:xfrm rot="-5400000">
              <a:off x="5652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10" name="tx210"/>
            <p:cNvSpPr/>
            <p:nvPr/>
          </p:nvSpPr>
          <p:spPr>
            <a:xfrm rot="-5400000">
              <a:off x="60089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11" name="pl211"/>
            <p:cNvSpPr/>
            <p:nvPr/>
          </p:nvSpPr>
          <p:spPr>
            <a:xfrm>
              <a:off x="645257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2" name="pl212"/>
            <p:cNvSpPr/>
            <p:nvPr/>
          </p:nvSpPr>
          <p:spPr>
            <a:xfrm>
              <a:off x="6809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3" name="pl213"/>
            <p:cNvSpPr/>
            <p:nvPr/>
          </p:nvSpPr>
          <p:spPr>
            <a:xfrm>
              <a:off x="7165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4" name="pl214"/>
            <p:cNvSpPr/>
            <p:nvPr/>
          </p:nvSpPr>
          <p:spPr>
            <a:xfrm>
              <a:off x="752271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5" name="pl215"/>
            <p:cNvSpPr/>
            <p:nvPr/>
          </p:nvSpPr>
          <p:spPr>
            <a:xfrm>
              <a:off x="787942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6" name="pl216"/>
            <p:cNvSpPr/>
            <p:nvPr/>
          </p:nvSpPr>
          <p:spPr>
            <a:xfrm>
              <a:off x="82361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7" name="pl217"/>
            <p:cNvSpPr/>
            <p:nvPr/>
          </p:nvSpPr>
          <p:spPr>
            <a:xfrm>
              <a:off x="859284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8" name="pl218"/>
            <p:cNvSpPr/>
            <p:nvPr/>
          </p:nvSpPr>
          <p:spPr>
            <a:xfrm>
              <a:off x="89495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9" name="tx219"/>
            <p:cNvSpPr/>
            <p:nvPr/>
          </p:nvSpPr>
          <p:spPr>
            <a:xfrm rot="-5400000">
              <a:off x="6328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20" name="tx220"/>
            <p:cNvSpPr/>
            <p:nvPr/>
          </p:nvSpPr>
          <p:spPr>
            <a:xfrm rot="-5400000">
              <a:off x="668492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21" name="tx221"/>
            <p:cNvSpPr/>
            <p:nvPr/>
          </p:nvSpPr>
          <p:spPr>
            <a:xfrm rot="-5400000">
              <a:off x="704163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22" name="tx222"/>
            <p:cNvSpPr/>
            <p:nvPr/>
          </p:nvSpPr>
          <p:spPr>
            <a:xfrm rot="-5400000">
              <a:off x="73983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23" name="tx223"/>
            <p:cNvSpPr/>
            <p:nvPr/>
          </p:nvSpPr>
          <p:spPr>
            <a:xfrm rot="-5400000">
              <a:off x="775506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24" name="tx224"/>
            <p:cNvSpPr/>
            <p:nvPr/>
          </p:nvSpPr>
          <p:spPr>
            <a:xfrm rot="-5400000">
              <a:off x="811177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25" name="tx225"/>
            <p:cNvSpPr/>
            <p:nvPr/>
          </p:nvSpPr>
          <p:spPr>
            <a:xfrm rot="-5400000">
              <a:off x="846849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26" name="tx226"/>
            <p:cNvSpPr/>
            <p:nvPr/>
          </p:nvSpPr>
          <p:spPr>
            <a:xfrm rot="-5400000">
              <a:off x="88252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27" name="tx227"/>
            <p:cNvSpPr/>
            <p:nvPr/>
          </p:nvSpPr>
          <p:spPr>
            <a:xfrm>
              <a:off x="570361" y="305305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8" name="tx228"/>
            <p:cNvSpPr/>
            <p:nvPr/>
          </p:nvSpPr>
          <p:spPr>
            <a:xfrm>
              <a:off x="508182" y="173276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29" name="pl229"/>
            <p:cNvSpPr/>
            <p:nvPr/>
          </p:nvSpPr>
          <p:spPr>
            <a:xfrm>
              <a:off x="660376" y="30930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0" name="pl230"/>
            <p:cNvSpPr/>
            <p:nvPr/>
          </p:nvSpPr>
          <p:spPr>
            <a:xfrm>
              <a:off x="660376" y="17727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1" name="tx231"/>
            <p:cNvSpPr/>
            <p:nvPr/>
          </p:nvSpPr>
          <p:spPr>
            <a:xfrm>
              <a:off x="570361" y="566122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2" name="tx232"/>
            <p:cNvSpPr/>
            <p:nvPr/>
          </p:nvSpPr>
          <p:spPr>
            <a:xfrm>
              <a:off x="508182" y="434092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33" name="pl233"/>
            <p:cNvSpPr/>
            <p:nvPr/>
          </p:nvSpPr>
          <p:spPr>
            <a:xfrm>
              <a:off x="660376" y="57012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4" name="pl234"/>
            <p:cNvSpPr/>
            <p:nvPr/>
          </p:nvSpPr>
          <p:spPr>
            <a:xfrm>
              <a:off x="660376" y="43809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5" name="tx235"/>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236" name="tx236"/>
            <p:cNvSpPr/>
            <p:nvPr/>
          </p:nvSpPr>
          <p:spPr>
            <a:xfrm>
              <a:off x="695171" y="435349"/>
              <a:ext cx="587255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Northern Africa, 2018-2025</a:t>
              </a:r>
            </a:p>
          </p:txBody>
        </p:sp>
        <p:sp>
          <p:nvSpPr>
            <p:cNvPr id="237" name="tx23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8" name="tx238"/>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239" name="tx239"/>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2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Mauritania had the highest drop-out with 9% of children who received DTP1 not receiving DTP3.
Tunisia had the lowest DTP drop-out (0%). Zero drop-out indicates that near enough all children that received DTP1 also received DTP3.
0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144000" y="365760"/>
              <a:ext cx="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746687" cy="2323721"/>
            </a:xfrm>
            <a:prstGeom prst="rect">
              <a:avLst/>
            </a:prstGeom>
            <a:solidFill>
              <a:srgbClr val="EBEBEB">
                <a:alpha val="100000"/>
              </a:srgbClr>
            </a:solidFill>
          </p:spPr>
          <p:txBody>
            <a:bodyPr/>
            <a:lstStyle/>
            <a:p/>
          </p:txBody>
        </p:sp>
        <p:sp>
          <p:nvSpPr>
            <p:cNvPr id="6" name="pl6"/>
            <p:cNvSpPr/>
            <p:nvPr/>
          </p:nvSpPr>
          <p:spPr>
            <a:xfrm>
              <a:off x="695171" y="242984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7" name="pl7"/>
            <p:cNvSpPr/>
            <p:nvPr/>
          </p:nvSpPr>
          <p:spPr>
            <a:xfrm>
              <a:off x="695171" y="120166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8" name="pl8"/>
            <p:cNvSpPr/>
            <p:nvPr/>
          </p:nvSpPr>
          <p:spPr>
            <a:xfrm>
              <a:off x="695171" y="304393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 name="pl9"/>
            <p:cNvSpPr/>
            <p:nvPr/>
          </p:nvSpPr>
          <p:spPr>
            <a:xfrm>
              <a:off x="695171" y="181575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0" name="pl10"/>
            <p:cNvSpPr/>
            <p:nvPr/>
          </p:nvSpPr>
          <p:spPr>
            <a:xfrm>
              <a:off x="820020"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1176733"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533445"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890158"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2246871"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2603583"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960296"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3317008"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820020" y="2798298"/>
              <a:ext cx="2496988" cy="196509"/>
            </a:xfrm>
            <a:custGeom>
              <a:avLst/>
              <a:pathLst>
                <a:path w="2496988" h="196509">
                  <a:moveTo>
                    <a:pt x="0" y="0"/>
                  </a:moveTo>
                  <a:lnTo>
                    <a:pt x="356712" y="0"/>
                  </a:lnTo>
                  <a:lnTo>
                    <a:pt x="713425" y="49127"/>
                  </a:lnTo>
                  <a:lnTo>
                    <a:pt x="1070137" y="49127"/>
                  </a:lnTo>
                  <a:lnTo>
                    <a:pt x="1426850" y="49127"/>
                  </a:lnTo>
                  <a:lnTo>
                    <a:pt x="1783563" y="196509"/>
                  </a:lnTo>
                  <a:lnTo>
                    <a:pt x="2140275" y="147381"/>
                  </a:lnTo>
                  <a:lnTo>
                    <a:pt x="2496988" y="147381"/>
                  </a:lnTo>
                </a:path>
              </a:pathLst>
            </a:custGeom>
            <a:ln w="20325" cap="flat">
              <a:solidFill>
                <a:srgbClr val="BEBEBE">
                  <a:alpha val="69803"/>
                </a:srgbClr>
              </a:solidFill>
              <a:prstDash val="solid"/>
              <a:round/>
            </a:ln>
          </p:spPr>
          <p:txBody>
            <a:bodyPr/>
            <a:lstStyle/>
            <a:p/>
          </p:txBody>
        </p:sp>
        <p:sp>
          <p:nvSpPr>
            <p:cNvPr id="19" name="pl19"/>
            <p:cNvSpPr/>
            <p:nvPr/>
          </p:nvSpPr>
          <p:spPr>
            <a:xfrm>
              <a:off x="820020" y="2208770"/>
              <a:ext cx="2496988" cy="884291"/>
            </a:xfrm>
            <a:custGeom>
              <a:avLst/>
              <a:pathLst>
                <a:path w="2496988" h="884291">
                  <a:moveTo>
                    <a:pt x="0" y="0"/>
                  </a:moveTo>
                  <a:lnTo>
                    <a:pt x="356712" y="49127"/>
                  </a:lnTo>
                  <a:lnTo>
                    <a:pt x="713425" y="98254"/>
                  </a:lnTo>
                  <a:lnTo>
                    <a:pt x="1070137" y="147381"/>
                  </a:lnTo>
                  <a:lnTo>
                    <a:pt x="1426850" y="196509"/>
                  </a:lnTo>
                  <a:lnTo>
                    <a:pt x="1783563" y="884291"/>
                  </a:lnTo>
                  <a:lnTo>
                    <a:pt x="2140275" y="638655"/>
                  </a:lnTo>
                  <a:lnTo>
                    <a:pt x="2496988" y="687782"/>
                  </a:lnTo>
                </a:path>
              </a:pathLst>
            </a:custGeom>
            <a:ln w="40651" cap="flat">
              <a:solidFill>
                <a:srgbClr val="BEBEBE">
                  <a:alpha val="69803"/>
                </a:srgbClr>
              </a:solidFill>
              <a:prstDash val="solid"/>
              <a:round/>
            </a:ln>
          </p:spPr>
          <p:txBody>
            <a:bodyPr/>
            <a:lstStyle/>
            <a:p/>
          </p:txBody>
        </p:sp>
        <p:sp>
          <p:nvSpPr>
            <p:cNvPr id="20" name="pl20"/>
            <p:cNvSpPr/>
            <p:nvPr/>
          </p:nvSpPr>
          <p:spPr>
            <a:xfrm>
              <a:off x="820020" y="2208770"/>
              <a:ext cx="2496988" cy="884291"/>
            </a:xfrm>
            <a:custGeom>
              <a:avLst/>
              <a:pathLst>
                <a:path w="2496988" h="884291">
                  <a:moveTo>
                    <a:pt x="0" y="0"/>
                  </a:moveTo>
                  <a:lnTo>
                    <a:pt x="356712" y="49127"/>
                  </a:lnTo>
                  <a:lnTo>
                    <a:pt x="713425" y="98254"/>
                  </a:lnTo>
                  <a:lnTo>
                    <a:pt x="1070137" y="147381"/>
                  </a:lnTo>
                  <a:lnTo>
                    <a:pt x="1426850" y="196509"/>
                  </a:lnTo>
                  <a:lnTo>
                    <a:pt x="1783563" y="884291"/>
                  </a:lnTo>
                  <a:lnTo>
                    <a:pt x="2140275" y="638655"/>
                  </a:lnTo>
                  <a:lnTo>
                    <a:pt x="2496988" y="687782"/>
                  </a:lnTo>
                </a:path>
              </a:pathLst>
            </a:custGeom>
            <a:ln w="35231" cap="flat">
              <a:solidFill>
                <a:srgbClr val="BEBEBE">
                  <a:alpha val="69803"/>
                </a:srgbClr>
              </a:solidFill>
              <a:prstDash val="solid"/>
              <a:round/>
            </a:ln>
          </p:spPr>
          <p:txBody>
            <a:bodyPr/>
            <a:lstStyle/>
            <a:p/>
          </p:txBody>
        </p:sp>
        <p:sp>
          <p:nvSpPr>
            <p:cNvPr id="21" name="pl21"/>
            <p:cNvSpPr/>
            <p:nvPr/>
          </p:nvSpPr>
          <p:spPr>
            <a:xfrm>
              <a:off x="820020" y="2798298"/>
              <a:ext cx="2496988" cy="196509"/>
            </a:xfrm>
            <a:custGeom>
              <a:avLst/>
              <a:pathLst>
                <a:path w="2496988" h="196509">
                  <a:moveTo>
                    <a:pt x="0" y="0"/>
                  </a:moveTo>
                  <a:lnTo>
                    <a:pt x="356712" y="0"/>
                  </a:lnTo>
                  <a:lnTo>
                    <a:pt x="713425" y="49127"/>
                  </a:lnTo>
                  <a:lnTo>
                    <a:pt x="1070137" y="49127"/>
                  </a:lnTo>
                  <a:lnTo>
                    <a:pt x="1426850" y="49127"/>
                  </a:lnTo>
                  <a:lnTo>
                    <a:pt x="1783563" y="196509"/>
                  </a:lnTo>
                  <a:lnTo>
                    <a:pt x="2140275" y="147381"/>
                  </a:lnTo>
                  <a:lnTo>
                    <a:pt x="2496988" y="147381"/>
                  </a:lnTo>
                </a:path>
              </a:pathLst>
            </a:custGeom>
            <a:ln w="20325" cap="flat">
              <a:solidFill>
                <a:srgbClr val="6B6B6B">
                  <a:alpha val="100000"/>
                </a:srgbClr>
              </a:solidFill>
              <a:prstDash val="solid"/>
              <a:round/>
            </a:ln>
          </p:spPr>
          <p:txBody>
            <a:bodyPr/>
            <a:lstStyle/>
            <a:p/>
          </p:txBody>
        </p:sp>
        <p:sp>
          <p:nvSpPr>
            <p:cNvPr id="22" name="pl22"/>
            <p:cNvSpPr/>
            <p:nvPr/>
          </p:nvSpPr>
          <p:spPr>
            <a:xfrm>
              <a:off x="820020" y="2208770"/>
              <a:ext cx="2496988" cy="884291"/>
            </a:xfrm>
            <a:custGeom>
              <a:avLst/>
              <a:pathLst>
                <a:path w="2496988" h="884291">
                  <a:moveTo>
                    <a:pt x="0" y="0"/>
                  </a:moveTo>
                  <a:lnTo>
                    <a:pt x="356712" y="49127"/>
                  </a:lnTo>
                  <a:lnTo>
                    <a:pt x="713425" y="98254"/>
                  </a:lnTo>
                  <a:lnTo>
                    <a:pt x="1070137" y="147381"/>
                  </a:lnTo>
                  <a:lnTo>
                    <a:pt x="1426850" y="196509"/>
                  </a:lnTo>
                  <a:lnTo>
                    <a:pt x="1783563" y="884291"/>
                  </a:lnTo>
                  <a:lnTo>
                    <a:pt x="2140275" y="638655"/>
                  </a:lnTo>
                  <a:lnTo>
                    <a:pt x="2496988" y="687782"/>
                  </a:lnTo>
                </a:path>
              </a:pathLst>
            </a:custGeom>
            <a:ln w="40651" cap="flat">
              <a:solidFill>
                <a:srgbClr val="000000">
                  <a:alpha val="100000"/>
                </a:srgbClr>
              </a:solidFill>
              <a:prstDash val="solid"/>
              <a:round/>
            </a:ln>
          </p:spPr>
          <p:txBody>
            <a:bodyPr/>
            <a:lstStyle/>
            <a:p/>
          </p:txBody>
        </p:sp>
        <p:sp>
          <p:nvSpPr>
            <p:cNvPr id="23" name="pl23"/>
            <p:cNvSpPr/>
            <p:nvPr/>
          </p:nvSpPr>
          <p:spPr>
            <a:xfrm>
              <a:off x="820020" y="2208770"/>
              <a:ext cx="2496988" cy="884291"/>
            </a:xfrm>
            <a:custGeom>
              <a:avLst/>
              <a:pathLst>
                <a:path w="2496988" h="884291">
                  <a:moveTo>
                    <a:pt x="0" y="0"/>
                  </a:moveTo>
                  <a:lnTo>
                    <a:pt x="356712" y="49127"/>
                  </a:lnTo>
                  <a:lnTo>
                    <a:pt x="713425" y="98254"/>
                  </a:lnTo>
                  <a:lnTo>
                    <a:pt x="1070137" y="147381"/>
                  </a:lnTo>
                  <a:lnTo>
                    <a:pt x="1426850" y="196509"/>
                  </a:lnTo>
                  <a:lnTo>
                    <a:pt x="1783563" y="884291"/>
                  </a:lnTo>
                  <a:lnTo>
                    <a:pt x="2140275" y="638655"/>
                  </a:lnTo>
                  <a:lnTo>
                    <a:pt x="2496988" y="687782"/>
                  </a:lnTo>
                </a:path>
              </a:pathLst>
            </a:custGeom>
            <a:ln w="35231" cap="flat">
              <a:solidFill>
                <a:srgbClr val="F26A21">
                  <a:alpha val="100000"/>
                </a:srgbClr>
              </a:solidFill>
              <a:prstDash val="solid"/>
              <a:round/>
            </a:ln>
          </p:spPr>
          <p:txBody>
            <a:bodyPr/>
            <a:lstStyle/>
            <a:p/>
          </p:txBody>
        </p:sp>
        <p:sp>
          <p:nvSpPr>
            <p:cNvPr id="24" name="pl24"/>
            <p:cNvSpPr/>
            <p:nvPr/>
          </p:nvSpPr>
          <p:spPr>
            <a:xfrm>
              <a:off x="695171" y="3043935"/>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5" name="tx25"/>
            <p:cNvSpPr/>
            <p:nvPr/>
          </p:nvSpPr>
          <p:spPr>
            <a:xfrm>
              <a:off x="759761" y="20457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6" name="tx26"/>
            <p:cNvSpPr/>
            <p:nvPr/>
          </p:nvSpPr>
          <p:spPr>
            <a:xfrm>
              <a:off x="1116474" y="2094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7" name="tx27"/>
            <p:cNvSpPr/>
            <p:nvPr/>
          </p:nvSpPr>
          <p:spPr>
            <a:xfrm>
              <a:off x="1473186" y="21439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8" name="tx28"/>
            <p:cNvSpPr/>
            <p:nvPr/>
          </p:nvSpPr>
          <p:spPr>
            <a:xfrm>
              <a:off x="1829899" y="21931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9" name="tx29"/>
            <p:cNvSpPr/>
            <p:nvPr/>
          </p:nvSpPr>
          <p:spPr>
            <a:xfrm>
              <a:off x="2186612" y="2242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0" name="tx30"/>
            <p:cNvSpPr/>
            <p:nvPr/>
          </p:nvSpPr>
          <p:spPr>
            <a:xfrm>
              <a:off x="2555394" y="29300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 name="tx31"/>
            <p:cNvSpPr/>
            <p:nvPr/>
          </p:nvSpPr>
          <p:spPr>
            <a:xfrm>
              <a:off x="2930166" y="26843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 name="tx32"/>
            <p:cNvSpPr/>
            <p:nvPr/>
          </p:nvSpPr>
          <p:spPr>
            <a:xfrm>
              <a:off x="3286879" y="27335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 name="rc33"/>
            <p:cNvSpPr/>
            <p:nvPr/>
          </p:nvSpPr>
          <p:spPr>
            <a:xfrm>
              <a:off x="695171" y="3483127"/>
              <a:ext cx="2746687" cy="2323721"/>
            </a:xfrm>
            <a:prstGeom prst="rect">
              <a:avLst/>
            </a:prstGeom>
            <a:solidFill>
              <a:srgbClr val="EBEBEB">
                <a:alpha val="100000"/>
              </a:srgbClr>
            </a:solidFill>
          </p:spPr>
          <p:txBody>
            <a:bodyPr/>
            <a:lstStyle/>
            <a:p/>
          </p:txBody>
        </p:sp>
        <p:sp>
          <p:nvSpPr>
            <p:cNvPr id="34" name="pl34"/>
            <p:cNvSpPr/>
            <p:nvPr/>
          </p:nvSpPr>
          <p:spPr>
            <a:xfrm>
              <a:off x="695171" y="503800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5" name="pl35"/>
            <p:cNvSpPr/>
            <p:nvPr/>
          </p:nvSpPr>
          <p:spPr>
            <a:xfrm>
              <a:off x="695171" y="380982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6" name="pl36"/>
            <p:cNvSpPr/>
            <p:nvPr/>
          </p:nvSpPr>
          <p:spPr>
            <a:xfrm>
              <a:off x="695171" y="5652098"/>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442391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38" name="pl38"/>
            <p:cNvSpPr/>
            <p:nvPr/>
          </p:nvSpPr>
          <p:spPr>
            <a:xfrm>
              <a:off x="820020"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1176733"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533445"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890158"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2246871"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2603583"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960296"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3317008"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820020" y="5406462"/>
              <a:ext cx="2496988" cy="196509"/>
            </a:xfrm>
            <a:custGeom>
              <a:avLst/>
              <a:pathLst>
                <a:path w="2496988" h="196509">
                  <a:moveTo>
                    <a:pt x="0" y="0"/>
                  </a:moveTo>
                  <a:lnTo>
                    <a:pt x="356712" y="0"/>
                  </a:lnTo>
                  <a:lnTo>
                    <a:pt x="713425" y="49127"/>
                  </a:lnTo>
                  <a:lnTo>
                    <a:pt x="1070137" y="49127"/>
                  </a:lnTo>
                  <a:lnTo>
                    <a:pt x="1426850" y="49127"/>
                  </a:lnTo>
                  <a:lnTo>
                    <a:pt x="1783563" y="196509"/>
                  </a:lnTo>
                  <a:lnTo>
                    <a:pt x="2140275" y="147381"/>
                  </a:lnTo>
                  <a:lnTo>
                    <a:pt x="2496988" y="147381"/>
                  </a:lnTo>
                </a:path>
              </a:pathLst>
            </a:custGeom>
            <a:ln w="20325" cap="flat">
              <a:solidFill>
                <a:srgbClr val="BEBEBE">
                  <a:alpha val="69803"/>
                </a:srgbClr>
              </a:solidFill>
              <a:prstDash val="solid"/>
              <a:round/>
            </a:ln>
          </p:spPr>
          <p:txBody>
            <a:bodyPr/>
            <a:lstStyle/>
            <a:p/>
          </p:txBody>
        </p:sp>
        <p:sp>
          <p:nvSpPr>
            <p:cNvPr id="47" name="pl47"/>
            <p:cNvSpPr/>
            <p:nvPr/>
          </p:nvSpPr>
          <p:spPr>
            <a:xfrm>
              <a:off x="820020" y="4915189"/>
              <a:ext cx="2496988" cy="638655"/>
            </a:xfrm>
            <a:custGeom>
              <a:avLst/>
              <a:pathLst>
                <a:path w="2496988" h="638655">
                  <a:moveTo>
                    <a:pt x="0" y="294763"/>
                  </a:moveTo>
                  <a:lnTo>
                    <a:pt x="356712" y="0"/>
                  </a:lnTo>
                  <a:lnTo>
                    <a:pt x="713425" y="196509"/>
                  </a:lnTo>
                  <a:lnTo>
                    <a:pt x="1070137" y="49127"/>
                  </a:lnTo>
                  <a:lnTo>
                    <a:pt x="1426850" y="147381"/>
                  </a:lnTo>
                  <a:lnTo>
                    <a:pt x="1783563" y="540400"/>
                  </a:lnTo>
                  <a:lnTo>
                    <a:pt x="2140275" y="638655"/>
                  </a:lnTo>
                  <a:lnTo>
                    <a:pt x="2496988" y="638655"/>
                  </a:lnTo>
                </a:path>
              </a:pathLst>
            </a:custGeom>
            <a:ln w="40651" cap="flat">
              <a:solidFill>
                <a:srgbClr val="BEBEBE">
                  <a:alpha val="69803"/>
                </a:srgbClr>
              </a:solidFill>
              <a:prstDash val="solid"/>
              <a:round/>
            </a:ln>
          </p:spPr>
          <p:txBody>
            <a:bodyPr/>
            <a:lstStyle/>
            <a:p/>
          </p:txBody>
        </p:sp>
        <p:sp>
          <p:nvSpPr>
            <p:cNvPr id="48" name="pl48"/>
            <p:cNvSpPr/>
            <p:nvPr/>
          </p:nvSpPr>
          <p:spPr>
            <a:xfrm>
              <a:off x="820020" y="4915189"/>
              <a:ext cx="2496988" cy="638655"/>
            </a:xfrm>
            <a:custGeom>
              <a:avLst/>
              <a:pathLst>
                <a:path w="2496988" h="638655">
                  <a:moveTo>
                    <a:pt x="0" y="294763"/>
                  </a:moveTo>
                  <a:lnTo>
                    <a:pt x="356712" y="0"/>
                  </a:lnTo>
                  <a:lnTo>
                    <a:pt x="713425" y="196509"/>
                  </a:lnTo>
                  <a:lnTo>
                    <a:pt x="1070137" y="49127"/>
                  </a:lnTo>
                  <a:lnTo>
                    <a:pt x="1426850" y="147381"/>
                  </a:lnTo>
                  <a:lnTo>
                    <a:pt x="1783563" y="540400"/>
                  </a:lnTo>
                  <a:lnTo>
                    <a:pt x="2140275" y="638655"/>
                  </a:lnTo>
                  <a:lnTo>
                    <a:pt x="2496988" y="638655"/>
                  </a:lnTo>
                </a:path>
              </a:pathLst>
            </a:custGeom>
            <a:ln w="35231" cap="flat">
              <a:solidFill>
                <a:srgbClr val="BEBEBE">
                  <a:alpha val="69803"/>
                </a:srgbClr>
              </a:solidFill>
              <a:prstDash val="solid"/>
              <a:round/>
            </a:ln>
          </p:spPr>
          <p:txBody>
            <a:bodyPr/>
            <a:lstStyle/>
            <a:p/>
          </p:txBody>
        </p:sp>
        <p:sp>
          <p:nvSpPr>
            <p:cNvPr id="49" name="pl49"/>
            <p:cNvSpPr/>
            <p:nvPr/>
          </p:nvSpPr>
          <p:spPr>
            <a:xfrm>
              <a:off x="820020" y="5406462"/>
              <a:ext cx="2496988" cy="196509"/>
            </a:xfrm>
            <a:custGeom>
              <a:avLst/>
              <a:pathLst>
                <a:path w="2496988" h="196509">
                  <a:moveTo>
                    <a:pt x="0" y="0"/>
                  </a:moveTo>
                  <a:lnTo>
                    <a:pt x="356712" y="0"/>
                  </a:lnTo>
                  <a:lnTo>
                    <a:pt x="713425" y="49127"/>
                  </a:lnTo>
                  <a:lnTo>
                    <a:pt x="1070137" y="49127"/>
                  </a:lnTo>
                  <a:lnTo>
                    <a:pt x="1426850" y="49127"/>
                  </a:lnTo>
                  <a:lnTo>
                    <a:pt x="1783563" y="196509"/>
                  </a:lnTo>
                  <a:lnTo>
                    <a:pt x="2140275" y="147381"/>
                  </a:lnTo>
                  <a:lnTo>
                    <a:pt x="2496988" y="147381"/>
                  </a:lnTo>
                </a:path>
              </a:pathLst>
            </a:custGeom>
            <a:ln w="20325" cap="flat">
              <a:solidFill>
                <a:srgbClr val="6B6B6B">
                  <a:alpha val="100000"/>
                </a:srgbClr>
              </a:solidFill>
              <a:prstDash val="solid"/>
              <a:round/>
            </a:ln>
          </p:spPr>
          <p:txBody>
            <a:bodyPr/>
            <a:lstStyle/>
            <a:p/>
          </p:txBody>
        </p:sp>
        <p:sp>
          <p:nvSpPr>
            <p:cNvPr id="50" name="pl50"/>
            <p:cNvSpPr/>
            <p:nvPr/>
          </p:nvSpPr>
          <p:spPr>
            <a:xfrm>
              <a:off x="820020" y="4915189"/>
              <a:ext cx="2496988" cy="638655"/>
            </a:xfrm>
            <a:custGeom>
              <a:avLst/>
              <a:pathLst>
                <a:path w="2496988" h="638655">
                  <a:moveTo>
                    <a:pt x="0" y="294763"/>
                  </a:moveTo>
                  <a:lnTo>
                    <a:pt x="356712" y="0"/>
                  </a:lnTo>
                  <a:lnTo>
                    <a:pt x="713425" y="196509"/>
                  </a:lnTo>
                  <a:lnTo>
                    <a:pt x="1070137" y="49127"/>
                  </a:lnTo>
                  <a:lnTo>
                    <a:pt x="1426850" y="147381"/>
                  </a:lnTo>
                  <a:lnTo>
                    <a:pt x="1783563" y="540400"/>
                  </a:lnTo>
                  <a:lnTo>
                    <a:pt x="2140275" y="638655"/>
                  </a:lnTo>
                  <a:lnTo>
                    <a:pt x="2496988" y="638655"/>
                  </a:lnTo>
                </a:path>
              </a:pathLst>
            </a:custGeom>
            <a:ln w="40651" cap="flat">
              <a:solidFill>
                <a:srgbClr val="000000">
                  <a:alpha val="100000"/>
                </a:srgbClr>
              </a:solidFill>
              <a:prstDash val="solid"/>
              <a:round/>
            </a:ln>
          </p:spPr>
          <p:txBody>
            <a:bodyPr/>
            <a:lstStyle/>
            <a:p/>
          </p:txBody>
        </p:sp>
        <p:sp>
          <p:nvSpPr>
            <p:cNvPr id="51" name="pl51"/>
            <p:cNvSpPr/>
            <p:nvPr/>
          </p:nvSpPr>
          <p:spPr>
            <a:xfrm>
              <a:off x="820020" y="4915189"/>
              <a:ext cx="2496988" cy="638655"/>
            </a:xfrm>
            <a:custGeom>
              <a:avLst/>
              <a:pathLst>
                <a:path w="2496988" h="638655">
                  <a:moveTo>
                    <a:pt x="0" y="294763"/>
                  </a:moveTo>
                  <a:lnTo>
                    <a:pt x="356712" y="0"/>
                  </a:lnTo>
                  <a:lnTo>
                    <a:pt x="713425" y="196509"/>
                  </a:lnTo>
                  <a:lnTo>
                    <a:pt x="1070137" y="49127"/>
                  </a:lnTo>
                  <a:lnTo>
                    <a:pt x="1426850" y="147381"/>
                  </a:lnTo>
                  <a:lnTo>
                    <a:pt x="1783563" y="540400"/>
                  </a:lnTo>
                  <a:lnTo>
                    <a:pt x="2140275" y="638655"/>
                  </a:lnTo>
                  <a:lnTo>
                    <a:pt x="2496988" y="638655"/>
                  </a:lnTo>
                </a:path>
              </a:pathLst>
            </a:custGeom>
            <a:ln w="35231" cap="flat">
              <a:solidFill>
                <a:srgbClr val="F26A21">
                  <a:alpha val="100000"/>
                </a:srgbClr>
              </a:solidFill>
              <a:prstDash val="solid"/>
              <a:round/>
            </a:ln>
          </p:spPr>
          <p:txBody>
            <a:bodyPr/>
            <a:lstStyle/>
            <a:p/>
          </p:txBody>
        </p:sp>
        <p:sp>
          <p:nvSpPr>
            <p:cNvPr id="52" name="pl52"/>
            <p:cNvSpPr/>
            <p:nvPr/>
          </p:nvSpPr>
          <p:spPr>
            <a:xfrm>
              <a:off x="695171" y="5652098"/>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53" name="tx53"/>
            <p:cNvSpPr/>
            <p:nvPr/>
          </p:nvSpPr>
          <p:spPr>
            <a:xfrm>
              <a:off x="789891" y="50469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4" name="tx54"/>
            <p:cNvSpPr/>
            <p:nvPr/>
          </p:nvSpPr>
          <p:spPr>
            <a:xfrm>
              <a:off x="1116474" y="4752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5" name="tx55"/>
            <p:cNvSpPr/>
            <p:nvPr/>
          </p:nvSpPr>
          <p:spPr>
            <a:xfrm>
              <a:off x="1477210" y="494866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6" name="tx56"/>
            <p:cNvSpPr/>
            <p:nvPr/>
          </p:nvSpPr>
          <p:spPr>
            <a:xfrm>
              <a:off x="1829899" y="48012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7" name="tx57"/>
            <p:cNvSpPr/>
            <p:nvPr/>
          </p:nvSpPr>
          <p:spPr>
            <a:xfrm>
              <a:off x="2186612" y="48995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8" name="tx58"/>
            <p:cNvSpPr/>
            <p:nvPr/>
          </p:nvSpPr>
          <p:spPr>
            <a:xfrm>
              <a:off x="2573454" y="52925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9" name="tx59"/>
            <p:cNvSpPr/>
            <p:nvPr/>
          </p:nvSpPr>
          <p:spPr>
            <a:xfrm>
              <a:off x="2930166" y="53908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 name="tx60"/>
            <p:cNvSpPr/>
            <p:nvPr/>
          </p:nvSpPr>
          <p:spPr>
            <a:xfrm>
              <a:off x="3286879" y="53908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1" name="rc61"/>
            <p:cNvSpPr/>
            <p:nvPr/>
          </p:nvSpPr>
          <p:spPr>
            <a:xfrm>
              <a:off x="3511447" y="874964"/>
              <a:ext cx="2746687" cy="2323721"/>
            </a:xfrm>
            <a:prstGeom prst="rect">
              <a:avLst/>
            </a:prstGeom>
            <a:solidFill>
              <a:srgbClr val="EBEBEB">
                <a:alpha val="100000"/>
              </a:srgbClr>
            </a:solidFill>
          </p:spPr>
          <p:txBody>
            <a:bodyPr/>
            <a:lstStyle/>
            <a:p/>
          </p:txBody>
        </p:sp>
        <p:sp>
          <p:nvSpPr>
            <p:cNvPr id="62" name="pl62"/>
            <p:cNvSpPr/>
            <p:nvPr/>
          </p:nvSpPr>
          <p:spPr>
            <a:xfrm>
              <a:off x="3511447" y="242984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3" name="pl63"/>
            <p:cNvSpPr/>
            <p:nvPr/>
          </p:nvSpPr>
          <p:spPr>
            <a:xfrm>
              <a:off x="3511447" y="120166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4" name="pl64"/>
            <p:cNvSpPr/>
            <p:nvPr/>
          </p:nvSpPr>
          <p:spPr>
            <a:xfrm>
              <a:off x="3511447" y="304393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5" name="pl65"/>
            <p:cNvSpPr/>
            <p:nvPr/>
          </p:nvSpPr>
          <p:spPr>
            <a:xfrm>
              <a:off x="3511447" y="181575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6" name="pl66"/>
            <p:cNvSpPr/>
            <p:nvPr/>
          </p:nvSpPr>
          <p:spPr>
            <a:xfrm>
              <a:off x="3636296"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3993009"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4349722"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4706434"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5063147"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5419859"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5776572"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6133285"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3636296" y="2798298"/>
              <a:ext cx="2496988" cy="196509"/>
            </a:xfrm>
            <a:custGeom>
              <a:avLst/>
              <a:pathLst>
                <a:path w="2496988" h="196509">
                  <a:moveTo>
                    <a:pt x="0" y="0"/>
                  </a:moveTo>
                  <a:lnTo>
                    <a:pt x="356712" y="0"/>
                  </a:lnTo>
                  <a:lnTo>
                    <a:pt x="713425" y="49127"/>
                  </a:lnTo>
                  <a:lnTo>
                    <a:pt x="1070137" y="49127"/>
                  </a:lnTo>
                  <a:lnTo>
                    <a:pt x="1426850" y="49127"/>
                  </a:lnTo>
                  <a:lnTo>
                    <a:pt x="1783563" y="196509"/>
                  </a:lnTo>
                  <a:lnTo>
                    <a:pt x="2140275" y="147381"/>
                  </a:lnTo>
                  <a:lnTo>
                    <a:pt x="2496988" y="147381"/>
                  </a:lnTo>
                </a:path>
              </a:pathLst>
            </a:custGeom>
            <a:ln w="20325" cap="flat">
              <a:solidFill>
                <a:srgbClr val="BEBEBE">
                  <a:alpha val="69803"/>
                </a:srgbClr>
              </a:solidFill>
              <a:prstDash val="solid"/>
              <a:round/>
            </a:ln>
          </p:spPr>
          <p:txBody>
            <a:bodyPr/>
            <a:lstStyle/>
            <a:p/>
          </p:txBody>
        </p:sp>
        <p:sp>
          <p:nvSpPr>
            <p:cNvPr id="75" name="pl75"/>
            <p:cNvSpPr/>
            <p:nvPr/>
          </p:nvSpPr>
          <p:spPr>
            <a:xfrm>
              <a:off x="3636296" y="2945680"/>
              <a:ext cx="2496988" cy="49127"/>
            </a:xfrm>
            <a:custGeom>
              <a:avLst/>
              <a:pathLst>
                <a:path w="2496988" h="49127">
                  <a:moveTo>
                    <a:pt x="0" y="0"/>
                  </a:moveTo>
                  <a:lnTo>
                    <a:pt x="356712" y="49127"/>
                  </a:lnTo>
                  <a:lnTo>
                    <a:pt x="713425" y="49127"/>
                  </a:lnTo>
                  <a:lnTo>
                    <a:pt x="1070137" y="49127"/>
                  </a:lnTo>
                  <a:lnTo>
                    <a:pt x="1426850" y="49127"/>
                  </a:lnTo>
                  <a:lnTo>
                    <a:pt x="1783563" y="0"/>
                  </a:lnTo>
                  <a:lnTo>
                    <a:pt x="2140275" y="0"/>
                  </a:lnTo>
                  <a:lnTo>
                    <a:pt x="2496988" y="0"/>
                  </a:lnTo>
                </a:path>
              </a:pathLst>
            </a:custGeom>
            <a:ln w="40651" cap="flat">
              <a:solidFill>
                <a:srgbClr val="BEBEBE">
                  <a:alpha val="69803"/>
                </a:srgbClr>
              </a:solidFill>
              <a:prstDash val="solid"/>
              <a:round/>
            </a:ln>
          </p:spPr>
          <p:txBody>
            <a:bodyPr/>
            <a:lstStyle/>
            <a:p/>
          </p:txBody>
        </p:sp>
        <p:sp>
          <p:nvSpPr>
            <p:cNvPr id="76" name="pl76"/>
            <p:cNvSpPr/>
            <p:nvPr/>
          </p:nvSpPr>
          <p:spPr>
            <a:xfrm>
              <a:off x="3636296" y="2945680"/>
              <a:ext cx="2496988" cy="49127"/>
            </a:xfrm>
            <a:custGeom>
              <a:avLst/>
              <a:pathLst>
                <a:path w="2496988" h="49127">
                  <a:moveTo>
                    <a:pt x="0" y="0"/>
                  </a:moveTo>
                  <a:lnTo>
                    <a:pt x="356712" y="49127"/>
                  </a:lnTo>
                  <a:lnTo>
                    <a:pt x="713425" y="49127"/>
                  </a:lnTo>
                  <a:lnTo>
                    <a:pt x="1070137" y="49127"/>
                  </a:lnTo>
                  <a:lnTo>
                    <a:pt x="1426850" y="49127"/>
                  </a:lnTo>
                  <a:lnTo>
                    <a:pt x="1783563" y="0"/>
                  </a:lnTo>
                  <a:lnTo>
                    <a:pt x="2140275" y="0"/>
                  </a:lnTo>
                  <a:lnTo>
                    <a:pt x="2496988" y="0"/>
                  </a:lnTo>
                </a:path>
              </a:pathLst>
            </a:custGeom>
            <a:ln w="35231" cap="flat">
              <a:solidFill>
                <a:srgbClr val="BEBEBE">
                  <a:alpha val="69803"/>
                </a:srgbClr>
              </a:solidFill>
              <a:prstDash val="solid"/>
              <a:round/>
            </a:ln>
          </p:spPr>
          <p:txBody>
            <a:bodyPr/>
            <a:lstStyle/>
            <a:p/>
          </p:txBody>
        </p:sp>
        <p:sp>
          <p:nvSpPr>
            <p:cNvPr id="77" name="pl77"/>
            <p:cNvSpPr/>
            <p:nvPr/>
          </p:nvSpPr>
          <p:spPr>
            <a:xfrm>
              <a:off x="3636296" y="2798298"/>
              <a:ext cx="2496988" cy="196509"/>
            </a:xfrm>
            <a:custGeom>
              <a:avLst/>
              <a:pathLst>
                <a:path w="2496988" h="196509">
                  <a:moveTo>
                    <a:pt x="0" y="0"/>
                  </a:moveTo>
                  <a:lnTo>
                    <a:pt x="356712" y="0"/>
                  </a:lnTo>
                  <a:lnTo>
                    <a:pt x="713425" y="49127"/>
                  </a:lnTo>
                  <a:lnTo>
                    <a:pt x="1070137" y="49127"/>
                  </a:lnTo>
                  <a:lnTo>
                    <a:pt x="1426850" y="49127"/>
                  </a:lnTo>
                  <a:lnTo>
                    <a:pt x="1783563" y="196509"/>
                  </a:lnTo>
                  <a:lnTo>
                    <a:pt x="2140275" y="147381"/>
                  </a:lnTo>
                  <a:lnTo>
                    <a:pt x="2496988" y="147381"/>
                  </a:lnTo>
                </a:path>
              </a:pathLst>
            </a:custGeom>
            <a:ln w="20325" cap="flat">
              <a:solidFill>
                <a:srgbClr val="6B6B6B">
                  <a:alpha val="100000"/>
                </a:srgbClr>
              </a:solidFill>
              <a:prstDash val="solid"/>
              <a:round/>
            </a:ln>
          </p:spPr>
          <p:txBody>
            <a:bodyPr/>
            <a:lstStyle/>
            <a:p/>
          </p:txBody>
        </p:sp>
        <p:sp>
          <p:nvSpPr>
            <p:cNvPr id="78" name="pl78"/>
            <p:cNvSpPr/>
            <p:nvPr/>
          </p:nvSpPr>
          <p:spPr>
            <a:xfrm>
              <a:off x="3636296" y="2945680"/>
              <a:ext cx="2496988" cy="49127"/>
            </a:xfrm>
            <a:custGeom>
              <a:avLst/>
              <a:pathLst>
                <a:path w="2496988" h="49127">
                  <a:moveTo>
                    <a:pt x="0" y="0"/>
                  </a:moveTo>
                  <a:lnTo>
                    <a:pt x="356712" y="49127"/>
                  </a:lnTo>
                  <a:lnTo>
                    <a:pt x="713425" y="49127"/>
                  </a:lnTo>
                  <a:lnTo>
                    <a:pt x="1070137" y="49127"/>
                  </a:lnTo>
                  <a:lnTo>
                    <a:pt x="1426850" y="49127"/>
                  </a:lnTo>
                  <a:lnTo>
                    <a:pt x="1783563" y="0"/>
                  </a:lnTo>
                  <a:lnTo>
                    <a:pt x="2140275" y="0"/>
                  </a:lnTo>
                  <a:lnTo>
                    <a:pt x="2496988" y="0"/>
                  </a:lnTo>
                </a:path>
              </a:pathLst>
            </a:custGeom>
            <a:ln w="40651" cap="flat">
              <a:solidFill>
                <a:srgbClr val="000000">
                  <a:alpha val="100000"/>
                </a:srgbClr>
              </a:solidFill>
              <a:prstDash val="solid"/>
              <a:round/>
            </a:ln>
          </p:spPr>
          <p:txBody>
            <a:bodyPr/>
            <a:lstStyle/>
            <a:p/>
          </p:txBody>
        </p:sp>
        <p:sp>
          <p:nvSpPr>
            <p:cNvPr id="79" name="pl79"/>
            <p:cNvSpPr/>
            <p:nvPr/>
          </p:nvSpPr>
          <p:spPr>
            <a:xfrm>
              <a:off x="3636296" y="2945680"/>
              <a:ext cx="2496988" cy="49127"/>
            </a:xfrm>
            <a:custGeom>
              <a:avLst/>
              <a:pathLst>
                <a:path w="2496988" h="49127">
                  <a:moveTo>
                    <a:pt x="0" y="0"/>
                  </a:moveTo>
                  <a:lnTo>
                    <a:pt x="356712" y="49127"/>
                  </a:lnTo>
                  <a:lnTo>
                    <a:pt x="713425" y="49127"/>
                  </a:lnTo>
                  <a:lnTo>
                    <a:pt x="1070137" y="49127"/>
                  </a:lnTo>
                  <a:lnTo>
                    <a:pt x="1426850" y="49127"/>
                  </a:lnTo>
                  <a:lnTo>
                    <a:pt x="1783563" y="0"/>
                  </a:lnTo>
                  <a:lnTo>
                    <a:pt x="2140275" y="0"/>
                  </a:lnTo>
                  <a:lnTo>
                    <a:pt x="2496988" y="0"/>
                  </a:lnTo>
                </a:path>
              </a:pathLst>
            </a:custGeom>
            <a:ln w="35231" cap="flat">
              <a:solidFill>
                <a:srgbClr val="F26A21">
                  <a:alpha val="100000"/>
                </a:srgbClr>
              </a:solidFill>
              <a:prstDash val="solid"/>
              <a:round/>
            </a:ln>
          </p:spPr>
          <p:txBody>
            <a:bodyPr/>
            <a:lstStyle/>
            <a:p/>
          </p:txBody>
        </p:sp>
        <p:sp>
          <p:nvSpPr>
            <p:cNvPr id="80" name="pl80"/>
            <p:cNvSpPr/>
            <p:nvPr/>
          </p:nvSpPr>
          <p:spPr>
            <a:xfrm>
              <a:off x="3511447" y="3043935"/>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81" name="tx81"/>
            <p:cNvSpPr/>
            <p:nvPr/>
          </p:nvSpPr>
          <p:spPr>
            <a:xfrm>
              <a:off x="3606167" y="27826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2" name="tx82"/>
            <p:cNvSpPr/>
            <p:nvPr/>
          </p:nvSpPr>
          <p:spPr>
            <a:xfrm>
              <a:off x="3962879" y="2831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3" name="tx83"/>
            <p:cNvSpPr/>
            <p:nvPr/>
          </p:nvSpPr>
          <p:spPr>
            <a:xfrm>
              <a:off x="4319592" y="2831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4" name="tx84"/>
            <p:cNvSpPr/>
            <p:nvPr/>
          </p:nvSpPr>
          <p:spPr>
            <a:xfrm>
              <a:off x="4676305" y="2831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5" name="tx85"/>
            <p:cNvSpPr/>
            <p:nvPr/>
          </p:nvSpPr>
          <p:spPr>
            <a:xfrm>
              <a:off x="5033017" y="2831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6" name="tx86"/>
            <p:cNvSpPr/>
            <p:nvPr/>
          </p:nvSpPr>
          <p:spPr>
            <a:xfrm>
              <a:off x="5389730" y="27826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7" name="tx87"/>
            <p:cNvSpPr/>
            <p:nvPr/>
          </p:nvSpPr>
          <p:spPr>
            <a:xfrm>
              <a:off x="5746443" y="27826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8" name="tx88"/>
            <p:cNvSpPr/>
            <p:nvPr/>
          </p:nvSpPr>
          <p:spPr>
            <a:xfrm>
              <a:off x="6103155" y="27826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9" name="rc89"/>
            <p:cNvSpPr/>
            <p:nvPr/>
          </p:nvSpPr>
          <p:spPr>
            <a:xfrm>
              <a:off x="3511447" y="3483127"/>
              <a:ext cx="2746687" cy="2323721"/>
            </a:xfrm>
            <a:prstGeom prst="rect">
              <a:avLst/>
            </a:prstGeom>
            <a:solidFill>
              <a:srgbClr val="EBEBEB">
                <a:alpha val="100000"/>
              </a:srgbClr>
            </a:solidFill>
          </p:spPr>
          <p:txBody>
            <a:bodyPr/>
            <a:lstStyle/>
            <a:p/>
          </p:txBody>
        </p:sp>
        <p:sp>
          <p:nvSpPr>
            <p:cNvPr id="90" name="pl90"/>
            <p:cNvSpPr/>
            <p:nvPr/>
          </p:nvSpPr>
          <p:spPr>
            <a:xfrm>
              <a:off x="3511447" y="503800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1" name="pl91"/>
            <p:cNvSpPr/>
            <p:nvPr/>
          </p:nvSpPr>
          <p:spPr>
            <a:xfrm>
              <a:off x="3511447" y="380982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2" name="pl92"/>
            <p:cNvSpPr/>
            <p:nvPr/>
          </p:nvSpPr>
          <p:spPr>
            <a:xfrm>
              <a:off x="3511447" y="5652098"/>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3" name="pl93"/>
            <p:cNvSpPr/>
            <p:nvPr/>
          </p:nvSpPr>
          <p:spPr>
            <a:xfrm>
              <a:off x="3511447" y="442391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4" name="pl94"/>
            <p:cNvSpPr/>
            <p:nvPr/>
          </p:nvSpPr>
          <p:spPr>
            <a:xfrm>
              <a:off x="3636296"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3993009"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4349722"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4706434"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5063147"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5419859"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5776572"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6133285"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3636296" y="5406462"/>
              <a:ext cx="2496988" cy="196509"/>
            </a:xfrm>
            <a:custGeom>
              <a:avLst/>
              <a:pathLst>
                <a:path w="2496988" h="196509">
                  <a:moveTo>
                    <a:pt x="0" y="0"/>
                  </a:moveTo>
                  <a:lnTo>
                    <a:pt x="356712" y="0"/>
                  </a:lnTo>
                  <a:lnTo>
                    <a:pt x="713425" y="49127"/>
                  </a:lnTo>
                  <a:lnTo>
                    <a:pt x="1070137" y="49127"/>
                  </a:lnTo>
                  <a:lnTo>
                    <a:pt x="1426850" y="49127"/>
                  </a:lnTo>
                  <a:lnTo>
                    <a:pt x="1783563" y="196509"/>
                  </a:lnTo>
                  <a:lnTo>
                    <a:pt x="2140275" y="147381"/>
                  </a:lnTo>
                  <a:lnTo>
                    <a:pt x="2496988" y="147381"/>
                  </a:lnTo>
                </a:path>
              </a:pathLst>
            </a:custGeom>
            <a:ln w="20325" cap="flat">
              <a:solidFill>
                <a:srgbClr val="BEBEBE">
                  <a:alpha val="69803"/>
                </a:srgbClr>
              </a:solidFill>
              <a:prstDash val="solid"/>
              <a:round/>
            </a:ln>
          </p:spPr>
          <p:txBody>
            <a:bodyPr/>
            <a:lstStyle/>
            <a:p/>
          </p:txBody>
        </p:sp>
        <p:sp>
          <p:nvSpPr>
            <p:cNvPr id="103" name="pl103"/>
            <p:cNvSpPr/>
            <p:nvPr/>
          </p:nvSpPr>
          <p:spPr>
            <a:xfrm>
              <a:off x="3636296" y="5652098"/>
              <a:ext cx="2496988" cy="0"/>
            </a:xfrm>
            <a:custGeom>
              <a:avLst/>
              <a:pathLst>
                <a:path w="2496988" h="0">
                  <a:moveTo>
                    <a:pt x="0" y="0"/>
                  </a:moveTo>
                  <a:lnTo>
                    <a:pt x="356712" y="0"/>
                  </a:lnTo>
                  <a:lnTo>
                    <a:pt x="713425" y="0"/>
                  </a:lnTo>
                  <a:lnTo>
                    <a:pt x="1070137" y="0"/>
                  </a:lnTo>
                  <a:lnTo>
                    <a:pt x="1426850" y="0"/>
                  </a:lnTo>
                  <a:lnTo>
                    <a:pt x="1783563" y="0"/>
                  </a:lnTo>
                  <a:lnTo>
                    <a:pt x="2140275" y="0"/>
                  </a:lnTo>
                  <a:lnTo>
                    <a:pt x="2496988" y="0"/>
                  </a:lnTo>
                </a:path>
              </a:pathLst>
            </a:custGeom>
            <a:ln w="40651" cap="flat">
              <a:solidFill>
                <a:srgbClr val="BEBEBE">
                  <a:alpha val="69803"/>
                </a:srgbClr>
              </a:solidFill>
              <a:prstDash val="solid"/>
              <a:round/>
            </a:ln>
          </p:spPr>
          <p:txBody>
            <a:bodyPr/>
            <a:lstStyle/>
            <a:p/>
          </p:txBody>
        </p:sp>
        <p:sp>
          <p:nvSpPr>
            <p:cNvPr id="104" name="pl104"/>
            <p:cNvSpPr/>
            <p:nvPr/>
          </p:nvSpPr>
          <p:spPr>
            <a:xfrm>
              <a:off x="3636296" y="5652098"/>
              <a:ext cx="2496988" cy="0"/>
            </a:xfrm>
            <a:custGeom>
              <a:avLst/>
              <a:pathLst>
                <a:path w="2496988" h="0">
                  <a:moveTo>
                    <a:pt x="0" y="0"/>
                  </a:moveTo>
                  <a:lnTo>
                    <a:pt x="356712" y="0"/>
                  </a:lnTo>
                  <a:lnTo>
                    <a:pt x="713425" y="0"/>
                  </a:lnTo>
                  <a:lnTo>
                    <a:pt x="1070137" y="0"/>
                  </a:lnTo>
                  <a:lnTo>
                    <a:pt x="1426850" y="0"/>
                  </a:lnTo>
                  <a:lnTo>
                    <a:pt x="1783563" y="0"/>
                  </a:lnTo>
                  <a:lnTo>
                    <a:pt x="2140275" y="0"/>
                  </a:lnTo>
                  <a:lnTo>
                    <a:pt x="2496988" y="0"/>
                  </a:lnTo>
                </a:path>
              </a:pathLst>
            </a:custGeom>
            <a:ln w="35231" cap="flat">
              <a:solidFill>
                <a:srgbClr val="BEBEBE">
                  <a:alpha val="69803"/>
                </a:srgbClr>
              </a:solidFill>
              <a:prstDash val="solid"/>
              <a:round/>
            </a:ln>
          </p:spPr>
          <p:txBody>
            <a:bodyPr/>
            <a:lstStyle/>
            <a:p/>
          </p:txBody>
        </p:sp>
        <p:sp>
          <p:nvSpPr>
            <p:cNvPr id="105" name="pl105"/>
            <p:cNvSpPr/>
            <p:nvPr/>
          </p:nvSpPr>
          <p:spPr>
            <a:xfrm>
              <a:off x="3636296" y="5406462"/>
              <a:ext cx="2496988" cy="196509"/>
            </a:xfrm>
            <a:custGeom>
              <a:avLst/>
              <a:pathLst>
                <a:path w="2496988" h="196509">
                  <a:moveTo>
                    <a:pt x="0" y="0"/>
                  </a:moveTo>
                  <a:lnTo>
                    <a:pt x="356712" y="0"/>
                  </a:lnTo>
                  <a:lnTo>
                    <a:pt x="713425" y="49127"/>
                  </a:lnTo>
                  <a:lnTo>
                    <a:pt x="1070137" y="49127"/>
                  </a:lnTo>
                  <a:lnTo>
                    <a:pt x="1426850" y="49127"/>
                  </a:lnTo>
                  <a:lnTo>
                    <a:pt x="1783563" y="196509"/>
                  </a:lnTo>
                  <a:lnTo>
                    <a:pt x="2140275" y="147381"/>
                  </a:lnTo>
                  <a:lnTo>
                    <a:pt x="2496988" y="147381"/>
                  </a:lnTo>
                </a:path>
              </a:pathLst>
            </a:custGeom>
            <a:ln w="20325" cap="flat">
              <a:solidFill>
                <a:srgbClr val="6B6B6B">
                  <a:alpha val="100000"/>
                </a:srgbClr>
              </a:solidFill>
              <a:prstDash val="solid"/>
              <a:round/>
            </a:ln>
          </p:spPr>
          <p:txBody>
            <a:bodyPr/>
            <a:lstStyle/>
            <a:p/>
          </p:txBody>
        </p:sp>
        <p:sp>
          <p:nvSpPr>
            <p:cNvPr id="106" name="pl106"/>
            <p:cNvSpPr/>
            <p:nvPr/>
          </p:nvSpPr>
          <p:spPr>
            <a:xfrm>
              <a:off x="3636296" y="5652098"/>
              <a:ext cx="2496988" cy="0"/>
            </a:xfrm>
            <a:custGeom>
              <a:avLst/>
              <a:pathLst>
                <a:path w="2496988" h="0">
                  <a:moveTo>
                    <a:pt x="0" y="0"/>
                  </a:moveTo>
                  <a:lnTo>
                    <a:pt x="356712" y="0"/>
                  </a:lnTo>
                  <a:lnTo>
                    <a:pt x="713425" y="0"/>
                  </a:lnTo>
                  <a:lnTo>
                    <a:pt x="1070137" y="0"/>
                  </a:lnTo>
                  <a:lnTo>
                    <a:pt x="1426850" y="0"/>
                  </a:lnTo>
                  <a:lnTo>
                    <a:pt x="1783563" y="0"/>
                  </a:lnTo>
                  <a:lnTo>
                    <a:pt x="2140275" y="0"/>
                  </a:lnTo>
                  <a:lnTo>
                    <a:pt x="2496988" y="0"/>
                  </a:lnTo>
                </a:path>
              </a:pathLst>
            </a:custGeom>
            <a:ln w="40651" cap="flat">
              <a:solidFill>
                <a:srgbClr val="000000">
                  <a:alpha val="100000"/>
                </a:srgbClr>
              </a:solidFill>
              <a:prstDash val="solid"/>
              <a:round/>
            </a:ln>
          </p:spPr>
          <p:txBody>
            <a:bodyPr/>
            <a:lstStyle/>
            <a:p/>
          </p:txBody>
        </p:sp>
        <p:sp>
          <p:nvSpPr>
            <p:cNvPr id="107" name="pl107"/>
            <p:cNvSpPr/>
            <p:nvPr/>
          </p:nvSpPr>
          <p:spPr>
            <a:xfrm>
              <a:off x="3636296" y="5652098"/>
              <a:ext cx="2496988" cy="0"/>
            </a:xfrm>
            <a:custGeom>
              <a:avLst/>
              <a:pathLst>
                <a:path w="2496988" h="0">
                  <a:moveTo>
                    <a:pt x="0" y="0"/>
                  </a:moveTo>
                  <a:lnTo>
                    <a:pt x="356712" y="0"/>
                  </a:lnTo>
                  <a:lnTo>
                    <a:pt x="713425" y="0"/>
                  </a:lnTo>
                  <a:lnTo>
                    <a:pt x="1070137" y="0"/>
                  </a:lnTo>
                  <a:lnTo>
                    <a:pt x="1426850" y="0"/>
                  </a:lnTo>
                  <a:lnTo>
                    <a:pt x="1783563" y="0"/>
                  </a:lnTo>
                  <a:lnTo>
                    <a:pt x="2140275" y="0"/>
                  </a:lnTo>
                  <a:lnTo>
                    <a:pt x="2496988" y="0"/>
                  </a:lnTo>
                </a:path>
              </a:pathLst>
            </a:custGeom>
            <a:ln w="35231" cap="flat">
              <a:solidFill>
                <a:srgbClr val="F26A21">
                  <a:alpha val="100000"/>
                </a:srgbClr>
              </a:solidFill>
              <a:prstDash val="solid"/>
              <a:round/>
            </a:ln>
          </p:spPr>
          <p:txBody>
            <a:bodyPr/>
            <a:lstStyle/>
            <a:p/>
          </p:txBody>
        </p:sp>
        <p:sp>
          <p:nvSpPr>
            <p:cNvPr id="108" name="pl108"/>
            <p:cNvSpPr/>
            <p:nvPr/>
          </p:nvSpPr>
          <p:spPr>
            <a:xfrm>
              <a:off x="3511447" y="5652098"/>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09" name="tx109"/>
            <p:cNvSpPr/>
            <p:nvPr/>
          </p:nvSpPr>
          <p:spPr>
            <a:xfrm>
              <a:off x="3606167" y="54890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0" name="tx110"/>
            <p:cNvSpPr/>
            <p:nvPr/>
          </p:nvSpPr>
          <p:spPr>
            <a:xfrm>
              <a:off x="3962879" y="54890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4319592" y="54890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2" name="tx112"/>
            <p:cNvSpPr/>
            <p:nvPr/>
          </p:nvSpPr>
          <p:spPr>
            <a:xfrm>
              <a:off x="4676305" y="54890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3" name="tx113"/>
            <p:cNvSpPr/>
            <p:nvPr/>
          </p:nvSpPr>
          <p:spPr>
            <a:xfrm>
              <a:off x="5033017" y="54890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4" name="tx114"/>
            <p:cNvSpPr/>
            <p:nvPr/>
          </p:nvSpPr>
          <p:spPr>
            <a:xfrm>
              <a:off x="5389730" y="54890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5" name="tx115"/>
            <p:cNvSpPr/>
            <p:nvPr/>
          </p:nvSpPr>
          <p:spPr>
            <a:xfrm>
              <a:off x="5746443" y="54890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6" name="tx116"/>
            <p:cNvSpPr/>
            <p:nvPr/>
          </p:nvSpPr>
          <p:spPr>
            <a:xfrm>
              <a:off x="6103155" y="54890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7" name="rc117"/>
            <p:cNvSpPr/>
            <p:nvPr/>
          </p:nvSpPr>
          <p:spPr>
            <a:xfrm>
              <a:off x="6327723" y="874964"/>
              <a:ext cx="2746687" cy="2323721"/>
            </a:xfrm>
            <a:prstGeom prst="rect">
              <a:avLst/>
            </a:prstGeom>
            <a:solidFill>
              <a:srgbClr val="EBEBEB">
                <a:alpha val="100000"/>
              </a:srgbClr>
            </a:solidFill>
          </p:spPr>
          <p:txBody>
            <a:bodyPr/>
            <a:lstStyle/>
            <a:p/>
          </p:txBody>
        </p:sp>
        <p:sp>
          <p:nvSpPr>
            <p:cNvPr id="118" name="pl118"/>
            <p:cNvSpPr/>
            <p:nvPr/>
          </p:nvSpPr>
          <p:spPr>
            <a:xfrm>
              <a:off x="6327723" y="242984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19" name="pl119"/>
            <p:cNvSpPr/>
            <p:nvPr/>
          </p:nvSpPr>
          <p:spPr>
            <a:xfrm>
              <a:off x="6327723" y="120166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20" name="pl120"/>
            <p:cNvSpPr/>
            <p:nvPr/>
          </p:nvSpPr>
          <p:spPr>
            <a:xfrm>
              <a:off x="6327723" y="304393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1" name="pl121"/>
            <p:cNvSpPr/>
            <p:nvPr/>
          </p:nvSpPr>
          <p:spPr>
            <a:xfrm>
              <a:off x="6327723" y="181575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2" name="pl122"/>
            <p:cNvSpPr/>
            <p:nvPr/>
          </p:nvSpPr>
          <p:spPr>
            <a:xfrm>
              <a:off x="6452573"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6809285"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7165998"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7522711"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7879423"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8236136"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8592848"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8949561" y="874964"/>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6452573" y="2798298"/>
              <a:ext cx="2496988" cy="196509"/>
            </a:xfrm>
            <a:custGeom>
              <a:avLst/>
              <a:pathLst>
                <a:path w="2496988" h="196509">
                  <a:moveTo>
                    <a:pt x="0" y="0"/>
                  </a:moveTo>
                  <a:lnTo>
                    <a:pt x="356712" y="0"/>
                  </a:lnTo>
                  <a:lnTo>
                    <a:pt x="713425" y="49127"/>
                  </a:lnTo>
                  <a:lnTo>
                    <a:pt x="1070137" y="49127"/>
                  </a:lnTo>
                  <a:lnTo>
                    <a:pt x="1426850" y="49127"/>
                  </a:lnTo>
                  <a:lnTo>
                    <a:pt x="1783563" y="196509"/>
                  </a:lnTo>
                  <a:lnTo>
                    <a:pt x="2140275" y="147381"/>
                  </a:lnTo>
                  <a:lnTo>
                    <a:pt x="2496988" y="147381"/>
                  </a:lnTo>
                </a:path>
              </a:pathLst>
            </a:custGeom>
            <a:ln w="20325" cap="flat">
              <a:solidFill>
                <a:srgbClr val="BEBEBE">
                  <a:alpha val="69803"/>
                </a:srgbClr>
              </a:solidFill>
              <a:prstDash val="solid"/>
              <a:round/>
            </a:ln>
          </p:spPr>
          <p:txBody>
            <a:bodyPr/>
            <a:lstStyle/>
            <a:p/>
          </p:txBody>
        </p:sp>
        <p:sp>
          <p:nvSpPr>
            <p:cNvPr id="131" name="pl131"/>
            <p:cNvSpPr/>
            <p:nvPr/>
          </p:nvSpPr>
          <p:spPr>
            <a:xfrm>
              <a:off x="6452573" y="2847425"/>
              <a:ext cx="2496988" cy="147381"/>
            </a:xfrm>
            <a:custGeom>
              <a:avLst/>
              <a:pathLst>
                <a:path w="2496988" h="147381">
                  <a:moveTo>
                    <a:pt x="0" y="147381"/>
                  </a:moveTo>
                  <a:lnTo>
                    <a:pt x="356712" y="147381"/>
                  </a:lnTo>
                  <a:lnTo>
                    <a:pt x="713425" y="147381"/>
                  </a:lnTo>
                  <a:lnTo>
                    <a:pt x="1070137" y="147381"/>
                  </a:lnTo>
                  <a:lnTo>
                    <a:pt x="1426850" y="147381"/>
                  </a:lnTo>
                  <a:lnTo>
                    <a:pt x="1783563" y="147381"/>
                  </a:lnTo>
                  <a:lnTo>
                    <a:pt x="2140275" y="147381"/>
                  </a:lnTo>
                  <a:lnTo>
                    <a:pt x="2496988" y="0"/>
                  </a:lnTo>
                </a:path>
              </a:pathLst>
            </a:custGeom>
            <a:ln w="40651" cap="flat">
              <a:solidFill>
                <a:srgbClr val="BEBEBE">
                  <a:alpha val="69803"/>
                </a:srgbClr>
              </a:solidFill>
              <a:prstDash val="solid"/>
              <a:round/>
            </a:ln>
          </p:spPr>
          <p:txBody>
            <a:bodyPr/>
            <a:lstStyle/>
            <a:p/>
          </p:txBody>
        </p:sp>
        <p:sp>
          <p:nvSpPr>
            <p:cNvPr id="132" name="pl132"/>
            <p:cNvSpPr/>
            <p:nvPr/>
          </p:nvSpPr>
          <p:spPr>
            <a:xfrm>
              <a:off x="6452573" y="2847425"/>
              <a:ext cx="2496988" cy="147381"/>
            </a:xfrm>
            <a:custGeom>
              <a:avLst/>
              <a:pathLst>
                <a:path w="2496988" h="147381">
                  <a:moveTo>
                    <a:pt x="0" y="147381"/>
                  </a:moveTo>
                  <a:lnTo>
                    <a:pt x="356712" y="147381"/>
                  </a:lnTo>
                  <a:lnTo>
                    <a:pt x="713425" y="147381"/>
                  </a:lnTo>
                  <a:lnTo>
                    <a:pt x="1070137" y="147381"/>
                  </a:lnTo>
                  <a:lnTo>
                    <a:pt x="1426850" y="147381"/>
                  </a:lnTo>
                  <a:lnTo>
                    <a:pt x="1783563" y="147381"/>
                  </a:lnTo>
                  <a:lnTo>
                    <a:pt x="2140275" y="147381"/>
                  </a:lnTo>
                  <a:lnTo>
                    <a:pt x="2496988" y="0"/>
                  </a:lnTo>
                </a:path>
              </a:pathLst>
            </a:custGeom>
            <a:ln w="35231" cap="flat">
              <a:solidFill>
                <a:srgbClr val="BEBEBE">
                  <a:alpha val="69803"/>
                </a:srgbClr>
              </a:solidFill>
              <a:prstDash val="solid"/>
              <a:round/>
            </a:ln>
          </p:spPr>
          <p:txBody>
            <a:bodyPr/>
            <a:lstStyle/>
            <a:p/>
          </p:txBody>
        </p:sp>
        <p:sp>
          <p:nvSpPr>
            <p:cNvPr id="133" name="pl133"/>
            <p:cNvSpPr/>
            <p:nvPr/>
          </p:nvSpPr>
          <p:spPr>
            <a:xfrm>
              <a:off x="6452573" y="2798298"/>
              <a:ext cx="2496988" cy="196509"/>
            </a:xfrm>
            <a:custGeom>
              <a:avLst/>
              <a:pathLst>
                <a:path w="2496988" h="196509">
                  <a:moveTo>
                    <a:pt x="0" y="0"/>
                  </a:moveTo>
                  <a:lnTo>
                    <a:pt x="356712" y="0"/>
                  </a:lnTo>
                  <a:lnTo>
                    <a:pt x="713425" y="49127"/>
                  </a:lnTo>
                  <a:lnTo>
                    <a:pt x="1070137" y="49127"/>
                  </a:lnTo>
                  <a:lnTo>
                    <a:pt x="1426850" y="49127"/>
                  </a:lnTo>
                  <a:lnTo>
                    <a:pt x="1783563" y="196509"/>
                  </a:lnTo>
                  <a:lnTo>
                    <a:pt x="2140275" y="147381"/>
                  </a:lnTo>
                  <a:lnTo>
                    <a:pt x="2496988" y="147381"/>
                  </a:lnTo>
                </a:path>
              </a:pathLst>
            </a:custGeom>
            <a:ln w="20325" cap="flat">
              <a:solidFill>
                <a:srgbClr val="6B6B6B">
                  <a:alpha val="100000"/>
                </a:srgbClr>
              </a:solidFill>
              <a:prstDash val="solid"/>
              <a:round/>
            </a:ln>
          </p:spPr>
          <p:txBody>
            <a:bodyPr/>
            <a:lstStyle/>
            <a:p/>
          </p:txBody>
        </p:sp>
        <p:sp>
          <p:nvSpPr>
            <p:cNvPr id="134" name="pl134"/>
            <p:cNvSpPr/>
            <p:nvPr/>
          </p:nvSpPr>
          <p:spPr>
            <a:xfrm>
              <a:off x="6452573" y="2847425"/>
              <a:ext cx="2496988" cy="147381"/>
            </a:xfrm>
            <a:custGeom>
              <a:avLst/>
              <a:pathLst>
                <a:path w="2496988" h="147381">
                  <a:moveTo>
                    <a:pt x="0" y="147381"/>
                  </a:moveTo>
                  <a:lnTo>
                    <a:pt x="356712" y="147381"/>
                  </a:lnTo>
                  <a:lnTo>
                    <a:pt x="713425" y="147381"/>
                  </a:lnTo>
                  <a:lnTo>
                    <a:pt x="1070137" y="147381"/>
                  </a:lnTo>
                  <a:lnTo>
                    <a:pt x="1426850" y="147381"/>
                  </a:lnTo>
                  <a:lnTo>
                    <a:pt x="1783563" y="147381"/>
                  </a:lnTo>
                  <a:lnTo>
                    <a:pt x="2140275" y="147381"/>
                  </a:lnTo>
                  <a:lnTo>
                    <a:pt x="2496988" y="0"/>
                  </a:lnTo>
                </a:path>
              </a:pathLst>
            </a:custGeom>
            <a:ln w="40651" cap="flat">
              <a:solidFill>
                <a:srgbClr val="000000">
                  <a:alpha val="100000"/>
                </a:srgbClr>
              </a:solidFill>
              <a:prstDash val="solid"/>
              <a:round/>
            </a:ln>
          </p:spPr>
          <p:txBody>
            <a:bodyPr/>
            <a:lstStyle/>
            <a:p/>
          </p:txBody>
        </p:sp>
        <p:sp>
          <p:nvSpPr>
            <p:cNvPr id="135" name="pl135"/>
            <p:cNvSpPr/>
            <p:nvPr/>
          </p:nvSpPr>
          <p:spPr>
            <a:xfrm>
              <a:off x="6452573" y="2847425"/>
              <a:ext cx="2496988" cy="147381"/>
            </a:xfrm>
            <a:custGeom>
              <a:avLst/>
              <a:pathLst>
                <a:path w="2496988" h="147381">
                  <a:moveTo>
                    <a:pt x="0" y="147381"/>
                  </a:moveTo>
                  <a:lnTo>
                    <a:pt x="356712" y="147381"/>
                  </a:lnTo>
                  <a:lnTo>
                    <a:pt x="713425" y="147381"/>
                  </a:lnTo>
                  <a:lnTo>
                    <a:pt x="1070137" y="147381"/>
                  </a:lnTo>
                  <a:lnTo>
                    <a:pt x="1426850" y="147381"/>
                  </a:lnTo>
                  <a:lnTo>
                    <a:pt x="1783563" y="147381"/>
                  </a:lnTo>
                  <a:lnTo>
                    <a:pt x="2140275" y="147381"/>
                  </a:lnTo>
                  <a:lnTo>
                    <a:pt x="2496988" y="0"/>
                  </a:lnTo>
                </a:path>
              </a:pathLst>
            </a:custGeom>
            <a:ln w="35231" cap="flat">
              <a:solidFill>
                <a:srgbClr val="F26A21">
                  <a:alpha val="100000"/>
                </a:srgbClr>
              </a:solidFill>
              <a:prstDash val="solid"/>
              <a:round/>
            </a:ln>
          </p:spPr>
          <p:txBody>
            <a:bodyPr/>
            <a:lstStyle/>
            <a:p/>
          </p:txBody>
        </p:sp>
        <p:sp>
          <p:nvSpPr>
            <p:cNvPr id="136" name="pl136"/>
            <p:cNvSpPr/>
            <p:nvPr/>
          </p:nvSpPr>
          <p:spPr>
            <a:xfrm>
              <a:off x="6327723" y="3043935"/>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37" name="tx137"/>
            <p:cNvSpPr/>
            <p:nvPr/>
          </p:nvSpPr>
          <p:spPr>
            <a:xfrm>
              <a:off x="6422443" y="2831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8" name="tx138"/>
            <p:cNvSpPr/>
            <p:nvPr/>
          </p:nvSpPr>
          <p:spPr>
            <a:xfrm>
              <a:off x="6779156" y="2831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9" name="tx139"/>
            <p:cNvSpPr/>
            <p:nvPr/>
          </p:nvSpPr>
          <p:spPr>
            <a:xfrm>
              <a:off x="7135868" y="2831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0" name="tx140"/>
            <p:cNvSpPr/>
            <p:nvPr/>
          </p:nvSpPr>
          <p:spPr>
            <a:xfrm>
              <a:off x="7492581" y="2831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1" name="tx141"/>
            <p:cNvSpPr/>
            <p:nvPr/>
          </p:nvSpPr>
          <p:spPr>
            <a:xfrm>
              <a:off x="7849294" y="2831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2" name="tx142"/>
            <p:cNvSpPr/>
            <p:nvPr/>
          </p:nvSpPr>
          <p:spPr>
            <a:xfrm>
              <a:off x="8206006" y="2831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3" name="tx143"/>
            <p:cNvSpPr/>
            <p:nvPr/>
          </p:nvSpPr>
          <p:spPr>
            <a:xfrm>
              <a:off x="8562719" y="28317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4" name="tx144"/>
            <p:cNvSpPr/>
            <p:nvPr/>
          </p:nvSpPr>
          <p:spPr>
            <a:xfrm>
              <a:off x="8919432" y="26843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5" name="rc145"/>
            <p:cNvSpPr/>
            <p:nvPr/>
          </p:nvSpPr>
          <p:spPr>
            <a:xfrm>
              <a:off x="6327723" y="3483127"/>
              <a:ext cx="2746687" cy="2323721"/>
            </a:xfrm>
            <a:prstGeom prst="rect">
              <a:avLst/>
            </a:prstGeom>
            <a:solidFill>
              <a:srgbClr val="EBEBEB">
                <a:alpha val="100000"/>
              </a:srgbClr>
            </a:solidFill>
          </p:spPr>
          <p:txBody>
            <a:bodyPr/>
            <a:lstStyle/>
            <a:p/>
          </p:txBody>
        </p:sp>
        <p:sp>
          <p:nvSpPr>
            <p:cNvPr id="146" name="pl146"/>
            <p:cNvSpPr/>
            <p:nvPr/>
          </p:nvSpPr>
          <p:spPr>
            <a:xfrm>
              <a:off x="6327723" y="503800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47" name="pl147"/>
            <p:cNvSpPr/>
            <p:nvPr/>
          </p:nvSpPr>
          <p:spPr>
            <a:xfrm>
              <a:off x="6327723" y="380982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48" name="pl148"/>
            <p:cNvSpPr/>
            <p:nvPr/>
          </p:nvSpPr>
          <p:spPr>
            <a:xfrm>
              <a:off x="6327723" y="5652098"/>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49" name="pl149"/>
            <p:cNvSpPr/>
            <p:nvPr/>
          </p:nvSpPr>
          <p:spPr>
            <a:xfrm>
              <a:off x="6327723" y="442391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50" name="pl150"/>
            <p:cNvSpPr/>
            <p:nvPr/>
          </p:nvSpPr>
          <p:spPr>
            <a:xfrm>
              <a:off x="6452573"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6809285"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7165998"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7522711"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7879423"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8236136"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8592848"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8949561" y="3483127"/>
              <a:ext cx="0" cy="2323721"/>
            </a:xfrm>
            <a:custGeom>
              <a:avLst/>
              <a:pathLst>
                <a:path w="0" h="2323721">
                  <a:moveTo>
                    <a:pt x="0" y="2323721"/>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6452573" y="5406462"/>
              <a:ext cx="2496988" cy="196509"/>
            </a:xfrm>
            <a:custGeom>
              <a:avLst/>
              <a:pathLst>
                <a:path w="2496988" h="196509">
                  <a:moveTo>
                    <a:pt x="0" y="0"/>
                  </a:moveTo>
                  <a:lnTo>
                    <a:pt x="356712" y="0"/>
                  </a:lnTo>
                  <a:lnTo>
                    <a:pt x="713425" y="49127"/>
                  </a:lnTo>
                  <a:lnTo>
                    <a:pt x="1070137" y="49127"/>
                  </a:lnTo>
                  <a:lnTo>
                    <a:pt x="1426850" y="49127"/>
                  </a:lnTo>
                  <a:lnTo>
                    <a:pt x="1783563" y="196509"/>
                  </a:lnTo>
                  <a:lnTo>
                    <a:pt x="2140275" y="147381"/>
                  </a:lnTo>
                  <a:lnTo>
                    <a:pt x="2496988" y="147381"/>
                  </a:lnTo>
                </a:path>
              </a:pathLst>
            </a:custGeom>
            <a:ln w="20325" cap="flat">
              <a:solidFill>
                <a:srgbClr val="BEBEBE">
                  <a:alpha val="69803"/>
                </a:srgbClr>
              </a:solidFill>
              <a:prstDash val="solid"/>
              <a:round/>
            </a:ln>
          </p:spPr>
          <p:txBody>
            <a:bodyPr/>
            <a:lstStyle/>
            <a:p/>
          </p:txBody>
        </p:sp>
        <p:sp>
          <p:nvSpPr>
            <p:cNvPr id="159" name="pl159"/>
            <p:cNvSpPr/>
            <p:nvPr/>
          </p:nvSpPr>
          <p:spPr>
            <a:xfrm>
              <a:off x="6452573" y="5553844"/>
              <a:ext cx="2496988" cy="147381"/>
            </a:xfrm>
            <a:custGeom>
              <a:avLst/>
              <a:pathLst>
                <a:path w="2496988" h="147381">
                  <a:moveTo>
                    <a:pt x="0" y="0"/>
                  </a:moveTo>
                  <a:lnTo>
                    <a:pt x="356712" y="98254"/>
                  </a:lnTo>
                  <a:lnTo>
                    <a:pt x="713425" y="147381"/>
                  </a:lnTo>
                  <a:lnTo>
                    <a:pt x="1070137" y="0"/>
                  </a:lnTo>
                  <a:lnTo>
                    <a:pt x="1426850" y="0"/>
                  </a:lnTo>
                  <a:lnTo>
                    <a:pt x="1783563" y="49127"/>
                  </a:lnTo>
                  <a:lnTo>
                    <a:pt x="2140275" y="49127"/>
                  </a:lnTo>
                  <a:lnTo>
                    <a:pt x="2496988" y="49127"/>
                  </a:lnTo>
                </a:path>
              </a:pathLst>
            </a:custGeom>
            <a:ln w="40651" cap="flat">
              <a:solidFill>
                <a:srgbClr val="BEBEBE">
                  <a:alpha val="69803"/>
                </a:srgbClr>
              </a:solidFill>
              <a:prstDash val="solid"/>
              <a:round/>
            </a:ln>
          </p:spPr>
          <p:txBody>
            <a:bodyPr/>
            <a:lstStyle/>
            <a:p/>
          </p:txBody>
        </p:sp>
        <p:sp>
          <p:nvSpPr>
            <p:cNvPr id="160" name="pl160"/>
            <p:cNvSpPr/>
            <p:nvPr/>
          </p:nvSpPr>
          <p:spPr>
            <a:xfrm>
              <a:off x="6452573" y="5553844"/>
              <a:ext cx="2496988" cy="147381"/>
            </a:xfrm>
            <a:custGeom>
              <a:avLst/>
              <a:pathLst>
                <a:path w="2496988" h="147381">
                  <a:moveTo>
                    <a:pt x="0" y="0"/>
                  </a:moveTo>
                  <a:lnTo>
                    <a:pt x="356712" y="98254"/>
                  </a:lnTo>
                  <a:lnTo>
                    <a:pt x="713425" y="147381"/>
                  </a:lnTo>
                  <a:lnTo>
                    <a:pt x="1070137" y="0"/>
                  </a:lnTo>
                  <a:lnTo>
                    <a:pt x="1426850" y="0"/>
                  </a:lnTo>
                  <a:lnTo>
                    <a:pt x="1783563" y="49127"/>
                  </a:lnTo>
                  <a:lnTo>
                    <a:pt x="2140275" y="49127"/>
                  </a:lnTo>
                  <a:lnTo>
                    <a:pt x="2496988" y="49127"/>
                  </a:lnTo>
                </a:path>
              </a:pathLst>
            </a:custGeom>
            <a:ln w="35231" cap="flat">
              <a:solidFill>
                <a:srgbClr val="BEBEBE">
                  <a:alpha val="69803"/>
                </a:srgbClr>
              </a:solidFill>
              <a:prstDash val="solid"/>
              <a:round/>
            </a:ln>
          </p:spPr>
          <p:txBody>
            <a:bodyPr/>
            <a:lstStyle/>
            <a:p/>
          </p:txBody>
        </p:sp>
        <p:sp>
          <p:nvSpPr>
            <p:cNvPr id="161" name="pl161"/>
            <p:cNvSpPr/>
            <p:nvPr/>
          </p:nvSpPr>
          <p:spPr>
            <a:xfrm>
              <a:off x="6452573" y="5406462"/>
              <a:ext cx="2496988" cy="196509"/>
            </a:xfrm>
            <a:custGeom>
              <a:avLst/>
              <a:pathLst>
                <a:path w="2496988" h="196509">
                  <a:moveTo>
                    <a:pt x="0" y="0"/>
                  </a:moveTo>
                  <a:lnTo>
                    <a:pt x="356712" y="0"/>
                  </a:lnTo>
                  <a:lnTo>
                    <a:pt x="713425" y="49127"/>
                  </a:lnTo>
                  <a:lnTo>
                    <a:pt x="1070137" y="49127"/>
                  </a:lnTo>
                  <a:lnTo>
                    <a:pt x="1426850" y="49127"/>
                  </a:lnTo>
                  <a:lnTo>
                    <a:pt x="1783563" y="196509"/>
                  </a:lnTo>
                  <a:lnTo>
                    <a:pt x="2140275" y="147381"/>
                  </a:lnTo>
                  <a:lnTo>
                    <a:pt x="2496988" y="147381"/>
                  </a:lnTo>
                </a:path>
              </a:pathLst>
            </a:custGeom>
            <a:ln w="20325" cap="flat">
              <a:solidFill>
                <a:srgbClr val="6B6B6B">
                  <a:alpha val="100000"/>
                </a:srgbClr>
              </a:solidFill>
              <a:prstDash val="solid"/>
              <a:round/>
            </a:ln>
          </p:spPr>
          <p:txBody>
            <a:bodyPr/>
            <a:lstStyle/>
            <a:p/>
          </p:txBody>
        </p:sp>
        <p:sp>
          <p:nvSpPr>
            <p:cNvPr id="162" name="pl162"/>
            <p:cNvSpPr/>
            <p:nvPr/>
          </p:nvSpPr>
          <p:spPr>
            <a:xfrm>
              <a:off x="6452573" y="5553844"/>
              <a:ext cx="2496988" cy="147381"/>
            </a:xfrm>
            <a:custGeom>
              <a:avLst/>
              <a:pathLst>
                <a:path w="2496988" h="147381">
                  <a:moveTo>
                    <a:pt x="0" y="0"/>
                  </a:moveTo>
                  <a:lnTo>
                    <a:pt x="356712" y="98254"/>
                  </a:lnTo>
                  <a:lnTo>
                    <a:pt x="713425" y="147381"/>
                  </a:lnTo>
                  <a:lnTo>
                    <a:pt x="1070137" y="0"/>
                  </a:lnTo>
                  <a:lnTo>
                    <a:pt x="1426850" y="0"/>
                  </a:lnTo>
                  <a:lnTo>
                    <a:pt x="1783563" y="49127"/>
                  </a:lnTo>
                  <a:lnTo>
                    <a:pt x="2140275" y="49127"/>
                  </a:lnTo>
                  <a:lnTo>
                    <a:pt x="2496988" y="49127"/>
                  </a:lnTo>
                </a:path>
              </a:pathLst>
            </a:custGeom>
            <a:ln w="40651" cap="flat">
              <a:solidFill>
                <a:srgbClr val="000000">
                  <a:alpha val="100000"/>
                </a:srgbClr>
              </a:solidFill>
              <a:prstDash val="solid"/>
              <a:round/>
            </a:ln>
          </p:spPr>
          <p:txBody>
            <a:bodyPr/>
            <a:lstStyle/>
            <a:p/>
          </p:txBody>
        </p:sp>
        <p:sp>
          <p:nvSpPr>
            <p:cNvPr id="163" name="pl163"/>
            <p:cNvSpPr/>
            <p:nvPr/>
          </p:nvSpPr>
          <p:spPr>
            <a:xfrm>
              <a:off x="6452573" y="5553844"/>
              <a:ext cx="2496988" cy="147381"/>
            </a:xfrm>
            <a:custGeom>
              <a:avLst/>
              <a:pathLst>
                <a:path w="2496988" h="147381">
                  <a:moveTo>
                    <a:pt x="0" y="0"/>
                  </a:moveTo>
                  <a:lnTo>
                    <a:pt x="356712" y="98254"/>
                  </a:lnTo>
                  <a:lnTo>
                    <a:pt x="713425" y="147381"/>
                  </a:lnTo>
                  <a:lnTo>
                    <a:pt x="1070137" y="0"/>
                  </a:lnTo>
                  <a:lnTo>
                    <a:pt x="1426850" y="0"/>
                  </a:lnTo>
                  <a:lnTo>
                    <a:pt x="1783563" y="49127"/>
                  </a:lnTo>
                  <a:lnTo>
                    <a:pt x="2140275" y="49127"/>
                  </a:lnTo>
                  <a:lnTo>
                    <a:pt x="2496988" y="49127"/>
                  </a:lnTo>
                </a:path>
              </a:pathLst>
            </a:custGeom>
            <a:ln w="35231" cap="flat">
              <a:solidFill>
                <a:srgbClr val="F26A21">
                  <a:alpha val="100000"/>
                </a:srgbClr>
              </a:solidFill>
              <a:prstDash val="solid"/>
              <a:round/>
            </a:ln>
          </p:spPr>
          <p:txBody>
            <a:bodyPr/>
            <a:lstStyle/>
            <a:p/>
          </p:txBody>
        </p:sp>
        <p:sp>
          <p:nvSpPr>
            <p:cNvPr id="164" name="pl164"/>
            <p:cNvSpPr/>
            <p:nvPr/>
          </p:nvSpPr>
          <p:spPr>
            <a:xfrm>
              <a:off x="6327723" y="5652098"/>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65" name="tx165"/>
            <p:cNvSpPr/>
            <p:nvPr/>
          </p:nvSpPr>
          <p:spPr>
            <a:xfrm>
              <a:off x="6422443" y="53908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6" name="tx166"/>
            <p:cNvSpPr/>
            <p:nvPr/>
          </p:nvSpPr>
          <p:spPr>
            <a:xfrm>
              <a:off x="6779156" y="54890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7117809" y="55381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8" name="tx168"/>
            <p:cNvSpPr/>
            <p:nvPr/>
          </p:nvSpPr>
          <p:spPr>
            <a:xfrm>
              <a:off x="7492581" y="53908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9" name="tx169"/>
            <p:cNvSpPr/>
            <p:nvPr/>
          </p:nvSpPr>
          <p:spPr>
            <a:xfrm>
              <a:off x="7849294" y="53908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0" name="tx170"/>
            <p:cNvSpPr/>
            <p:nvPr/>
          </p:nvSpPr>
          <p:spPr>
            <a:xfrm>
              <a:off x="8206006" y="5439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1" name="tx171"/>
            <p:cNvSpPr/>
            <p:nvPr/>
          </p:nvSpPr>
          <p:spPr>
            <a:xfrm>
              <a:off x="8562719" y="5439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2" name="tx172"/>
            <p:cNvSpPr/>
            <p:nvPr/>
          </p:nvSpPr>
          <p:spPr>
            <a:xfrm>
              <a:off x="8919432" y="5439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3" name="tx173"/>
            <p:cNvSpPr/>
            <p:nvPr/>
          </p:nvSpPr>
          <p:spPr>
            <a:xfrm>
              <a:off x="1807590" y="3335696"/>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Mauritania</a:t>
              </a:r>
            </a:p>
          </p:txBody>
        </p:sp>
        <p:sp>
          <p:nvSpPr>
            <p:cNvPr id="174" name="tx174"/>
            <p:cNvSpPr/>
            <p:nvPr/>
          </p:nvSpPr>
          <p:spPr>
            <a:xfrm>
              <a:off x="4670501" y="3335696"/>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Morocco</a:t>
              </a:r>
            </a:p>
          </p:txBody>
        </p:sp>
        <p:sp>
          <p:nvSpPr>
            <p:cNvPr id="175" name="tx175"/>
            <p:cNvSpPr/>
            <p:nvPr/>
          </p:nvSpPr>
          <p:spPr>
            <a:xfrm>
              <a:off x="7523033" y="3335696"/>
              <a:ext cx="3560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Tunisia</a:t>
              </a:r>
            </a:p>
          </p:txBody>
        </p:sp>
        <p:sp>
          <p:nvSpPr>
            <p:cNvPr id="176" name="tx176"/>
            <p:cNvSpPr/>
            <p:nvPr/>
          </p:nvSpPr>
          <p:spPr>
            <a:xfrm>
              <a:off x="1894595" y="727533"/>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Algeria</a:t>
              </a:r>
            </a:p>
          </p:txBody>
        </p:sp>
        <p:sp>
          <p:nvSpPr>
            <p:cNvPr id="177" name="tx177"/>
            <p:cNvSpPr/>
            <p:nvPr/>
          </p:nvSpPr>
          <p:spPr>
            <a:xfrm>
              <a:off x="4741870"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Egypt</a:t>
              </a:r>
            </a:p>
          </p:txBody>
        </p:sp>
        <p:sp>
          <p:nvSpPr>
            <p:cNvPr id="178" name="tx178"/>
            <p:cNvSpPr/>
            <p:nvPr/>
          </p:nvSpPr>
          <p:spPr>
            <a:xfrm>
              <a:off x="7567473" y="72753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Libya</a:t>
              </a:r>
            </a:p>
          </p:txBody>
        </p:sp>
        <p:sp>
          <p:nvSpPr>
            <p:cNvPr id="179" name="pl179"/>
            <p:cNvSpPr/>
            <p:nvPr/>
          </p:nvSpPr>
          <p:spPr>
            <a:xfrm>
              <a:off x="82002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0" name="pl180"/>
            <p:cNvSpPr/>
            <p:nvPr/>
          </p:nvSpPr>
          <p:spPr>
            <a:xfrm>
              <a:off x="117673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1" name="pl181"/>
            <p:cNvSpPr/>
            <p:nvPr/>
          </p:nvSpPr>
          <p:spPr>
            <a:xfrm>
              <a:off x="15334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2" name="pl182"/>
            <p:cNvSpPr/>
            <p:nvPr/>
          </p:nvSpPr>
          <p:spPr>
            <a:xfrm>
              <a:off x="18901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3" name="pl183"/>
            <p:cNvSpPr/>
            <p:nvPr/>
          </p:nvSpPr>
          <p:spPr>
            <a:xfrm>
              <a:off x="224687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4" name="pl184"/>
            <p:cNvSpPr/>
            <p:nvPr/>
          </p:nvSpPr>
          <p:spPr>
            <a:xfrm>
              <a:off x="26035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5" name="pl185"/>
            <p:cNvSpPr/>
            <p:nvPr/>
          </p:nvSpPr>
          <p:spPr>
            <a:xfrm>
              <a:off x="2960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6" name="pl186"/>
            <p:cNvSpPr/>
            <p:nvPr/>
          </p:nvSpPr>
          <p:spPr>
            <a:xfrm>
              <a:off x="331700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7" name="tx187"/>
            <p:cNvSpPr/>
            <p:nvPr/>
          </p:nvSpPr>
          <p:spPr>
            <a:xfrm rot="-5400000">
              <a:off x="6956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88" name="tx188"/>
            <p:cNvSpPr/>
            <p:nvPr/>
          </p:nvSpPr>
          <p:spPr>
            <a:xfrm rot="-5400000">
              <a:off x="105237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89" name="tx189"/>
            <p:cNvSpPr/>
            <p:nvPr/>
          </p:nvSpPr>
          <p:spPr>
            <a:xfrm rot="-5400000">
              <a:off x="140908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90" name="tx190"/>
            <p:cNvSpPr/>
            <p:nvPr/>
          </p:nvSpPr>
          <p:spPr>
            <a:xfrm rot="-5400000">
              <a:off x="17658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91" name="tx191"/>
            <p:cNvSpPr/>
            <p:nvPr/>
          </p:nvSpPr>
          <p:spPr>
            <a:xfrm rot="-5400000">
              <a:off x="212251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92" name="tx192"/>
            <p:cNvSpPr/>
            <p:nvPr/>
          </p:nvSpPr>
          <p:spPr>
            <a:xfrm rot="-5400000">
              <a:off x="24792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93" name="tx193"/>
            <p:cNvSpPr/>
            <p:nvPr/>
          </p:nvSpPr>
          <p:spPr>
            <a:xfrm rot="-5400000">
              <a:off x="283593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194" name="tx194"/>
            <p:cNvSpPr/>
            <p:nvPr/>
          </p:nvSpPr>
          <p:spPr>
            <a:xfrm rot="-5400000">
              <a:off x="319265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195" name="pl195"/>
            <p:cNvSpPr/>
            <p:nvPr/>
          </p:nvSpPr>
          <p:spPr>
            <a:xfrm>
              <a:off x="3636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6" name="pl196"/>
            <p:cNvSpPr/>
            <p:nvPr/>
          </p:nvSpPr>
          <p:spPr>
            <a:xfrm>
              <a:off x="39930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7" name="pl197"/>
            <p:cNvSpPr/>
            <p:nvPr/>
          </p:nvSpPr>
          <p:spPr>
            <a:xfrm>
              <a:off x="43497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8" name="pl198"/>
            <p:cNvSpPr/>
            <p:nvPr/>
          </p:nvSpPr>
          <p:spPr>
            <a:xfrm>
              <a:off x="470643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9" name="pl199"/>
            <p:cNvSpPr/>
            <p:nvPr/>
          </p:nvSpPr>
          <p:spPr>
            <a:xfrm>
              <a:off x="50631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0" name="pl200"/>
            <p:cNvSpPr/>
            <p:nvPr/>
          </p:nvSpPr>
          <p:spPr>
            <a:xfrm>
              <a:off x="54198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1" name="pl201"/>
            <p:cNvSpPr/>
            <p:nvPr/>
          </p:nvSpPr>
          <p:spPr>
            <a:xfrm>
              <a:off x="57765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2" name="pl202"/>
            <p:cNvSpPr/>
            <p:nvPr/>
          </p:nvSpPr>
          <p:spPr>
            <a:xfrm>
              <a:off x="6133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03" name="tx203"/>
            <p:cNvSpPr/>
            <p:nvPr/>
          </p:nvSpPr>
          <p:spPr>
            <a:xfrm rot="-5400000">
              <a:off x="35119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04" name="tx204"/>
            <p:cNvSpPr/>
            <p:nvPr/>
          </p:nvSpPr>
          <p:spPr>
            <a:xfrm rot="-5400000">
              <a:off x="38686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05" name="tx205"/>
            <p:cNvSpPr/>
            <p:nvPr/>
          </p:nvSpPr>
          <p:spPr>
            <a:xfrm rot="-5400000">
              <a:off x="42253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06" name="tx206"/>
            <p:cNvSpPr/>
            <p:nvPr/>
          </p:nvSpPr>
          <p:spPr>
            <a:xfrm rot="-5400000">
              <a:off x="45820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07" name="tx207"/>
            <p:cNvSpPr/>
            <p:nvPr/>
          </p:nvSpPr>
          <p:spPr>
            <a:xfrm rot="-5400000">
              <a:off x="49387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08" name="tx208"/>
            <p:cNvSpPr/>
            <p:nvPr/>
          </p:nvSpPr>
          <p:spPr>
            <a:xfrm rot="-5400000">
              <a:off x="52955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09" name="tx209"/>
            <p:cNvSpPr/>
            <p:nvPr/>
          </p:nvSpPr>
          <p:spPr>
            <a:xfrm rot="-5400000">
              <a:off x="5652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10" name="tx210"/>
            <p:cNvSpPr/>
            <p:nvPr/>
          </p:nvSpPr>
          <p:spPr>
            <a:xfrm rot="-5400000">
              <a:off x="60089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11" name="pl211"/>
            <p:cNvSpPr/>
            <p:nvPr/>
          </p:nvSpPr>
          <p:spPr>
            <a:xfrm>
              <a:off x="645257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2" name="pl212"/>
            <p:cNvSpPr/>
            <p:nvPr/>
          </p:nvSpPr>
          <p:spPr>
            <a:xfrm>
              <a:off x="6809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3" name="pl213"/>
            <p:cNvSpPr/>
            <p:nvPr/>
          </p:nvSpPr>
          <p:spPr>
            <a:xfrm>
              <a:off x="7165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4" name="pl214"/>
            <p:cNvSpPr/>
            <p:nvPr/>
          </p:nvSpPr>
          <p:spPr>
            <a:xfrm>
              <a:off x="752271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5" name="pl215"/>
            <p:cNvSpPr/>
            <p:nvPr/>
          </p:nvSpPr>
          <p:spPr>
            <a:xfrm>
              <a:off x="787942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6" name="pl216"/>
            <p:cNvSpPr/>
            <p:nvPr/>
          </p:nvSpPr>
          <p:spPr>
            <a:xfrm>
              <a:off x="82361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7" name="pl217"/>
            <p:cNvSpPr/>
            <p:nvPr/>
          </p:nvSpPr>
          <p:spPr>
            <a:xfrm>
              <a:off x="859284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8" name="pl218"/>
            <p:cNvSpPr/>
            <p:nvPr/>
          </p:nvSpPr>
          <p:spPr>
            <a:xfrm>
              <a:off x="89495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19" name="tx219"/>
            <p:cNvSpPr/>
            <p:nvPr/>
          </p:nvSpPr>
          <p:spPr>
            <a:xfrm rot="-5400000">
              <a:off x="6328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20" name="tx220"/>
            <p:cNvSpPr/>
            <p:nvPr/>
          </p:nvSpPr>
          <p:spPr>
            <a:xfrm rot="-5400000">
              <a:off x="668492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21" name="tx221"/>
            <p:cNvSpPr/>
            <p:nvPr/>
          </p:nvSpPr>
          <p:spPr>
            <a:xfrm rot="-5400000">
              <a:off x="704163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22" name="tx222"/>
            <p:cNvSpPr/>
            <p:nvPr/>
          </p:nvSpPr>
          <p:spPr>
            <a:xfrm rot="-5400000">
              <a:off x="73983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23" name="tx223"/>
            <p:cNvSpPr/>
            <p:nvPr/>
          </p:nvSpPr>
          <p:spPr>
            <a:xfrm rot="-5400000">
              <a:off x="775506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24" name="tx224"/>
            <p:cNvSpPr/>
            <p:nvPr/>
          </p:nvSpPr>
          <p:spPr>
            <a:xfrm rot="-5400000">
              <a:off x="811177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25" name="tx225"/>
            <p:cNvSpPr/>
            <p:nvPr/>
          </p:nvSpPr>
          <p:spPr>
            <a:xfrm rot="-5400000">
              <a:off x="846849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26" name="tx226"/>
            <p:cNvSpPr/>
            <p:nvPr/>
          </p:nvSpPr>
          <p:spPr>
            <a:xfrm rot="-5400000">
              <a:off x="88252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27" name="tx227"/>
            <p:cNvSpPr/>
            <p:nvPr/>
          </p:nvSpPr>
          <p:spPr>
            <a:xfrm>
              <a:off x="570361" y="300393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8" name="tx228"/>
            <p:cNvSpPr/>
            <p:nvPr/>
          </p:nvSpPr>
          <p:spPr>
            <a:xfrm>
              <a:off x="508182" y="17757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29" name="pl229"/>
            <p:cNvSpPr/>
            <p:nvPr/>
          </p:nvSpPr>
          <p:spPr>
            <a:xfrm>
              <a:off x="660376" y="304393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0" name="pl230"/>
            <p:cNvSpPr/>
            <p:nvPr/>
          </p:nvSpPr>
          <p:spPr>
            <a:xfrm>
              <a:off x="660376" y="18157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1" name="tx231"/>
            <p:cNvSpPr/>
            <p:nvPr/>
          </p:nvSpPr>
          <p:spPr>
            <a:xfrm>
              <a:off x="570361" y="561209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2" name="tx232"/>
            <p:cNvSpPr/>
            <p:nvPr/>
          </p:nvSpPr>
          <p:spPr>
            <a:xfrm>
              <a:off x="508182" y="43839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33" name="pl233"/>
            <p:cNvSpPr/>
            <p:nvPr/>
          </p:nvSpPr>
          <p:spPr>
            <a:xfrm>
              <a:off x="660376" y="565209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4" name="pl234"/>
            <p:cNvSpPr/>
            <p:nvPr/>
          </p:nvSpPr>
          <p:spPr>
            <a:xfrm>
              <a:off x="660376" y="442391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35" name="tx235"/>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236" name="tx236"/>
            <p:cNvSpPr/>
            <p:nvPr/>
          </p:nvSpPr>
          <p:spPr>
            <a:xfrm>
              <a:off x="695171" y="435349"/>
              <a:ext cx="590976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Northern Africa, 2018-2025</a:t>
              </a:r>
            </a:p>
          </p:txBody>
        </p:sp>
        <p:sp>
          <p:nvSpPr>
            <p:cNvPr id="237" name="tx23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8" name="tx238"/>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239" name="tx239"/>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2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Libya had the highest drop-out with 4% of children who received DTP1 not receiving MCV1.
Morocco had the lowest DTP-MCV drop-out (0%).
0 countries had DTP-MCV drop-out of more than 10%.#n
There were 0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097345"/>
              <a:ext cx="2135258" cy="88952"/>
            </a:xfrm>
            <a:custGeom>
              <a:avLst/>
              <a:pathLst>
                <a:path w="2135258" h="88952">
                  <a:moveTo>
                    <a:pt x="0" y="12707"/>
                  </a:moveTo>
                  <a:lnTo>
                    <a:pt x="85410" y="12707"/>
                  </a:lnTo>
                  <a:lnTo>
                    <a:pt x="170820" y="12707"/>
                  </a:lnTo>
                  <a:lnTo>
                    <a:pt x="256230" y="12707"/>
                  </a:lnTo>
                  <a:lnTo>
                    <a:pt x="341641" y="12707"/>
                  </a:lnTo>
                  <a:lnTo>
                    <a:pt x="427051" y="12707"/>
                  </a:lnTo>
                  <a:lnTo>
                    <a:pt x="512461" y="0"/>
                  </a:lnTo>
                  <a:lnTo>
                    <a:pt x="597872" y="0"/>
                  </a:lnTo>
                  <a:lnTo>
                    <a:pt x="683282" y="0"/>
                  </a:lnTo>
                  <a:lnTo>
                    <a:pt x="768692" y="0"/>
                  </a:lnTo>
                  <a:lnTo>
                    <a:pt x="854103" y="0"/>
                  </a:lnTo>
                  <a:lnTo>
                    <a:pt x="939513" y="0"/>
                  </a:lnTo>
                  <a:lnTo>
                    <a:pt x="1024923" y="12707"/>
                  </a:lnTo>
                  <a:lnTo>
                    <a:pt x="1110334" y="0"/>
                  </a:lnTo>
                  <a:lnTo>
                    <a:pt x="1195744" y="12707"/>
                  </a:lnTo>
                  <a:lnTo>
                    <a:pt x="1281154" y="12707"/>
                  </a:lnTo>
                  <a:lnTo>
                    <a:pt x="1366565" y="12707"/>
                  </a:lnTo>
                  <a:lnTo>
                    <a:pt x="1451975" y="88952"/>
                  </a:lnTo>
                  <a:lnTo>
                    <a:pt x="1537385" y="25414"/>
                  </a:lnTo>
                  <a:lnTo>
                    <a:pt x="1622796" y="25414"/>
                  </a:lnTo>
                  <a:lnTo>
                    <a:pt x="1708206" y="25414"/>
                  </a:lnTo>
                  <a:lnTo>
                    <a:pt x="1793616" y="12707"/>
                  </a:lnTo>
                  <a:lnTo>
                    <a:pt x="1879027" y="12707"/>
                  </a:lnTo>
                  <a:lnTo>
                    <a:pt x="1964437" y="12707"/>
                  </a:lnTo>
                  <a:lnTo>
                    <a:pt x="2049847" y="0"/>
                  </a:lnTo>
                  <a:lnTo>
                    <a:pt x="2135258" y="0"/>
                  </a:lnTo>
                </a:path>
              </a:pathLst>
            </a:custGeom>
            <a:ln w="27101" cap="flat">
              <a:solidFill>
                <a:srgbClr val="1CABE2">
                  <a:alpha val="100000"/>
                </a:srgbClr>
              </a:solidFill>
              <a:prstDash val="solid"/>
              <a:round/>
            </a:ln>
          </p:spPr>
          <p:txBody>
            <a:bodyPr/>
            <a:lstStyle/>
            <a:p/>
          </p:txBody>
        </p:sp>
        <p:sp>
          <p:nvSpPr>
            <p:cNvPr id="24" name="tx24"/>
            <p:cNvSpPr/>
            <p:nvPr/>
          </p:nvSpPr>
          <p:spPr>
            <a:xfrm>
              <a:off x="904303" y="10193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97</a:t>
              </a:r>
            </a:p>
          </p:txBody>
        </p:sp>
        <p:sp>
          <p:nvSpPr>
            <p:cNvPr id="25" name="tx25"/>
            <p:cNvSpPr/>
            <p:nvPr/>
          </p:nvSpPr>
          <p:spPr>
            <a:xfrm>
              <a:off x="3223923" y="10066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98</a:t>
              </a:r>
            </a:p>
          </p:txBody>
        </p:sp>
        <p:sp>
          <p:nvSpPr>
            <p:cNvPr id="26" name="tx26"/>
            <p:cNvSpPr/>
            <p:nvPr/>
          </p:nvSpPr>
          <p:spPr>
            <a:xfrm>
              <a:off x="1428958" y="9705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97</a:t>
              </a:r>
            </a:p>
          </p:txBody>
        </p:sp>
        <p:sp>
          <p:nvSpPr>
            <p:cNvPr id="27" name="tx27"/>
            <p:cNvSpPr/>
            <p:nvPr/>
          </p:nvSpPr>
          <p:spPr>
            <a:xfrm>
              <a:off x="1856010" y="957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98</a:t>
              </a:r>
            </a:p>
          </p:txBody>
        </p:sp>
        <p:sp>
          <p:nvSpPr>
            <p:cNvPr id="28" name="tx28"/>
            <p:cNvSpPr/>
            <p:nvPr/>
          </p:nvSpPr>
          <p:spPr>
            <a:xfrm>
              <a:off x="2283061" y="9705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97</a:t>
              </a:r>
            </a:p>
          </p:txBody>
        </p:sp>
        <p:sp>
          <p:nvSpPr>
            <p:cNvPr id="29" name="tx29"/>
            <p:cNvSpPr/>
            <p:nvPr/>
          </p:nvSpPr>
          <p:spPr>
            <a:xfrm>
              <a:off x="2624702" y="9832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30" name="tx30"/>
            <p:cNvSpPr/>
            <p:nvPr/>
          </p:nvSpPr>
          <p:spPr>
            <a:xfrm>
              <a:off x="3051754" y="957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98</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2919392"/>
              <a:ext cx="854103" cy="1080136"/>
            </a:xfrm>
            <a:custGeom>
              <a:avLst/>
              <a:pathLst>
                <a:path w="854103" h="1080136">
                  <a:moveTo>
                    <a:pt x="0" y="1080136"/>
                  </a:moveTo>
                  <a:lnTo>
                    <a:pt x="85410" y="711619"/>
                  </a:lnTo>
                  <a:lnTo>
                    <a:pt x="170820" y="851401"/>
                  </a:lnTo>
                  <a:lnTo>
                    <a:pt x="256230" y="724326"/>
                  </a:lnTo>
                  <a:lnTo>
                    <a:pt x="341641" y="50829"/>
                  </a:lnTo>
                  <a:lnTo>
                    <a:pt x="427051" y="63537"/>
                  </a:lnTo>
                  <a:lnTo>
                    <a:pt x="512461" y="63537"/>
                  </a:lnTo>
                  <a:lnTo>
                    <a:pt x="597872" y="63537"/>
                  </a:lnTo>
                  <a:lnTo>
                    <a:pt x="683282" y="38122"/>
                  </a:lnTo>
                  <a:lnTo>
                    <a:pt x="768692" y="12707"/>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185458" y="39088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13</a:t>
              </a:r>
            </a:p>
          </p:txBody>
        </p:sp>
        <p:sp>
          <p:nvSpPr>
            <p:cNvPr id="52" name="tx52"/>
            <p:cNvSpPr/>
            <p:nvPr/>
          </p:nvSpPr>
          <p:spPr>
            <a:xfrm>
              <a:off x="3223923" y="28286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98</a:t>
              </a:r>
            </a:p>
          </p:txBody>
        </p:sp>
        <p:sp>
          <p:nvSpPr>
            <p:cNvPr id="53" name="tx53"/>
            <p:cNvSpPr/>
            <p:nvPr/>
          </p:nvSpPr>
          <p:spPr>
            <a:xfrm>
              <a:off x="2624702" y="28306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54" name="tx54"/>
            <p:cNvSpPr/>
            <p:nvPr/>
          </p:nvSpPr>
          <p:spPr>
            <a:xfrm>
              <a:off x="3051754" y="27925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97</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4792269"/>
              <a:ext cx="2135258" cy="292272"/>
            </a:xfrm>
            <a:custGeom>
              <a:avLst/>
              <a:pathLst>
                <a:path w="2135258" h="292272">
                  <a:moveTo>
                    <a:pt x="0" y="292272"/>
                  </a:moveTo>
                  <a:lnTo>
                    <a:pt x="85410" y="254149"/>
                  </a:lnTo>
                  <a:lnTo>
                    <a:pt x="170820" y="228734"/>
                  </a:lnTo>
                  <a:lnTo>
                    <a:pt x="256230" y="216027"/>
                  </a:lnTo>
                  <a:lnTo>
                    <a:pt x="341641" y="25414"/>
                  </a:lnTo>
                  <a:lnTo>
                    <a:pt x="427051" y="12707"/>
                  </a:lnTo>
                  <a:lnTo>
                    <a:pt x="512461" y="0"/>
                  </a:lnTo>
                  <a:lnTo>
                    <a:pt x="597872" y="12707"/>
                  </a:lnTo>
                  <a:lnTo>
                    <a:pt x="683282" y="203319"/>
                  </a:lnTo>
                  <a:lnTo>
                    <a:pt x="768692" y="216027"/>
                  </a:lnTo>
                  <a:lnTo>
                    <a:pt x="854103" y="203319"/>
                  </a:lnTo>
                  <a:lnTo>
                    <a:pt x="939513" y="203319"/>
                  </a:lnTo>
                  <a:lnTo>
                    <a:pt x="1024923" y="241442"/>
                  </a:lnTo>
                  <a:lnTo>
                    <a:pt x="1110334" y="216027"/>
                  </a:lnTo>
                  <a:lnTo>
                    <a:pt x="1195744" y="114367"/>
                  </a:lnTo>
                  <a:lnTo>
                    <a:pt x="1281154" y="38122"/>
                  </a:lnTo>
                  <a:lnTo>
                    <a:pt x="1366565" y="0"/>
                  </a:lnTo>
                  <a:lnTo>
                    <a:pt x="1451975" y="25414"/>
                  </a:lnTo>
                  <a:lnTo>
                    <a:pt x="1537385" y="76244"/>
                  </a:lnTo>
                  <a:lnTo>
                    <a:pt x="1622796" y="76244"/>
                  </a:lnTo>
                  <a:lnTo>
                    <a:pt x="1708206" y="88952"/>
                  </a:lnTo>
                  <a:lnTo>
                    <a:pt x="1793616" y="88952"/>
                  </a:lnTo>
                  <a:lnTo>
                    <a:pt x="1879027" y="88952"/>
                  </a:lnTo>
                  <a:lnTo>
                    <a:pt x="1964437" y="25414"/>
                  </a:lnTo>
                  <a:lnTo>
                    <a:pt x="2049847" y="12707"/>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04303" y="49938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76" name="tx76"/>
            <p:cNvSpPr/>
            <p:nvPr/>
          </p:nvSpPr>
          <p:spPr>
            <a:xfrm>
              <a:off x="3223923" y="470156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77" name="tx77"/>
            <p:cNvSpPr/>
            <p:nvPr/>
          </p:nvSpPr>
          <p:spPr>
            <a:xfrm>
              <a:off x="1428958" y="46654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78" name="tx78"/>
            <p:cNvSpPr/>
            <p:nvPr/>
          </p:nvSpPr>
          <p:spPr>
            <a:xfrm>
              <a:off x="1856010" y="48560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79" name="tx79"/>
            <p:cNvSpPr/>
            <p:nvPr/>
          </p:nvSpPr>
          <p:spPr>
            <a:xfrm>
              <a:off x="2283061" y="46908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80" name="tx80"/>
            <p:cNvSpPr/>
            <p:nvPr/>
          </p:nvSpPr>
          <p:spPr>
            <a:xfrm>
              <a:off x="2624702" y="47289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81" name="tx81"/>
            <p:cNvSpPr/>
            <p:nvPr/>
          </p:nvSpPr>
          <p:spPr>
            <a:xfrm>
              <a:off x="3051754" y="46654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084637"/>
              <a:ext cx="2135258" cy="50829"/>
            </a:xfrm>
            <a:custGeom>
              <a:avLst/>
              <a:pathLst>
                <a:path w="2135258" h="50829">
                  <a:moveTo>
                    <a:pt x="0" y="25414"/>
                  </a:moveTo>
                  <a:lnTo>
                    <a:pt x="85410" y="25414"/>
                  </a:lnTo>
                  <a:lnTo>
                    <a:pt x="170820" y="25414"/>
                  </a:lnTo>
                  <a:lnTo>
                    <a:pt x="256230" y="38122"/>
                  </a:lnTo>
                  <a:lnTo>
                    <a:pt x="341641" y="25414"/>
                  </a:lnTo>
                  <a:lnTo>
                    <a:pt x="427051" y="25414"/>
                  </a:lnTo>
                  <a:lnTo>
                    <a:pt x="512461" y="12707"/>
                  </a:lnTo>
                  <a:lnTo>
                    <a:pt x="597872" y="12707"/>
                  </a:lnTo>
                  <a:lnTo>
                    <a:pt x="683282" y="12707"/>
                  </a:lnTo>
                  <a:lnTo>
                    <a:pt x="768692" y="25414"/>
                  </a:lnTo>
                  <a:lnTo>
                    <a:pt x="854103" y="25414"/>
                  </a:lnTo>
                  <a:lnTo>
                    <a:pt x="939513" y="12707"/>
                  </a:lnTo>
                  <a:lnTo>
                    <a:pt x="1024923" y="38122"/>
                  </a:lnTo>
                  <a:lnTo>
                    <a:pt x="1110334" y="12707"/>
                  </a:lnTo>
                  <a:lnTo>
                    <a:pt x="1195744" y="25414"/>
                  </a:lnTo>
                  <a:lnTo>
                    <a:pt x="1281154" y="38122"/>
                  </a:lnTo>
                  <a:lnTo>
                    <a:pt x="1366565" y="38122"/>
                  </a:lnTo>
                  <a:lnTo>
                    <a:pt x="1451975" y="38122"/>
                  </a:lnTo>
                  <a:lnTo>
                    <a:pt x="1537385" y="38122"/>
                  </a:lnTo>
                  <a:lnTo>
                    <a:pt x="1622796" y="50829"/>
                  </a:lnTo>
                  <a:lnTo>
                    <a:pt x="1708206" y="50829"/>
                  </a:lnTo>
                  <a:lnTo>
                    <a:pt x="1793616" y="50829"/>
                  </a:lnTo>
                  <a:lnTo>
                    <a:pt x="1879027" y="50829"/>
                  </a:lnTo>
                  <a:lnTo>
                    <a:pt x="1964437" y="25414"/>
                  </a:lnTo>
                  <a:lnTo>
                    <a:pt x="2049847" y="12707"/>
                  </a:lnTo>
                  <a:lnTo>
                    <a:pt x="2135258" y="0"/>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0193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97</a:t>
              </a:r>
            </a:p>
          </p:txBody>
        </p:sp>
        <p:sp>
          <p:nvSpPr>
            <p:cNvPr id="103" name="tx103"/>
            <p:cNvSpPr/>
            <p:nvPr/>
          </p:nvSpPr>
          <p:spPr>
            <a:xfrm>
              <a:off x="6018101" y="9939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99</a:t>
              </a:r>
            </a:p>
          </p:txBody>
        </p:sp>
        <p:sp>
          <p:nvSpPr>
            <p:cNvPr id="104" name="tx104"/>
            <p:cNvSpPr/>
            <p:nvPr/>
          </p:nvSpPr>
          <p:spPr>
            <a:xfrm>
              <a:off x="4223136" y="9705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97</a:t>
              </a:r>
            </a:p>
          </p:txBody>
        </p:sp>
        <p:sp>
          <p:nvSpPr>
            <p:cNvPr id="105" name="tx105"/>
            <p:cNvSpPr/>
            <p:nvPr/>
          </p:nvSpPr>
          <p:spPr>
            <a:xfrm>
              <a:off x="4650188" y="9705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97</a:t>
              </a:r>
            </a:p>
          </p:txBody>
        </p:sp>
        <p:sp>
          <p:nvSpPr>
            <p:cNvPr id="106" name="tx106"/>
            <p:cNvSpPr/>
            <p:nvPr/>
          </p:nvSpPr>
          <p:spPr>
            <a:xfrm>
              <a:off x="5077239" y="9832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107" name="tx107"/>
            <p:cNvSpPr/>
            <p:nvPr/>
          </p:nvSpPr>
          <p:spPr>
            <a:xfrm>
              <a:off x="5418881" y="9959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108" name="tx108"/>
            <p:cNvSpPr/>
            <p:nvPr/>
          </p:nvSpPr>
          <p:spPr>
            <a:xfrm>
              <a:off x="5845932" y="957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98</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122712"/>
              <a:ext cx="341641" cy="317687"/>
            </a:xfrm>
            <a:custGeom>
              <a:avLst/>
              <a:pathLst>
                <a:path w="341641" h="317687">
                  <a:moveTo>
                    <a:pt x="0" y="317687"/>
                  </a:moveTo>
                  <a:lnTo>
                    <a:pt x="85410" y="304979"/>
                  </a:lnTo>
                  <a:lnTo>
                    <a:pt x="170820" y="216027"/>
                  </a:lnTo>
                  <a:lnTo>
                    <a:pt x="256230" y="50829"/>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492098" y="33496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57</a:t>
              </a:r>
            </a:p>
          </p:txBody>
        </p:sp>
        <p:sp>
          <p:nvSpPr>
            <p:cNvPr id="130" name="tx130"/>
            <p:cNvSpPr/>
            <p:nvPr/>
          </p:nvSpPr>
          <p:spPr>
            <a:xfrm>
              <a:off x="6018101" y="30320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31" name="tx131"/>
            <p:cNvSpPr/>
            <p:nvPr/>
          </p:nvSpPr>
          <p:spPr>
            <a:xfrm>
              <a:off x="5845932" y="30340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465765"/>
              <a:ext cx="1451975" cy="521006"/>
            </a:xfrm>
            <a:custGeom>
              <a:avLst/>
              <a:pathLst>
                <a:path w="1451975" h="521006">
                  <a:moveTo>
                    <a:pt x="0" y="521006"/>
                  </a:moveTo>
                  <a:lnTo>
                    <a:pt x="85410" y="521006"/>
                  </a:lnTo>
                  <a:lnTo>
                    <a:pt x="170820" y="521006"/>
                  </a:lnTo>
                  <a:lnTo>
                    <a:pt x="256230" y="470176"/>
                  </a:lnTo>
                  <a:lnTo>
                    <a:pt x="341641" y="381224"/>
                  </a:lnTo>
                  <a:lnTo>
                    <a:pt x="427051" y="381224"/>
                  </a:lnTo>
                  <a:lnTo>
                    <a:pt x="512461" y="330394"/>
                  </a:lnTo>
                  <a:lnTo>
                    <a:pt x="597872" y="304979"/>
                  </a:lnTo>
                  <a:lnTo>
                    <a:pt x="683282" y="127074"/>
                  </a:lnTo>
                  <a:lnTo>
                    <a:pt x="768692" y="50829"/>
                  </a:lnTo>
                  <a:lnTo>
                    <a:pt x="854103" y="38122"/>
                  </a:lnTo>
                  <a:lnTo>
                    <a:pt x="939513" y="38122"/>
                  </a:lnTo>
                  <a:lnTo>
                    <a:pt x="1024923" y="0"/>
                  </a:lnTo>
                  <a:lnTo>
                    <a:pt x="1110334" y="12707"/>
                  </a:lnTo>
                  <a:lnTo>
                    <a:pt x="1195744" y="25414"/>
                  </a:lnTo>
                  <a:lnTo>
                    <a:pt x="1281154" y="12707"/>
                  </a:lnTo>
                  <a:lnTo>
                    <a:pt x="1366565" y="38122"/>
                  </a:lnTo>
                  <a:lnTo>
                    <a:pt x="1451975" y="25414"/>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54004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39</a:t>
              </a:r>
            </a:p>
          </p:txBody>
        </p:sp>
        <p:sp>
          <p:nvSpPr>
            <p:cNvPr id="154" name="tx154"/>
            <p:cNvSpPr/>
            <p:nvPr/>
          </p:nvSpPr>
          <p:spPr>
            <a:xfrm>
              <a:off x="4677300"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5" name="tx155"/>
            <p:cNvSpPr/>
            <p:nvPr/>
          </p:nvSpPr>
          <p:spPr>
            <a:xfrm>
              <a:off x="5077239" y="56312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17</a:t>
              </a:r>
            </a:p>
          </p:txBody>
        </p:sp>
        <p:sp>
          <p:nvSpPr>
            <p:cNvPr id="156" name="tx156"/>
            <p:cNvSpPr/>
            <p:nvPr/>
          </p:nvSpPr>
          <p:spPr>
            <a:xfrm>
              <a:off x="5418881" y="53643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38</a:t>
              </a:r>
            </a:p>
          </p:txBody>
        </p:sp>
        <p:sp>
          <p:nvSpPr>
            <p:cNvPr id="157" name="tx157"/>
            <p:cNvSpPr/>
            <p:nvPr/>
          </p:nvSpPr>
          <p:spPr>
            <a:xfrm>
              <a:off x="5845932" y="53643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38</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122760"/>
              <a:ext cx="2135258" cy="50829"/>
            </a:xfrm>
            <a:custGeom>
              <a:avLst/>
              <a:pathLst>
                <a:path w="2135258" h="50829">
                  <a:moveTo>
                    <a:pt x="0" y="25414"/>
                  </a:moveTo>
                  <a:lnTo>
                    <a:pt x="85410" y="0"/>
                  </a:lnTo>
                  <a:lnTo>
                    <a:pt x="170820" y="25414"/>
                  </a:lnTo>
                  <a:lnTo>
                    <a:pt x="256230" y="25414"/>
                  </a:lnTo>
                  <a:lnTo>
                    <a:pt x="341641" y="25414"/>
                  </a:lnTo>
                  <a:lnTo>
                    <a:pt x="427051" y="12707"/>
                  </a:lnTo>
                  <a:lnTo>
                    <a:pt x="512461" y="0"/>
                  </a:lnTo>
                  <a:lnTo>
                    <a:pt x="597872" y="0"/>
                  </a:lnTo>
                  <a:lnTo>
                    <a:pt x="683282" y="0"/>
                  </a:lnTo>
                  <a:lnTo>
                    <a:pt x="768692" y="0"/>
                  </a:lnTo>
                  <a:lnTo>
                    <a:pt x="854103" y="0"/>
                  </a:lnTo>
                  <a:lnTo>
                    <a:pt x="939513" y="0"/>
                  </a:lnTo>
                  <a:lnTo>
                    <a:pt x="1024923" y="25414"/>
                  </a:lnTo>
                  <a:lnTo>
                    <a:pt x="1110334" y="0"/>
                  </a:lnTo>
                  <a:lnTo>
                    <a:pt x="1195744" y="12707"/>
                  </a:lnTo>
                  <a:lnTo>
                    <a:pt x="1281154" y="25414"/>
                  </a:lnTo>
                  <a:lnTo>
                    <a:pt x="1366565" y="25414"/>
                  </a:lnTo>
                  <a:lnTo>
                    <a:pt x="1451975" y="25414"/>
                  </a:lnTo>
                  <a:lnTo>
                    <a:pt x="1537385" y="25414"/>
                  </a:lnTo>
                  <a:lnTo>
                    <a:pt x="1622796" y="38122"/>
                  </a:lnTo>
                  <a:lnTo>
                    <a:pt x="1708206" y="50829"/>
                  </a:lnTo>
                  <a:lnTo>
                    <a:pt x="1793616" y="50829"/>
                  </a:lnTo>
                  <a:lnTo>
                    <a:pt x="1879027" y="50829"/>
                  </a:lnTo>
                  <a:lnTo>
                    <a:pt x="1964437" y="25414"/>
                  </a:lnTo>
                  <a:lnTo>
                    <a:pt x="2049847" y="12707"/>
                  </a:lnTo>
                  <a:lnTo>
                    <a:pt x="2135258" y="0"/>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0574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179" name="tx179"/>
            <p:cNvSpPr/>
            <p:nvPr/>
          </p:nvSpPr>
          <p:spPr>
            <a:xfrm>
              <a:off x="8812279" y="10320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180" name="tx180"/>
            <p:cNvSpPr/>
            <p:nvPr/>
          </p:nvSpPr>
          <p:spPr>
            <a:xfrm>
              <a:off x="7017315" y="9959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181" name="tx181"/>
            <p:cNvSpPr/>
            <p:nvPr/>
          </p:nvSpPr>
          <p:spPr>
            <a:xfrm>
              <a:off x="7444366" y="9832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182" name="tx182"/>
            <p:cNvSpPr/>
            <p:nvPr/>
          </p:nvSpPr>
          <p:spPr>
            <a:xfrm>
              <a:off x="7871418" y="10086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183" name="tx183"/>
            <p:cNvSpPr/>
            <p:nvPr/>
          </p:nvSpPr>
          <p:spPr>
            <a:xfrm>
              <a:off x="8213059" y="10213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184" name="tx184"/>
            <p:cNvSpPr/>
            <p:nvPr/>
          </p:nvSpPr>
          <p:spPr>
            <a:xfrm>
              <a:off x="8640111" y="9959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2932099"/>
              <a:ext cx="2135258" cy="76244"/>
            </a:xfrm>
            <a:custGeom>
              <a:avLst/>
              <a:pathLst>
                <a:path w="2135258" h="76244">
                  <a:moveTo>
                    <a:pt x="0" y="63537"/>
                  </a:moveTo>
                  <a:lnTo>
                    <a:pt x="85410" y="50829"/>
                  </a:lnTo>
                  <a:lnTo>
                    <a:pt x="170820" y="50829"/>
                  </a:lnTo>
                  <a:lnTo>
                    <a:pt x="256230" y="50829"/>
                  </a:lnTo>
                  <a:lnTo>
                    <a:pt x="341641" y="50829"/>
                  </a:lnTo>
                  <a:lnTo>
                    <a:pt x="427051" y="38122"/>
                  </a:lnTo>
                  <a:lnTo>
                    <a:pt x="512461" y="25414"/>
                  </a:lnTo>
                  <a:lnTo>
                    <a:pt x="597872" y="25414"/>
                  </a:lnTo>
                  <a:lnTo>
                    <a:pt x="683282" y="63537"/>
                  </a:lnTo>
                  <a:lnTo>
                    <a:pt x="768692" y="38122"/>
                  </a:lnTo>
                  <a:lnTo>
                    <a:pt x="854103" y="25414"/>
                  </a:lnTo>
                  <a:lnTo>
                    <a:pt x="939513" y="25414"/>
                  </a:lnTo>
                  <a:lnTo>
                    <a:pt x="1024923" y="38122"/>
                  </a:lnTo>
                  <a:lnTo>
                    <a:pt x="1110334" y="12707"/>
                  </a:lnTo>
                  <a:lnTo>
                    <a:pt x="1195744" y="38122"/>
                  </a:lnTo>
                  <a:lnTo>
                    <a:pt x="1281154" y="50829"/>
                  </a:lnTo>
                  <a:lnTo>
                    <a:pt x="1366565" y="25414"/>
                  </a:lnTo>
                  <a:lnTo>
                    <a:pt x="1451975" y="50829"/>
                  </a:lnTo>
                  <a:lnTo>
                    <a:pt x="1537385" y="76244"/>
                  </a:lnTo>
                  <a:lnTo>
                    <a:pt x="1622796" y="76244"/>
                  </a:lnTo>
                  <a:lnTo>
                    <a:pt x="1708206" y="76244"/>
                  </a:lnTo>
                  <a:lnTo>
                    <a:pt x="1793616" y="76244"/>
                  </a:lnTo>
                  <a:lnTo>
                    <a:pt x="1879027" y="63537"/>
                  </a:lnTo>
                  <a:lnTo>
                    <a:pt x="1964437" y="12707"/>
                  </a:lnTo>
                  <a:lnTo>
                    <a:pt x="2049847" y="12707"/>
                  </a:lnTo>
                  <a:lnTo>
                    <a:pt x="2135258" y="0"/>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29049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206" name="tx206"/>
            <p:cNvSpPr/>
            <p:nvPr/>
          </p:nvSpPr>
          <p:spPr>
            <a:xfrm>
              <a:off x="8812279" y="28414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97</a:t>
              </a:r>
            </a:p>
          </p:txBody>
        </p:sp>
        <p:sp>
          <p:nvSpPr>
            <p:cNvPr id="207" name="tx207"/>
            <p:cNvSpPr/>
            <p:nvPr/>
          </p:nvSpPr>
          <p:spPr>
            <a:xfrm>
              <a:off x="7017315" y="28306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208" name="tx208"/>
            <p:cNvSpPr/>
            <p:nvPr/>
          </p:nvSpPr>
          <p:spPr>
            <a:xfrm>
              <a:off x="7444366" y="28179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209" name="tx209"/>
            <p:cNvSpPr/>
            <p:nvPr/>
          </p:nvSpPr>
          <p:spPr>
            <a:xfrm>
              <a:off x="7871418" y="28433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210" name="tx210"/>
            <p:cNvSpPr/>
            <p:nvPr/>
          </p:nvSpPr>
          <p:spPr>
            <a:xfrm>
              <a:off x="8213059" y="2868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211" name="tx211"/>
            <p:cNvSpPr/>
            <p:nvPr/>
          </p:nvSpPr>
          <p:spPr>
            <a:xfrm>
              <a:off x="8640111" y="280526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745330"/>
              <a:ext cx="1622796" cy="241442"/>
            </a:xfrm>
            <a:custGeom>
              <a:avLst/>
              <a:pathLst>
                <a:path w="1622796" h="241442">
                  <a:moveTo>
                    <a:pt x="0" y="241442"/>
                  </a:moveTo>
                  <a:lnTo>
                    <a:pt x="85410" y="241442"/>
                  </a:lnTo>
                  <a:lnTo>
                    <a:pt x="170820" y="241442"/>
                  </a:lnTo>
                  <a:lnTo>
                    <a:pt x="256230" y="241442"/>
                  </a:lnTo>
                  <a:lnTo>
                    <a:pt x="341641" y="241442"/>
                  </a:lnTo>
                  <a:lnTo>
                    <a:pt x="427051" y="88952"/>
                  </a:lnTo>
                  <a:lnTo>
                    <a:pt x="512461" y="76244"/>
                  </a:lnTo>
                  <a:lnTo>
                    <a:pt x="597872" y="76244"/>
                  </a:lnTo>
                  <a:lnTo>
                    <a:pt x="683282" y="50829"/>
                  </a:lnTo>
                  <a:lnTo>
                    <a:pt x="768692" y="38122"/>
                  </a:lnTo>
                  <a:lnTo>
                    <a:pt x="854103" y="0"/>
                  </a:lnTo>
                  <a:lnTo>
                    <a:pt x="939513" y="0"/>
                  </a:lnTo>
                  <a:lnTo>
                    <a:pt x="1024923" y="0"/>
                  </a:lnTo>
                  <a:lnTo>
                    <a:pt x="1110334" y="0"/>
                  </a:lnTo>
                  <a:lnTo>
                    <a:pt x="1195744" y="0"/>
                  </a:lnTo>
                  <a:lnTo>
                    <a:pt x="1281154" y="12707"/>
                  </a:lnTo>
                  <a:lnTo>
                    <a:pt x="1366565" y="0"/>
                  </a:lnTo>
                  <a:lnTo>
                    <a:pt x="1451975" y="0"/>
                  </a:lnTo>
                  <a:lnTo>
                    <a:pt x="1537385" y="0"/>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56546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19</a:t>
              </a:r>
            </a:p>
          </p:txBody>
        </p:sp>
        <p:sp>
          <p:nvSpPr>
            <p:cNvPr id="234" name="tx234"/>
            <p:cNvSpPr/>
            <p:nvPr/>
          </p:nvSpPr>
          <p:spPr>
            <a:xfrm>
              <a:off x="7471478"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5" name="tx235"/>
            <p:cNvSpPr/>
            <p:nvPr/>
          </p:nvSpPr>
          <p:spPr>
            <a:xfrm>
              <a:off x="7871418" y="56439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16</a:t>
              </a:r>
            </a:p>
          </p:txBody>
        </p:sp>
        <p:sp>
          <p:nvSpPr>
            <p:cNvPr id="236" name="tx236"/>
            <p:cNvSpPr/>
            <p:nvPr/>
          </p:nvSpPr>
          <p:spPr>
            <a:xfrm>
              <a:off x="8213059" y="56057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19</a:t>
              </a:r>
            </a:p>
          </p:txBody>
        </p:sp>
        <p:sp>
          <p:nvSpPr>
            <p:cNvPr id="237" name="tx237"/>
            <p:cNvSpPr/>
            <p:nvPr/>
          </p:nvSpPr>
          <p:spPr>
            <a:xfrm>
              <a:off x="8640111" y="56057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19</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445446" y="435349"/>
              <a:ext cx="494498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Northern Africa,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(19%), followed by PCVC (39%).</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44% in 2000 to 78% in 2025. This increase since 2000 is a result of incremental improvement in introducing new vaccines and expanding vaccination services to previously missed populations.
Enhancing BOP now depends partly on improving the coverage of HPV, ROTAC, and PCVC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Northern Africa,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increased 1 percentage point from 98% in 2024 to 99% in 2025.
• DTP3 coverage increased 1 percentage point from 95% in 2024 to 96% in 2025.
• In Northern Africa, there were 17,000 fewer zero-dose children compared to in 2024. This leaves 62,000 children without vaccination, vulnerable to vaccine-preventable diseases and a further 103,000 with only partial protection.
• In Northern Africa, 2 countries* accounted for over half (58.8%) of all zero-dose children.
• There were 5 (83%) countries that achieved DTP3 coverage of at least 90% (IA2030 target).
• MCV1 coverage increased 1 percentage point from 96% in 2024 to 97% in 2025. There were 146,000 children who missed out on the first measles vaccination.
• MCV2 coverage increased 1 percentage point from 93% in 2024 to 94% in 2025.
• Last dose coverage of HPV vaccination (HPVc) among girls remained constant at 3%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*Egypt (39.1%) and Morocco (19.7%)</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1935992"/>
              <a:ext cx="6265474" cy="158747"/>
            </a:xfrm>
            <a:custGeom>
              <a:avLst/>
              <a:pathLst>
                <a:path w="6265474" h="158747">
                  <a:moveTo>
                    <a:pt x="0" y="79373"/>
                  </a:moveTo>
                  <a:lnTo>
                    <a:pt x="250618" y="0"/>
                  </a:lnTo>
                  <a:lnTo>
                    <a:pt x="501237" y="79373"/>
                  </a:lnTo>
                  <a:lnTo>
                    <a:pt x="751856" y="79373"/>
                  </a:lnTo>
                  <a:lnTo>
                    <a:pt x="1002475" y="79373"/>
                  </a:lnTo>
                  <a:lnTo>
                    <a:pt x="1253094" y="39686"/>
                  </a:lnTo>
                  <a:lnTo>
                    <a:pt x="1503713" y="0"/>
                  </a:lnTo>
                  <a:lnTo>
                    <a:pt x="1754332" y="0"/>
                  </a:lnTo>
                  <a:lnTo>
                    <a:pt x="2004951" y="0"/>
                  </a:lnTo>
                  <a:lnTo>
                    <a:pt x="2255570" y="0"/>
                  </a:lnTo>
                  <a:lnTo>
                    <a:pt x="2506189" y="0"/>
                  </a:lnTo>
                  <a:lnTo>
                    <a:pt x="2756808" y="0"/>
                  </a:lnTo>
                  <a:lnTo>
                    <a:pt x="3007427" y="79373"/>
                  </a:lnTo>
                  <a:lnTo>
                    <a:pt x="3258046" y="0"/>
                  </a:lnTo>
                  <a:lnTo>
                    <a:pt x="3508665" y="39686"/>
                  </a:lnTo>
                  <a:lnTo>
                    <a:pt x="3759284" y="79373"/>
                  </a:lnTo>
                  <a:lnTo>
                    <a:pt x="4009903" y="79373"/>
                  </a:lnTo>
                  <a:lnTo>
                    <a:pt x="4260522" y="79373"/>
                  </a:lnTo>
                  <a:lnTo>
                    <a:pt x="4511141" y="79373"/>
                  </a:lnTo>
                  <a:lnTo>
                    <a:pt x="4761760" y="119060"/>
                  </a:lnTo>
                  <a:lnTo>
                    <a:pt x="5012379" y="158747"/>
                  </a:lnTo>
                  <a:lnTo>
                    <a:pt x="5262998" y="158747"/>
                  </a:lnTo>
                  <a:lnTo>
                    <a:pt x="5513617" y="158747"/>
                  </a:lnTo>
                  <a:lnTo>
                    <a:pt x="5764236" y="79373"/>
                  </a:lnTo>
                  <a:lnTo>
                    <a:pt x="6014855" y="39686"/>
                  </a:lnTo>
                  <a:lnTo>
                    <a:pt x="6265474" y="0"/>
                  </a:lnTo>
                </a:path>
              </a:pathLst>
            </a:custGeom>
            <a:ln w="27101" cap="flat">
              <a:solidFill>
                <a:srgbClr val="1C86EE">
                  <a:alpha val="100000"/>
                </a:srgbClr>
              </a:solidFill>
              <a:prstDash val="solid"/>
              <a:round/>
            </a:ln>
          </p:spPr>
          <p:txBody>
            <a:bodyPr/>
            <a:lstStyle/>
            <a:p/>
          </p:txBody>
        </p:sp>
        <p:sp>
          <p:nvSpPr>
            <p:cNvPr id="41" name="pl41"/>
            <p:cNvSpPr/>
            <p:nvPr/>
          </p:nvSpPr>
          <p:spPr>
            <a:xfrm>
              <a:off x="1179913" y="1935992"/>
              <a:ext cx="6265474" cy="1071548"/>
            </a:xfrm>
            <a:custGeom>
              <a:avLst/>
              <a:pathLst>
                <a:path w="6265474" h="1071548">
                  <a:moveTo>
                    <a:pt x="0" y="1071548"/>
                  </a:moveTo>
                  <a:lnTo>
                    <a:pt x="250618" y="754052"/>
                  </a:lnTo>
                  <a:lnTo>
                    <a:pt x="501237" y="754052"/>
                  </a:lnTo>
                  <a:lnTo>
                    <a:pt x="751856" y="754052"/>
                  </a:lnTo>
                  <a:lnTo>
                    <a:pt x="1002475" y="198434"/>
                  </a:lnTo>
                  <a:lnTo>
                    <a:pt x="1253094" y="119060"/>
                  </a:lnTo>
                  <a:lnTo>
                    <a:pt x="1503713" y="119060"/>
                  </a:lnTo>
                  <a:lnTo>
                    <a:pt x="1754332" y="39686"/>
                  </a:lnTo>
                  <a:lnTo>
                    <a:pt x="2004951" y="39686"/>
                  </a:lnTo>
                  <a:lnTo>
                    <a:pt x="2255570" y="0"/>
                  </a:lnTo>
                  <a:lnTo>
                    <a:pt x="2506189" y="0"/>
                  </a:lnTo>
                  <a:lnTo>
                    <a:pt x="2756808" y="0"/>
                  </a:lnTo>
                  <a:lnTo>
                    <a:pt x="3007427" y="79373"/>
                  </a:lnTo>
                  <a:lnTo>
                    <a:pt x="3258046" y="0"/>
                  </a:lnTo>
                  <a:lnTo>
                    <a:pt x="3508665" y="39686"/>
                  </a:lnTo>
                  <a:lnTo>
                    <a:pt x="3759284" y="79373"/>
                  </a:lnTo>
                  <a:lnTo>
                    <a:pt x="4009903" y="79373"/>
                  </a:lnTo>
                  <a:lnTo>
                    <a:pt x="4260522" y="79373"/>
                  </a:lnTo>
                  <a:lnTo>
                    <a:pt x="4511141" y="79373"/>
                  </a:lnTo>
                  <a:lnTo>
                    <a:pt x="4761760" y="119060"/>
                  </a:lnTo>
                  <a:lnTo>
                    <a:pt x="5012379" y="158747"/>
                  </a:lnTo>
                  <a:lnTo>
                    <a:pt x="5262998" y="158747"/>
                  </a:lnTo>
                  <a:lnTo>
                    <a:pt x="5513617" y="158747"/>
                  </a:lnTo>
                  <a:lnTo>
                    <a:pt x="5764236" y="39686"/>
                  </a:lnTo>
                  <a:lnTo>
                    <a:pt x="6014855" y="39686"/>
                  </a:lnTo>
                  <a:lnTo>
                    <a:pt x="6265474" y="0"/>
                  </a:lnTo>
                </a:path>
              </a:pathLst>
            </a:custGeom>
            <a:ln w="27101" cap="flat">
              <a:solidFill>
                <a:srgbClr val="80BD41">
                  <a:alpha val="100000"/>
                </a:srgbClr>
              </a:solidFill>
              <a:prstDash val="solid"/>
              <a:round/>
            </a:ln>
          </p:spPr>
          <p:txBody>
            <a:bodyPr/>
            <a:lstStyle/>
            <a:p/>
          </p:txBody>
        </p:sp>
        <p:sp>
          <p:nvSpPr>
            <p:cNvPr id="42" name="pl42"/>
            <p:cNvSpPr/>
            <p:nvPr/>
          </p:nvSpPr>
          <p:spPr>
            <a:xfrm>
              <a:off x="1179913" y="1935992"/>
              <a:ext cx="6265474" cy="3809948"/>
            </a:xfrm>
            <a:custGeom>
              <a:avLst/>
              <a:pathLst>
                <a:path w="6265474" h="3809948">
                  <a:moveTo>
                    <a:pt x="0" y="3809948"/>
                  </a:moveTo>
                  <a:lnTo>
                    <a:pt x="250618" y="3809948"/>
                  </a:lnTo>
                  <a:lnTo>
                    <a:pt x="501237" y="3809948"/>
                  </a:lnTo>
                  <a:lnTo>
                    <a:pt x="751856" y="3651200"/>
                  </a:lnTo>
                  <a:lnTo>
                    <a:pt x="1002475" y="3651200"/>
                  </a:lnTo>
                  <a:lnTo>
                    <a:pt x="1253094" y="3690887"/>
                  </a:lnTo>
                  <a:lnTo>
                    <a:pt x="1503713" y="3809948"/>
                  </a:lnTo>
                  <a:lnTo>
                    <a:pt x="1754332" y="3135270"/>
                  </a:lnTo>
                  <a:lnTo>
                    <a:pt x="2004951" y="2341530"/>
                  </a:lnTo>
                  <a:lnTo>
                    <a:pt x="2255570" y="2262156"/>
                  </a:lnTo>
                  <a:lnTo>
                    <a:pt x="2506189" y="2262156"/>
                  </a:lnTo>
                  <a:lnTo>
                    <a:pt x="2756808" y="2182783"/>
                  </a:lnTo>
                  <a:lnTo>
                    <a:pt x="3007427" y="2103409"/>
                  </a:lnTo>
                  <a:lnTo>
                    <a:pt x="3258046" y="2143096"/>
                  </a:lnTo>
                  <a:lnTo>
                    <a:pt x="3508665" y="39686"/>
                  </a:lnTo>
                  <a:lnTo>
                    <a:pt x="3759284" y="79373"/>
                  </a:lnTo>
                  <a:lnTo>
                    <a:pt x="4009903" y="79373"/>
                  </a:lnTo>
                  <a:lnTo>
                    <a:pt x="4260522" y="79373"/>
                  </a:lnTo>
                  <a:lnTo>
                    <a:pt x="4511141" y="79373"/>
                  </a:lnTo>
                  <a:lnTo>
                    <a:pt x="4761760" y="119060"/>
                  </a:lnTo>
                  <a:lnTo>
                    <a:pt x="5012379" y="158747"/>
                  </a:lnTo>
                  <a:lnTo>
                    <a:pt x="5262998" y="158747"/>
                  </a:lnTo>
                  <a:lnTo>
                    <a:pt x="5513617" y="158747"/>
                  </a:lnTo>
                  <a:lnTo>
                    <a:pt x="5764236" y="39686"/>
                  </a:lnTo>
                  <a:lnTo>
                    <a:pt x="6014855" y="39686"/>
                  </a:lnTo>
                  <a:lnTo>
                    <a:pt x="6265474" y="0"/>
                  </a:lnTo>
                </a:path>
              </a:pathLst>
            </a:custGeom>
            <a:ln w="27101" cap="flat">
              <a:solidFill>
                <a:srgbClr val="EE00EE">
                  <a:alpha val="100000"/>
                </a:srgbClr>
              </a:solidFill>
              <a:prstDash val="solid"/>
              <a:round/>
            </a:ln>
          </p:spPr>
          <p:txBody>
            <a:bodyPr/>
            <a:lstStyle/>
            <a:p/>
          </p:txBody>
        </p:sp>
        <p:sp>
          <p:nvSpPr>
            <p:cNvPr id="43" name="pl43"/>
            <p:cNvSpPr/>
            <p:nvPr/>
          </p:nvSpPr>
          <p:spPr>
            <a:xfrm>
              <a:off x="3686102" y="5626879"/>
              <a:ext cx="3759284" cy="119060"/>
            </a:xfrm>
            <a:custGeom>
              <a:avLst/>
              <a:pathLst>
                <a:path w="3759284" h="119060">
                  <a:moveTo>
                    <a:pt x="0" y="119060"/>
                  </a:moveTo>
                  <a:lnTo>
                    <a:pt x="250618" y="119060"/>
                  </a:lnTo>
                  <a:lnTo>
                    <a:pt x="501237" y="119060"/>
                  </a:lnTo>
                  <a:lnTo>
                    <a:pt x="751856" y="119060"/>
                  </a:lnTo>
                  <a:lnTo>
                    <a:pt x="1002475" y="119060"/>
                  </a:lnTo>
                  <a:lnTo>
                    <a:pt x="1253094" y="119060"/>
                  </a:lnTo>
                  <a:lnTo>
                    <a:pt x="1503713" y="119060"/>
                  </a:lnTo>
                  <a:lnTo>
                    <a:pt x="1754332" y="119060"/>
                  </a:lnTo>
                  <a:lnTo>
                    <a:pt x="2004951" y="119060"/>
                  </a:lnTo>
                  <a:lnTo>
                    <a:pt x="2255570" y="119060"/>
                  </a:lnTo>
                  <a:lnTo>
                    <a:pt x="2506189" y="119060"/>
                  </a:lnTo>
                  <a:lnTo>
                    <a:pt x="2756808" y="119060"/>
                  </a:lnTo>
                  <a:lnTo>
                    <a:pt x="3007427" y="79373"/>
                  </a:lnTo>
                  <a:lnTo>
                    <a:pt x="3258046" y="79373"/>
                  </a:lnTo>
                  <a:lnTo>
                    <a:pt x="3508665" y="0"/>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1856618"/>
              <a:ext cx="2506189" cy="3373391"/>
            </a:xfrm>
            <a:custGeom>
              <a:avLst/>
              <a:pathLst>
                <a:path w="2506189" h="3373391">
                  <a:moveTo>
                    <a:pt x="0" y="3373391"/>
                  </a:moveTo>
                  <a:lnTo>
                    <a:pt x="250618" y="2222469"/>
                  </a:lnTo>
                  <a:lnTo>
                    <a:pt x="501237" y="2659026"/>
                  </a:lnTo>
                  <a:lnTo>
                    <a:pt x="751856" y="2262156"/>
                  </a:lnTo>
                  <a:lnTo>
                    <a:pt x="1002475" y="158747"/>
                  </a:lnTo>
                  <a:lnTo>
                    <a:pt x="1253094" y="198434"/>
                  </a:lnTo>
                  <a:lnTo>
                    <a:pt x="1503713" y="198434"/>
                  </a:lnTo>
                  <a:lnTo>
                    <a:pt x="1754332" y="198434"/>
                  </a:lnTo>
                  <a:lnTo>
                    <a:pt x="2004951" y="119060"/>
                  </a:lnTo>
                  <a:lnTo>
                    <a:pt x="2255570" y="39686"/>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2491609"/>
              <a:ext cx="1002475" cy="992174"/>
            </a:xfrm>
            <a:custGeom>
              <a:avLst/>
              <a:pathLst>
                <a:path w="1002475" h="992174">
                  <a:moveTo>
                    <a:pt x="0" y="992174"/>
                  </a:moveTo>
                  <a:lnTo>
                    <a:pt x="250618" y="952487"/>
                  </a:lnTo>
                  <a:lnTo>
                    <a:pt x="501237" y="674678"/>
                  </a:lnTo>
                  <a:lnTo>
                    <a:pt x="751856" y="158747"/>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1896305"/>
              <a:ext cx="6265474" cy="238121"/>
            </a:xfrm>
            <a:custGeom>
              <a:avLst/>
              <a:pathLst>
                <a:path w="6265474" h="238121">
                  <a:moveTo>
                    <a:pt x="0" y="198434"/>
                  </a:moveTo>
                  <a:lnTo>
                    <a:pt x="250618" y="158747"/>
                  </a:lnTo>
                  <a:lnTo>
                    <a:pt x="501237" y="158747"/>
                  </a:lnTo>
                  <a:lnTo>
                    <a:pt x="751856" y="158747"/>
                  </a:lnTo>
                  <a:lnTo>
                    <a:pt x="1002475" y="158747"/>
                  </a:lnTo>
                  <a:lnTo>
                    <a:pt x="1253094" y="119060"/>
                  </a:lnTo>
                  <a:lnTo>
                    <a:pt x="1503713" y="79373"/>
                  </a:lnTo>
                  <a:lnTo>
                    <a:pt x="1754332" y="79373"/>
                  </a:lnTo>
                  <a:lnTo>
                    <a:pt x="2004951" y="198434"/>
                  </a:lnTo>
                  <a:lnTo>
                    <a:pt x="2255570" y="119060"/>
                  </a:lnTo>
                  <a:lnTo>
                    <a:pt x="2506189" y="79373"/>
                  </a:lnTo>
                  <a:lnTo>
                    <a:pt x="2756808" y="79373"/>
                  </a:lnTo>
                  <a:lnTo>
                    <a:pt x="3007427" y="119060"/>
                  </a:lnTo>
                  <a:lnTo>
                    <a:pt x="3258046" y="39686"/>
                  </a:lnTo>
                  <a:lnTo>
                    <a:pt x="3508665" y="119060"/>
                  </a:lnTo>
                  <a:lnTo>
                    <a:pt x="3759284" y="158747"/>
                  </a:lnTo>
                  <a:lnTo>
                    <a:pt x="4009903" y="79373"/>
                  </a:lnTo>
                  <a:lnTo>
                    <a:pt x="4260522" y="158747"/>
                  </a:lnTo>
                  <a:lnTo>
                    <a:pt x="4511141" y="238121"/>
                  </a:lnTo>
                  <a:lnTo>
                    <a:pt x="4761760" y="238121"/>
                  </a:lnTo>
                  <a:lnTo>
                    <a:pt x="5012379" y="238121"/>
                  </a:lnTo>
                  <a:lnTo>
                    <a:pt x="5262998" y="238121"/>
                  </a:lnTo>
                  <a:lnTo>
                    <a:pt x="5513617" y="198434"/>
                  </a:lnTo>
                  <a:lnTo>
                    <a:pt x="5764236" y="39686"/>
                  </a:lnTo>
                  <a:lnTo>
                    <a:pt x="6014855" y="39686"/>
                  </a:lnTo>
                  <a:lnTo>
                    <a:pt x="6265474" y="0"/>
                  </a:lnTo>
                </a:path>
              </a:pathLst>
            </a:custGeom>
            <a:ln w="27101" cap="flat">
              <a:solidFill>
                <a:srgbClr val="FFC20E">
                  <a:alpha val="100000"/>
                </a:srgbClr>
              </a:solidFill>
              <a:prstDash val="solid"/>
              <a:round/>
            </a:ln>
          </p:spPr>
          <p:txBody>
            <a:bodyPr/>
            <a:lstStyle/>
            <a:p/>
          </p:txBody>
        </p:sp>
        <p:sp>
          <p:nvSpPr>
            <p:cNvPr id="47" name="pl47"/>
            <p:cNvSpPr/>
            <p:nvPr/>
          </p:nvSpPr>
          <p:spPr>
            <a:xfrm>
              <a:off x="1179913" y="2015366"/>
              <a:ext cx="6265474" cy="912800"/>
            </a:xfrm>
            <a:custGeom>
              <a:avLst/>
              <a:pathLst>
                <a:path w="6265474" h="912800">
                  <a:moveTo>
                    <a:pt x="0" y="912800"/>
                  </a:moveTo>
                  <a:lnTo>
                    <a:pt x="250618" y="793739"/>
                  </a:lnTo>
                  <a:lnTo>
                    <a:pt x="501237" y="714365"/>
                  </a:lnTo>
                  <a:lnTo>
                    <a:pt x="751856" y="674678"/>
                  </a:lnTo>
                  <a:lnTo>
                    <a:pt x="1002475" y="79373"/>
                  </a:lnTo>
                  <a:lnTo>
                    <a:pt x="1253094" y="39686"/>
                  </a:lnTo>
                  <a:lnTo>
                    <a:pt x="1503713" y="0"/>
                  </a:lnTo>
                  <a:lnTo>
                    <a:pt x="1754332" y="39686"/>
                  </a:lnTo>
                  <a:lnTo>
                    <a:pt x="2004951" y="634991"/>
                  </a:lnTo>
                  <a:lnTo>
                    <a:pt x="2255570" y="674678"/>
                  </a:lnTo>
                  <a:lnTo>
                    <a:pt x="2506189" y="634991"/>
                  </a:lnTo>
                  <a:lnTo>
                    <a:pt x="2756808" y="634991"/>
                  </a:lnTo>
                  <a:lnTo>
                    <a:pt x="3007427" y="754052"/>
                  </a:lnTo>
                  <a:lnTo>
                    <a:pt x="3258046" y="674678"/>
                  </a:lnTo>
                  <a:lnTo>
                    <a:pt x="3508665" y="357182"/>
                  </a:lnTo>
                  <a:lnTo>
                    <a:pt x="3759284" y="119060"/>
                  </a:lnTo>
                  <a:lnTo>
                    <a:pt x="4009903" y="0"/>
                  </a:lnTo>
                  <a:lnTo>
                    <a:pt x="4260522" y="79373"/>
                  </a:lnTo>
                  <a:lnTo>
                    <a:pt x="4511141" y="238121"/>
                  </a:lnTo>
                  <a:lnTo>
                    <a:pt x="4761760" y="238121"/>
                  </a:lnTo>
                  <a:lnTo>
                    <a:pt x="5012379" y="277808"/>
                  </a:lnTo>
                  <a:lnTo>
                    <a:pt x="5262998" y="277808"/>
                  </a:lnTo>
                  <a:lnTo>
                    <a:pt x="5513617" y="277808"/>
                  </a:lnTo>
                  <a:lnTo>
                    <a:pt x="5764236" y="79373"/>
                  </a:lnTo>
                  <a:lnTo>
                    <a:pt x="6014855" y="39686"/>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4118775"/>
              <a:ext cx="4260522" cy="1627165"/>
            </a:xfrm>
            <a:custGeom>
              <a:avLst/>
              <a:pathLst>
                <a:path w="4260522" h="1627165">
                  <a:moveTo>
                    <a:pt x="0" y="1627165"/>
                  </a:moveTo>
                  <a:lnTo>
                    <a:pt x="250618" y="1627165"/>
                  </a:lnTo>
                  <a:lnTo>
                    <a:pt x="501237" y="1627165"/>
                  </a:lnTo>
                  <a:lnTo>
                    <a:pt x="751856" y="1468417"/>
                  </a:lnTo>
                  <a:lnTo>
                    <a:pt x="1002475" y="1190608"/>
                  </a:lnTo>
                  <a:lnTo>
                    <a:pt x="1253094" y="1190608"/>
                  </a:lnTo>
                  <a:lnTo>
                    <a:pt x="1503713" y="1031861"/>
                  </a:lnTo>
                  <a:lnTo>
                    <a:pt x="1754332" y="952487"/>
                  </a:lnTo>
                  <a:lnTo>
                    <a:pt x="2004951" y="396869"/>
                  </a:lnTo>
                  <a:lnTo>
                    <a:pt x="2255570" y="158747"/>
                  </a:lnTo>
                  <a:lnTo>
                    <a:pt x="2506189" y="119060"/>
                  </a:lnTo>
                  <a:lnTo>
                    <a:pt x="2756808" y="119060"/>
                  </a:lnTo>
                  <a:lnTo>
                    <a:pt x="3007427" y="0"/>
                  </a:lnTo>
                  <a:lnTo>
                    <a:pt x="3258046" y="39686"/>
                  </a:lnTo>
                  <a:lnTo>
                    <a:pt x="3508665" y="79373"/>
                  </a:lnTo>
                  <a:lnTo>
                    <a:pt x="3759284" y="39686"/>
                  </a:lnTo>
                  <a:lnTo>
                    <a:pt x="4009903" y="119060"/>
                  </a:lnTo>
                  <a:lnTo>
                    <a:pt x="4260522" y="79373"/>
                  </a:lnTo>
                </a:path>
              </a:pathLst>
            </a:custGeom>
            <a:ln w="27101" cap="flat">
              <a:solidFill>
                <a:srgbClr val="9A32CD">
                  <a:alpha val="100000"/>
                </a:srgbClr>
              </a:solidFill>
              <a:prstDash val="solid"/>
              <a:round/>
            </a:ln>
          </p:spPr>
          <p:txBody>
            <a:bodyPr/>
            <a:lstStyle/>
            <a:p/>
          </p:txBody>
        </p:sp>
        <p:sp>
          <p:nvSpPr>
            <p:cNvPr id="49" name="pl49"/>
            <p:cNvSpPr/>
            <p:nvPr/>
          </p:nvSpPr>
          <p:spPr>
            <a:xfrm>
              <a:off x="2683627" y="4991888"/>
              <a:ext cx="4761760" cy="754052"/>
            </a:xfrm>
            <a:custGeom>
              <a:avLst/>
              <a:pathLst>
                <a:path w="4761760" h="754052">
                  <a:moveTo>
                    <a:pt x="0" y="754052"/>
                  </a:moveTo>
                  <a:lnTo>
                    <a:pt x="250618" y="754052"/>
                  </a:lnTo>
                  <a:lnTo>
                    <a:pt x="501237" y="754052"/>
                  </a:lnTo>
                  <a:lnTo>
                    <a:pt x="751856" y="754052"/>
                  </a:lnTo>
                  <a:lnTo>
                    <a:pt x="1002475" y="754052"/>
                  </a:lnTo>
                  <a:lnTo>
                    <a:pt x="1253094" y="277808"/>
                  </a:lnTo>
                  <a:lnTo>
                    <a:pt x="1503713" y="238121"/>
                  </a:lnTo>
                  <a:lnTo>
                    <a:pt x="1754332" y="238121"/>
                  </a:lnTo>
                  <a:lnTo>
                    <a:pt x="2004951" y="158747"/>
                  </a:lnTo>
                  <a:lnTo>
                    <a:pt x="2255570" y="119060"/>
                  </a:lnTo>
                  <a:lnTo>
                    <a:pt x="2506189" y="0"/>
                  </a:lnTo>
                  <a:lnTo>
                    <a:pt x="2756808" y="0"/>
                  </a:lnTo>
                  <a:lnTo>
                    <a:pt x="3007427" y="0"/>
                  </a:lnTo>
                  <a:lnTo>
                    <a:pt x="3258046" y="0"/>
                  </a:lnTo>
                  <a:lnTo>
                    <a:pt x="3508665" y="0"/>
                  </a:lnTo>
                  <a:lnTo>
                    <a:pt x="3759284" y="39686"/>
                  </a:lnTo>
                  <a:lnTo>
                    <a:pt x="4009903" y="0"/>
                  </a:lnTo>
                  <a:lnTo>
                    <a:pt x="4260522" y="0"/>
                  </a:lnTo>
                  <a:lnTo>
                    <a:pt x="4511141" y="0"/>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1896305"/>
              <a:ext cx="6265474" cy="1706539"/>
            </a:xfrm>
            <a:custGeom>
              <a:avLst/>
              <a:pathLst>
                <a:path w="6265474" h="1706539">
                  <a:moveTo>
                    <a:pt x="0" y="1627165"/>
                  </a:moveTo>
                  <a:lnTo>
                    <a:pt x="250618" y="1587478"/>
                  </a:lnTo>
                  <a:lnTo>
                    <a:pt x="501237" y="1627165"/>
                  </a:lnTo>
                  <a:lnTo>
                    <a:pt x="751856" y="1627165"/>
                  </a:lnTo>
                  <a:lnTo>
                    <a:pt x="1002475" y="1031861"/>
                  </a:lnTo>
                  <a:lnTo>
                    <a:pt x="1253094" y="1031861"/>
                  </a:lnTo>
                  <a:lnTo>
                    <a:pt x="1503713" y="1031861"/>
                  </a:lnTo>
                  <a:lnTo>
                    <a:pt x="1754332" y="1071548"/>
                  </a:lnTo>
                  <a:lnTo>
                    <a:pt x="2004951" y="1706539"/>
                  </a:lnTo>
                  <a:lnTo>
                    <a:pt x="2255570" y="1666852"/>
                  </a:lnTo>
                  <a:lnTo>
                    <a:pt x="2506189" y="1666852"/>
                  </a:lnTo>
                  <a:lnTo>
                    <a:pt x="2756808" y="1666852"/>
                  </a:lnTo>
                  <a:lnTo>
                    <a:pt x="3007427" y="1547791"/>
                  </a:lnTo>
                  <a:lnTo>
                    <a:pt x="3258046" y="1468417"/>
                  </a:lnTo>
                  <a:lnTo>
                    <a:pt x="3508665" y="992174"/>
                  </a:lnTo>
                  <a:lnTo>
                    <a:pt x="3759284" y="992174"/>
                  </a:lnTo>
                  <a:lnTo>
                    <a:pt x="4009903" y="952487"/>
                  </a:lnTo>
                  <a:lnTo>
                    <a:pt x="4260522" y="238121"/>
                  </a:lnTo>
                  <a:lnTo>
                    <a:pt x="4511141" y="238121"/>
                  </a:lnTo>
                  <a:lnTo>
                    <a:pt x="4761760" y="238121"/>
                  </a:lnTo>
                  <a:lnTo>
                    <a:pt x="5012379" y="238121"/>
                  </a:lnTo>
                  <a:lnTo>
                    <a:pt x="5262998" y="238121"/>
                  </a:lnTo>
                  <a:lnTo>
                    <a:pt x="5513617" y="198434"/>
                  </a:lnTo>
                  <a:lnTo>
                    <a:pt x="5764236" y="39686"/>
                  </a:lnTo>
                  <a:lnTo>
                    <a:pt x="6014855" y="39686"/>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2650357"/>
              <a:ext cx="6265474" cy="1349356"/>
            </a:xfrm>
            <a:custGeom>
              <a:avLst/>
              <a:pathLst>
                <a:path w="6265474" h="1349356">
                  <a:moveTo>
                    <a:pt x="0" y="1349356"/>
                  </a:moveTo>
                  <a:lnTo>
                    <a:pt x="250618" y="1309669"/>
                  </a:lnTo>
                  <a:lnTo>
                    <a:pt x="501237" y="1309669"/>
                  </a:lnTo>
                  <a:lnTo>
                    <a:pt x="751856" y="1309669"/>
                  </a:lnTo>
                  <a:lnTo>
                    <a:pt x="1002475" y="1150921"/>
                  </a:lnTo>
                  <a:lnTo>
                    <a:pt x="1253094" y="1150921"/>
                  </a:lnTo>
                  <a:lnTo>
                    <a:pt x="1503713" y="1150921"/>
                  </a:lnTo>
                  <a:lnTo>
                    <a:pt x="1754332" y="1071548"/>
                  </a:lnTo>
                  <a:lnTo>
                    <a:pt x="2004951" y="1111234"/>
                  </a:lnTo>
                  <a:lnTo>
                    <a:pt x="2255570" y="1111234"/>
                  </a:lnTo>
                  <a:lnTo>
                    <a:pt x="2506189" y="1111234"/>
                  </a:lnTo>
                  <a:lnTo>
                    <a:pt x="2756808" y="1071548"/>
                  </a:lnTo>
                  <a:lnTo>
                    <a:pt x="3007427" y="1031861"/>
                  </a:lnTo>
                  <a:lnTo>
                    <a:pt x="3258046" y="992174"/>
                  </a:lnTo>
                  <a:lnTo>
                    <a:pt x="3508665" y="793739"/>
                  </a:lnTo>
                  <a:lnTo>
                    <a:pt x="3759284" y="754052"/>
                  </a:lnTo>
                  <a:lnTo>
                    <a:pt x="4009903" y="595304"/>
                  </a:lnTo>
                  <a:lnTo>
                    <a:pt x="4260522" y="555617"/>
                  </a:lnTo>
                  <a:lnTo>
                    <a:pt x="4511141" y="555617"/>
                  </a:lnTo>
                  <a:lnTo>
                    <a:pt x="4761760" y="396869"/>
                  </a:lnTo>
                  <a:lnTo>
                    <a:pt x="5012379" y="396869"/>
                  </a:lnTo>
                  <a:lnTo>
                    <a:pt x="5262998" y="238121"/>
                  </a:lnTo>
                  <a:lnTo>
                    <a:pt x="5513617" y="238121"/>
                  </a:lnTo>
                  <a:lnTo>
                    <a:pt x="5764236" y="119060"/>
                  </a:lnTo>
                  <a:lnTo>
                    <a:pt x="6014855" y="39686"/>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39748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39352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39352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39352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36970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37367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37367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37367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36970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36573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36177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34192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37958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2208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0224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0224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28636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28636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27445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26652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6255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63550" y="1711707"/>
              <a:ext cx="961819" cy="142225"/>
            </a:xfrm>
            <a:custGeom>
              <a:avLst/>
              <a:pathLst>
                <a:path w="961819" h="142225">
                  <a:moveTo>
                    <a:pt x="961819" y="0"/>
                  </a:moveTo>
                  <a:lnTo>
                    <a:pt x="0" y="142225"/>
                  </a:lnTo>
                </a:path>
              </a:pathLst>
            </a:custGeom>
          </p:spPr>
          <p:txBody>
            <a:bodyPr/>
            <a:lstStyle/>
            <a:p/>
          </p:txBody>
        </p:sp>
        <p:sp>
          <p:nvSpPr>
            <p:cNvPr id="79" name="pl79"/>
            <p:cNvSpPr/>
            <p:nvPr/>
          </p:nvSpPr>
          <p:spPr>
            <a:xfrm>
              <a:off x="7460419" y="1902319"/>
              <a:ext cx="796243" cy="318585"/>
            </a:xfrm>
            <a:custGeom>
              <a:avLst/>
              <a:pathLst>
                <a:path w="796243" h="318585">
                  <a:moveTo>
                    <a:pt x="796243" y="318585"/>
                  </a:moveTo>
                  <a:lnTo>
                    <a:pt x="0" y="0"/>
                  </a:lnTo>
                </a:path>
              </a:pathLst>
            </a:custGeom>
          </p:spPr>
          <p:txBody>
            <a:bodyPr/>
            <a:lstStyle/>
            <a:p/>
          </p:txBody>
        </p:sp>
        <p:sp>
          <p:nvSpPr>
            <p:cNvPr id="80" name="pl80"/>
            <p:cNvSpPr/>
            <p:nvPr/>
          </p:nvSpPr>
          <p:spPr>
            <a:xfrm>
              <a:off x="7464013" y="1897875"/>
              <a:ext cx="828768" cy="69876"/>
            </a:xfrm>
            <a:custGeom>
              <a:avLst/>
              <a:pathLst>
                <a:path w="828768" h="69876">
                  <a:moveTo>
                    <a:pt x="828768" y="69876"/>
                  </a:moveTo>
                  <a:lnTo>
                    <a:pt x="0" y="0"/>
                  </a:lnTo>
                </a:path>
              </a:pathLst>
            </a:custGeom>
          </p:spPr>
          <p:txBody>
            <a:bodyPr/>
            <a:lstStyle/>
            <a:p/>
          </p:txBody>
        </p:sp>
        <p:sp>
          <p:nvSpPr>
            <p:cNvPr id="81" name="pl81"/>
            <p:cNvSpPr/>
            <p:nvPr/>
          </p:nvSpPr>
          <p:spPr>
            <a:xfrm>
              <a:off x="7458474" y="1943162"/>
              <a:ext cx="985000" cy="539659"/>
            </a:xfrm>
            <a:custGeom>
              <a:avLst/>
              <a:pathLst>
                <a:path w="985000" h="539659">
                  <a:moveTo>
                    <a:pt x="985000" y="539659"/>
                  </a:moveTo>
                  <a:lnTo>
                    <a:pt x="0" y="0"/>
                  </a:lnTo>
                </a:path>
              </a:pathLst>
            </a:custGeom>
          </p:spPr>
          <p:txBody>
            <a:bodyPr/>
            <a:lstStyle/>
            <a:p/>
          </p:txBody>
        </p:sp>
        <p:sp>
          <p:nvSpPr>
            <p:cNvPr id="82" name="pl82"/>
            <p:cNvSpPr/>
            <p:nvPr/>
          </p:nvSpPr>
          <p:spPr>
            <a:xfrm>
              <a:off x="7453156" y="1945064"/>
              <a:ext cx="905919" cy="1058017"/>
            </a:xfrm>
            <a:custGeom>
              <a:avLst/>
              <a:pathLst>
                <a:path w="905919" h="1058017">
                  <a:moveTo>
                    <a:pt x="905919" y="1058017"/>
                  </a:moveTo>
                  <a:lnTo>
                    <a:pt x="0" y="0"/>
                  </a:lnTo>
                </a:path>
              </a:pathLst>
            </a:custGeom>
          </p:spPr>
          <p:txBody>
            <a:bodyPr/>
            <a:lstStyle/>
            <a:p/>
          </p:txBody>
        </p:sp>
        <p:sp>
          <p:nvSpPr>
            <p:cNvPr id="83" name="pl83"/>
            <p:cNvSpPr/>
            <p:nvPr/>
          </p:nvSpPr>
          <p:spPr>
            <a:xfrm>
              <a:off x="7456068" y="1944198"/>
              <a:ext cx="1041538" cy="800200"/>
            </a:xfrm>
            <a:custGeom>
              <a:avLst/>
              <a:pathLst>
                <a:path w="1041538" h="800200">
                  <a:moveTo>
                    <a:pt x="1041538" y="800200"/>
                  </a:moveTo>
                  <a:lnTo>
                    <a:pt x="0" y="0"/>
                  </a:lnTo>
                </a:path>
              </a:pathLst>
            </a:custGeom>
          </p:spPr>
          <p:txBody>
            <a:bodyPr/>
            <a:lstStyle/>
            <a:p/>
          </p:txBody>
        </p:sp>
        <p:sp>
          <p:nvSpPr>
            <p:cNvPr id="84" name="pl84"/>
            <p:cNvSpPr/>
            <p:nvPr/>
          </p:nvSpPr>
          <p:spPr>
            <a:xfrm>
              <a:off x="7450450" y="2024957"/>
              <a:ext cx="330267" cy="625630"/>
            </a:xfrm>
            <a:custGeom>
              <a:avLst/>
              <a:pathLst>
                <a:path w="330267" h="625630">
                  <a:moveTo>
                    <a:pt x="330267" y="625630"/>
                  </a:moveTo>
                  <a:lnTo>
                    <a:pt x="0" y="0"/>
                  </a:lnTo>
                </a:path>
              </a:pathLst>
            </a:custGeom>
          </p:spPr>
          <p:txBody>
            <a:bodyPr/>
            <a:lstStyle/>
            <a:p/>
          </p:txBody>
        </p:sp>
        <p:sp>
          <p:nvSpPr>
            <p:cNvPr id="85" name="pl85"/>
            <p:cNvSpPr/>
            <p:nvPr/>
          </p:nvSpPr>
          <p:spPr>
            <a:xfrm>
              <a:off x="7455924" y="2499867"/>
              <a:ext cx="975480" cy="764499"/>
            </a:xfrm>
            <a:custGeom>
              <a:avLst/>
              <a:pathLst>
                <a:path w="975480" h="764499">
                  <a:moveTo>
                    <a:pt x="975480" y="764499"/>
                  </a:moveTo>
                  <a:lnTo>
                    <a:pt x="0" y="0"/>
                  </a:lnTo>
                </a:path>
              </a:pathLst>
            </a:custGeom>
          </p:spPr>
          <p:txBody>
            <a:bodyPr/>
            <a:lstStyle/>
            <a:p/>
          </p:txBody>
        </p:sp>
        <p:sp>
          <p:nvSpPr>
            <p:cNvPr id="86" name="pl86"/>
            <p:cNvSpPr/>
            <p:nvPr/>
          </p:nvSpPr>
          <p:spPr>
            <a:xfrm>
              <a:off x="7455205" y="2658858"/>
              <a:ext cx="1000247" cy="866099"/>
            </a:xfrm>
            <a:custGeom>
              <a:avLst/>
              <a:pathLst>
                <a:path w="1000247" h="866099">
                  <a:moveTo>
                    <a:pt x="1000247" y="866099"/>
                  </a:moveTo>
                  <a:lnTo>
                    <a:pt x="0" y="0"/>
                  </a:lnTo>
                </a:path>
              </a:pathLst>
            </a:custGeom>
          </p:spPr>
          <p:txBody>
            <a:bodyPr/>
            <a:lstStyle/>
            <a:p/>
          </p:txBody>
        </p:sp>
        <p:sp>
          <p:nvSpPr>
            <p:cNvPr id="87" name="pl87"/>
            <p:cNvSpPr/>
            <p:nvPr/>
          </p:nvSpPr>
          <p:spPr>
            <a:xfrm>
              <a:off x="7464249" y="4198148"/>
              <a:ext cx="792413" cy="0"/>
            </a:xfrm>
            <a:custGeom>
              <a:avLst/>
              <a:pathLst>
                <a:path w="792413" h="0">
                  <a:moveTo>
                    <a:pt x="792413" y="0"/>
                  </a:moveTo>
                  <a:lnTo>
                    <a:pt x="0" y="0"/>
                  </a:lnTo>
                </a:path>
              </a:pathLst>
            </a:custGeom>
          </p:spPr>
          <p:txBody>
            <a:bodyPr/>
            <a:lstStyle/>
            <a:p/>
          </p:txBody>
        </p:sp>
        <p:sp>
          <p:nvSpPr>
            <p:cNvPr id="88" name="pl88"/>
            <p:cNvSpPr/>
            <p:nvPr/>
          </p:nvSpPr>
          <p:spPr>
            <a:xfrm>
              <a:off x="7464249" y="4991888"/>
              <a:ext cx="738189" cy="1"/>
            </a:xfrm>
            <a:custGeom>
              <a:avLst/>
              <a:pathLst>
                <a:path w="738189" h="1">
                  <a:moveTo>
                    <a:pt x="738189" y="1"/>
                  </a:moveTo>
                  <a:lnTo>
                    <a:pt x="0" y="0"/>
                  </a:lnTo>
                </a:path>
              </a:pathLst>
            </a:custGeom>
          </p:spPr>
          <p:txBody>
            <a:bodyPr/>
            <a:lstStyle/>
            <a:p/>
          </p:txBody>
        </p:sp>
        <p:sp>
          <p:nvSpPr>
            <p:cNvPr id="89" name="pl89"/>
            <p:cNvSpPr/>
            <p:nvPr/>
          </p:nvSpPr>
          <p:spPr>
            <a:xfrm>
              <a:off x="7464249" y="5626875"/>
              <a:ext cx="979225" cy="4"/>
            </a:xfrm>
            <a:custGeom>
              <a:avLst/>
              <a:pathLst>
                <a:path w="979225" h="4">
                  <a:moveTo>
                    <a:pt x="979225" y="0"/>
                  </a:moveTo>
                  <a:lnTo>
                    <a:pt x="0" y="4"/>
                  </a:lnTo>
                </a:path>
              </a:pathLst>
            </a:custGeom>
          </p:spPr>
          <p:txBody>
            <a:bodyPr/>
            <a:lstStyle/>
            <a:p/>
          </p:txBody>
        </p:sp>
        <p:sp>
          <p:nvSpPr>
            <p:cNvPr id="90" name="pg90"/>
            <p:cNvSpPr/>
            <p:nvPr/>
          </p:nvSpPr>
          <p:spPr>
            <a:xfrm>
              <a:off x="8356789" y="1624529"/>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670249"/>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98%</a:t>
              </a:r>
            </a:p>
          </p:txBody>
        </p:sp>
        <p:sp>
          <p:nvSpPr>
            <p:cNvPr id="92" name="pg92"/>
            <p:cNvSpPr/>
            <p:nvPr/>
          </p:nvSpPr>
          <p:spPr>
            <a:xfrm>
              <a:off x="8188083" y="2143742"/>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3" name="tx93"/>
            <p:cNvSpPr/>
            <p:nvPr/>
          </p:nvSpPr>
          <p:spPr>
            <a:xfrm>
              <a:off x="8210943" y="2189462"/>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97%</a:t>
              </a:r>
            </a:p>
          </p:txBody>
        </p:sp>
        <p:sp>
          <p:nvSpPr>
            <p:cNvPr id="94" name="pg94"/>
            <p:cNvSpPr/>
            <p:nvPr/>
          </p:nvSpPr>
          <p:spPr>
            <a:xfrm>
              <a:off x="8224201" y="1884144"/>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95" name="tx95"/>
            <p:cNvSpPr/>
            <p:nvPr/>
          </p:nvSpPr>
          <p:spPr>
            <a:xfrm>
              <a:off x="8247061" y="1929864"/>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97%</a:t>
              </a:r>
            </a:p>
          </p:txBody>
        </p:sp>
        <p:sp>
          <p:nvSpPr>
            <p:cNvPr id="96" name="pg96"/>
            <p:cNvSpPr/>
            <p:nvPr/>
          </p:nvSpPr>
          <p:spPr>
            <a:xfrm>
              <a:off x="8374894" y="2404792"/>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7" name="tx97"/>
            <p:cNvSpPr/>
            <p:nvPr/>
          </p:nvSpPr>
          <p:spPr>
            <a:xfrm>
              <a:off x="8397754" y="2450512"/>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96%</a:t>
              </a:r>
            </a:p>
          </p:txBody>
        </p:sp>
        <p:sp>
          <p:nvSpPr>
            <p:cNvPr id="98" name="pg98"/>
            <p:cNvSpPr/>
            <p:nvPr/>
          </p:nvSpPr>
          <p:spPr>
            <a:xfrm>
              <a:off x="8290495" y="2924049"/>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9" name="tx99"/>
            <p:cNvSpPr/>
            <p:nvPr/>
          </p:nvSpPr>
          <p:spPr>
            <a:xfrm>
              <a:off x="8313355" y="2969769"/>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96%</a:t>
              </a:r>
            </a:p>
          </p:txBody>
        </p:sp>
        <p:sp>
          <p:nvSpPr>
            <p:cNvPr id="100" name="pg100"/>
            <p:cNvSpPr/>
            <p:nvPr/>
          </p:nvSpPr>
          <p:spPr>
            <a:xfrm>
              <a:off x="8429027" y="2665746"/>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101" name="tx101"/>
            <p:cNvSpPr/>
            <p:nvPr/>
          </p:nvSpPr>
          <p:spPr>
            <a:xfrm>
              <a:off x="8451887" y="2711466"/>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96%</a:t>
              </a:r>
            </a:p>
          </p:txBody>
        </p:sp>
        <p:sp>
          <p:nvSpPr>
            <p:cNvPr id="102" name="pg102"/>
            <p:cNvSpPr/>
            <p:nvPr/>
          </p:nvSpPr>
          <p:spPr>
            <a:xfrm>
              <a:off x="7712137" y="2576294"/>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3" name="tx103"/>
            <p:cNvSpPr/>
            <p:nvPr/>
          </p:nvSpPr>
          <p:spPr>
            <a:xfrm>
              <a:off x="7734997" y="2622014"/>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94%</a:t>
              </a:r>
            </a:p>
          </p:txBody>
        </p:sp>
        <p:sp>
          <p:nvSpPr>
            <p:cNvPr id="104" name="pg104"/>
            <p:cNvSpPr/>
            <p:nvPr/>
          </p:nvSpPr>
          <p:spPr>
            <a:xfrm>
              <a:off x="8362824" y="3186058"/>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2"/>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5" name="tx105"/>
            <p:cNvSpPr/>
            <p:nvPr/>
          </p:nvSpPr>
          <p:spPr>
            <a:xfrm>
              <a:off x="8385684" y="3231778"/>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82%</a:t>
              </a:r>
            </a:p>
          </p:txBody>
        </p:sp>
        <p:sp>
          <p:nvSpPr>
            <p:cNvPr id="106" name="pg106"/>
            <p:cNvSpPr/>
            <p:nvPr/>
          </p:nvSpPr>
          <p:spPr>
            <a:xfrm>
              <a:off x="8386873" y="3446278"/>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7" name="tx107"/>
            <p:cNvSpPr/>
            <p:nvPr/>
          </p:nvSpPr>
          <p:spPr>
            <a:xfrm>
              <a:off x="8409733" y="3491998"/>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78%</a:t>
              </a:r>
            </a:p>
          </p:txBody>
        </p:sp>
        <p:sp>
          <p:nvSpPr>
            <p:cNvPr id="108" name="pg108"/>
            <p:cNvSpPr/>
            <p:nvPr/>
          </p:nvSpPr>
          <p:spPr>
            <a:xfrm>
              <a:off x="8188083" y="4113611"/>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9" name="tx109"/>
            <p:cNvSpPr/>
            <p:nvPr/>
          </p:nvSpPr>
          <p:spPr>
            <a:xfrm>
              <a:off x="8210943" y="4159331"/>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39%</a:t>
              </a:r>
            </a:p>
          </p:txBody>
        </p:sp>
        <p:sp>
          <p:nvSpPr>
            <p:cNvPr id="110" name="pg110"/>
            <p:cNvSpPr/>
            <p:nvPr/>
          </p:nvSpPr>
          <p:spPr>
            <a:xfrm>
              <a:off x="8133859" y="4907353"/>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11" name="tx111"/>
            <p:cNvSpPr/>
            <p:nvPr/>
          </p:nvSpPr>
          <p:spPr>
            <a:xfrm>
              <a:off x="8156719" y="4953073"/>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19%</a:t>
              </a:r>
            </a:p>
          </p:txBody>
        </p:sp>
        <p:sp>
          <p:nvSpPr>
            <p:cNvPr id="112" name="pg112"/>
            <p:cNvSpPr/>
            <p:nvPr/>
          </p:nvSpPr>
          <p:spPr>
            <a:xfrm>
              <a:off x="8374894" y="5542339"/>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2"/>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3" name="tx113"/>
            <p:cNvSpPr/>
            <p:nvPr/>
          </p:nvSpPr>
          <p:spPr>
            <a:xfrm>
              <a:off x="8397754" y="5588059"/>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3%</a:t>
              </a:r>
            </a:p>
          </p:txBody>
        </p:sp>
        <p:sp>
          <p:nvSpPr>
            <p:cNvPr id="114" name="pg114"/>
            <p:cNvSpPr/>
            <p:nvPr/>
          </p:nvSpPr>
          <p:spPr>
            <a:xfrm>
              <a:off x="1099697" y="4055984"/>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17" y="41017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44</a:t>
              </a:r>
            </a:p>
          </p:txBody>
        </p:sp>
        <p:sp>
          <p:nvSpPr>
            <p:cNvPr id="116" name="pg116"/>
            <p:cNvSpPr/>
            <p:nvPr/>
          </p:nvSpPr>
          <p:spPr>
            <a:xfrm>
              <a:off x="2352785" y="3857553"/>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05" y="39032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49</a:t>
              </a:r>
            </a:p>
          </p:txBody>
        </p:sp>
        <p:sp>
          <p:nvSpPr>
            <p:cNvPr id="118" name="pg118"/>
            <p:cNvSpPr/>
            <p:nvPr/>
          </p:nvSpPr>
          <p:spPr>
            <a:xfrm>
              <a:off x="3605884" y="3817864"/>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604" y="3863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50</a:t>
              </a:r>
            </a:p>
          </p:txBody>
        </p:sp>
        <p:sp>
          <p:nvSpPr>
            <p:cNvPr id="120" name="pg120"/>
            <p:cNvSpPr/>
            <p:nvPr/>
          </p:nvSpPr>
          <p:spPr>
            <a:xfrm>
              <a:off x="4858979" y="3460681"/>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99" y="3506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59</a:t>
              </a:r>
            </a:p>
          </p:txBody>
        </p:sp>
        <p:sp>
          <p:nvSpPr>
            <p:cNvPr id="122" name="pg122"/>
            <p:cNvSpPr/>
            <p:nvPr/>
          </p:nvSpPr>
          <p:spPr>
            <a:xfrm>
              <a:off x="5861426" y="3103513"/>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46" y="31492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68</a:t>
              </a:r>
            </a:p>
          </p:txBody>
        </p:sp>
        <p:sp>
          <p:nvSpPr>
            <p:cNvPr id="124" name="pg124"/>
            <p:cNvSpPr/>
            <p:nvPr/>
          </p:nvSpPr>
          <p:spPr>
            <a:xfrm>
              <a:off x="7365152" y="2706637"/>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72" y="2752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78</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274349" y="1368037"/>
              <a:ext cx="332969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Northern Africa,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44% in 2000 to 78% in 2025. This increase since 2000 is a result of incremental improvement in introducing new vaccines and expanding vaccination services to previously missed populations.
Enhancing BOP now depends partly on improving the coverage of HPV, ROTAC, and PCVC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increased by more than half since 2000, but reaching the next gains depends on closing coverage gaps in newer vaccines still below 78%.</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607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7509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8412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9315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54960"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0" name="pt10"/>
            <p:cNvSpPr/>
            <p:nvPr/>
          </p:nvSpPr>
          <p:spPr>
            <a:xfrm>
              <a:off x="1544377" y="533415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 name="pt11"/>
            <p:cNvSpPr/>
            <p:nvPr/>
          </p:nvSpPr>
          <p:spPr>
            <a:xfrm>
              <a:off x="1575280" y="46531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 name="pt12"/>
            <p:cNvSpPr/>
            <p:nvPr/>
          </p:nvSpPr>
          <p:spPr>
            <a:xfrm>
              <a:off x="1575280" y="397214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 name="pt13"/>
            <p:cNvSpPr/>
            <p:nvPr/>
          </p:nvSpPr>
          <p:spPr>
            <a:xfrm>
              <a:off x="1590731" y="329113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 name="pt14"/>
            <p:cNvSpPr/>
            <p:nvPr/>
          </p:nvSpPr>
          <p:spPr>
            <a:xfrm>
              <a:off x="1606183" y="26101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 name="pt15"/>
            <p:cNvSpPr/>
            <p:nvPr/>
          </p:nvSpPr>
          <p:spPr>
            <a:xfrm>
              <a:off x="1606183"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 name="tx16"/>
            <p:cNvSpPr/>
            <p:nvPr/>
          </p:nvSpPr>
          <p:spPr>
            <a:xfrm>
              <a:off x="1345453" y="5354490"/>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17" name="tx17"/>
            <p:cNvSpPr/>
            <p:nvPr/>
          </p:nvSpPr>
          <p:spPr>
            <a:xfrm>
              <a:off x="1396747" y="467348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18" name="tx18"/>
            <p:cNvSpPr/>
            <p:nvPr/>
          </p:nvSpPr>
          <p:spPr>
            <a:xfrm>
              <a:off x="1383671" y="399248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19" name="tx19"/>
            <p:cNvSpPr/>
            <p:nvPr/>
          </p:nvSpPr>
          <p:spPr>
            <a:xfrm>
              <a:off x="1385864" y="331147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20" name="tx20"/>
            <p:cNvSpPr/>
            <p:nvPr/>
          </p:nvSpPr>
          <p:spPr>
            <a:xfrm>
              <a:off x="1418963" y="263047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21" name="tx21"/>
            <p:cNvSpPr/>
            <p:nvPr/>
          </p:nvSpPr>
          <p:spPr>
            <a:xfrm>
              <a:off x="1410093" y="194946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22" name="rc22"/>
            <p:cNvSpPr/>
            <p:nvPr/>
          </p:nvSpPr>
          <p:spPr>
            <a:xfrm>
              <a:off x="343909" y="1807652"/>
              <a:ext cx="1379037" cy="3745526"/>
            </a:xfrm>
            <a:prstGeom prst="rect">
              <a:avLst/>
            </a:prstGeom>
            <a:noFill/>
            <a:ln w="13550" cap="rnd">
              <a:solidFill>
                <a:srgbClr val="999999">
                  <a:alpha val="100000"/>
                </a:srgbClr>
              </a:solidFill>
              <a:prstDash val="solid"/>
              <a:round/>
            </a:ln>
          </p:spPr>
          <p:txBody>
            <a:bodyPr/>
            <a:lstStyle/>
            <a:p/>
          </p:txBody>
        </p:sp>
        <p:sp>
          <p:nvSpPr>
            <p:cNvPr id="23" name="pl23"/>
            <p:cNvSpPr/>
            <p:nvPr/>
          </p:nvSpPr>
          <p:spPr>
            <a:xfrm>
              <a:off x="180566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11469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42372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73275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04178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057232"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29" name="pt29"/>
            <p:cNvSpPr/>
            <p:nvPr/>
          </p:nvSpPr>
          <p:spPr>
            <a:xfrm>
              <a:off x="2853941" y="5334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 name="pt30"/>
            <p:cNvSpPr/>
            <p:nvPr/>
          </p:nvSpPr>
          <p:spPr>
            <a:xfrm>
              <a:off x="2915746" y="465314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2977552" y="397214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 name="pt32"/>
            <p:cNvSpPr/>
            <p:nvPr/>
          </p:nvSpPr>
          <p:spPr>
            <a:xfrm>
              <a:off x="3008455" y="329113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3023906" y="26101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3039357"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tx35"/>
            <p:cNvSpPr/>
            <p:nvPr/>
          </p:nvSpPr>
          <p:spPr>
            <a:xfrm>
              <a:off x="2655017" y="5354490"/>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36" name="tx36"/>
            <p:cNvSpPr/>
            <p:nvPr/>
          </p:nvSpPr>
          <p:spPr>
            <a:xfrm>
              <a:off x="2737213" y="467348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37" name="tx37"/>
            <p:cNvSpPr/>
            <p:nvPr/>
          </p:nvSpPr>
          <p:spPr>
            <a:xfrm>
              <a:off x="2790332" y="399248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38" name="tx38"/>
            <p:cNvSpPr/>
            <p:nvPr/>
          </p:nvSpPr>
          <p:spPr>
            <a:xfrm>
              <a:off x="2803587" y="331147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39" name="tx39"/>
            <p:cNvSpPr/>
            <p:nvPr/>
          </p:nvSpPr>
          <p:spPr>
            <a:xfrm>
              <a:off x="2832297" y="263047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40" name="tx40"/>
            <p:cNvSpPr/>
            <p:nvPr/>
          </p:nvSpPr>
          <p:spPr>
            <a:xfrm>
              <a:off x="2843268" y="194946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41" name="rc41"/>
            <p:cNvSpPr/>
            <p:nvPr/>
          </p:nvSpPr>
          <p:spPr>
            <a:xfrm>
              <a:off x="1792535" y="1807652"/>
              <a:ext cx="1379037" cy="3745526"/>
            </a:xfrm>
            <a:prstGeom prst="rect">
              <a:avLst/>
            </a:prstGeom>
            <a:noFill/>
            <a:ln w="13550" cap="rnd">
              <a:solidFill>
                <a:srgbClr val="999999">
                  <a:alpha val="100000"/>
                </a:srgbClr>
              </a:solidFill>
              <a:prstDash val="solid"/>
              <a:round/>
            </a:ln>
          </p:spPr>
          <p:txBody>
            <a:bodyPr/>
            <a:lstStyle/>
            <a:p/>
          </p:txBody>
        </p:sp>
        <p:sp>
          <p:nvSpPr>
            <p:cNvPr id="42" name="pl42"/>
            <p:cNvSpPr/>
            <p:nvPr/>
          </p:nvSpPr>
          <p:spPr>
            <a:xfrm>
              <a:off x="325429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356332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387235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418137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449040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4536761"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48" name="pt48"/>
            <p:cNvSpPr/>
            <p:nvPr/>
          </p:nvSpPr>
          <p:spPr>
            <a:xfrm>
              <a:off x="4271664" y="5334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9" name="pt49"/>
            <p:cNvSpPr/>
            <p:nvPr/>
          </p:nvSpPr>
          <p:spPr>
            <a:xfrm>
              <a:off x="4364373" y="465314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0" name="pt50"/>
            <p:cNvSpPr/>
            <p:nvPr/>
          </p:nvSpPr>
          <p:spPr>
            <a:xfrm>
              <a:off x="4441630" y="397214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4472532" y="329113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4503435" y="26101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pt53"/>
            <p:cNvSpPr/>
            <p:nvPr/>
          </p:nvSpPr>
          <p:spPr>
            <a:xfrm>
              <a:off x="4503435"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 name="tx54"/>
            <p:cNvSpPr/>
            <p:nvPr/>
          </p:nvSpPr>
          <p:spPr>
            <a:xfrm>
              <a:off x="4072740" y="5354490"/>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55" name="tx55"/>
            <p:cNvSpPr/>
            <p:nvPr/>
          </p:nvSpPr>
          <p:spPr>
            <a:xfrm>
              <a:off x="4185840" y="467348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56" name="tx56"/>
            <p:cNvSpPr/>
            <p:nvPr/>
          </p:nvSpPr>
          <p:spPr>
            <a:xfrm>
              <a:off x="4236762" y="399248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57" name="tx57"/>
            <p:cNvSpPr/>
            <p:nvPr/>
          </p:nvSpPr>
          <p:spPr>
            <a:xfrm>
              <a:off x="4280924" y="331147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58" name="tx58"/>
            <p:cNvSpPr/>
            <p:nvPr/>
          </p:nvSpPr>
          <p:spPr>
            <a:xfrm>
              <a:off x="4316216" y="263047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59" name="tx59"/>
            <p:cNvSpPr/>
            <p:nvPr/>
          </p:nvSpPr>
          <p:spPr>
            <a:xfrm>
              <a:off x="4307346" y="194946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60" name="rc60"/>
            <p:cNvSpPr/>
            <p:nvPr/>
          </p:nvSpPr>
          <p:spPr>
            <a:xfrm>
              <a:off x="3241161" y="1807652"/>
              <a:ext cx="1379037" cy="3745526"/>
            </a:xfrm>
            <a:prstGeom prst="rect">
              <a:avLst/>
            </a:prstGeom>
            <a:noFill/>
            <a:ln w="13550" cap="rnd">
              <a:solidFill>
                <a:srgbClr val="999999">
                  <a:alpha val="100000"/>
                </a:srgbClr>
              </a:solidFill>
              <a:prstDash val="solid"/>
              <a:round/>
            </a:ln>
          </p:spPr>
          <p:txBody>
            <a:bodyPr/>
            <a:lstStyle/>
            <a:p/>
          </p:txBody>
        </p:sp>
        <p:sp>
          <p:nvSpPr>
            <p:cNvPr id="61" name="pl61"/>
            <p:cNvSpPr/>
            <p:nvPr/>
          </p:nvSpPr>
          <p:spPr>
            <a:xfrm>
              <a:off x="470292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501194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32097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563000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593903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5738165"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67" name="pt67"/>
            <p:cNvSpPr/>
            <p:nvPr/>
          </p:nvSpPr>
          <p:spPr>
            <a:xfrm>
              <a:off x="5534874" y="53341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5812999" y="44828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9" name="pt69"/>
            <p:cNvSpPr/>
            <p:nvPr/>
          </p:nvSpPr>
          <p:spPr>
            <a:xfrm>
              <a:off x="5874805" y="363163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0" name="pt70"/>
            <p:cNvSpPr/>
            <p:nvPr/>
          </p:nvSpPr>
          <p:spPr>
            <a:xfrm>
              <a:off x="5921159" y="2780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5936610"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tx72"/>
            <p:cNvSpPr/>
            <p:nvPr/>
          </p:nvSpPr>
          <p:spPr>
            <a:xfrm>
              <a:off x="5660908" y="5354490"/>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73" name="tx73"/>
            <p:cNvSpPr/>
            <p:nvPr/>
          </p:nvSpPr>
          <p:spPr>
            <a:xfrm>
              <a:off x="5634466" y="4503234"/>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74" name="tx74"/>
            <p:cNvSpPr/>
            <p:nvPr/>
          </p:nvSpPr>
          <p:spPr>
            <a:xfrm>
              <a:off x="5687585" y="365197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75" name="tx75"/>
            <p:cNvSpPr/>
            <p:nvPr/>
          </p:nvSpPr>
          <p:spPr>
            <a:xfrm>
              <a:off x="5729550" y="2800721"/>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76" name="tx76"/>
            <p:cNvSpPr/>
            <p:nvPr/>
          </p:nvSpPr>
          <p:spPr>
            <a:xfrm>
              <a:off x="5740521" y="194946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77" name="rc77"/>
            <p:cNvSpPr/>
            <p:nvPr/>
          </p:nvSpPr>
          <p:spPr>
            <a:xfrm>
              <a:off x="4689788" y="1807652"/>
              <a:ext cx="1379037" cy="3745526"/>
            </a:xfrm>
            <a:prstGeom prst="rect">
              <a:avLst/>
            </a:prstGeom>
            <a:noFill/>
            <a:ln w="13550" cap="rnd">
              <a:solidFill>
                <a:srgbClr val="999999">
                  <a:alpha val="100000"/>
                </a:srgbClr>
              </a:solidFill>
              <a:prstDash val="solid"/>
              <a:round/>
            </a:ln>
          </p:spPr>
          <p:txBody>
            <a:bodyPr/>
            <a:lstStyle/>
            <a:p/>
          </p:txBody>
        </p:sp>
        <p:sp>
          <p:nvSpPr>
            <p:cNvPr id="78" name="pl78"/>
            <p:cNvSpPr/>
            <p:nvPr/>
          </p:nvSpPr>
          <p:spPr>
            <a:xfrm>
              <a:off x="615154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46057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76960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07863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38766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18562"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84" name="pt84"/>
            <p:cNvSpPr/>
            <p:nvPr/>
          </p:nvSpPr>
          <p:spPr>
            <a:xfrm>
              <a:off x="7307980" y="53341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5" name="pt85"/>
            <p:cNvSpPr/>
            <p:nvPr/>
          </p:nvSpPr>
          <p:spPr>
            <a:xfrm>
              <a:off x="7307980" y="465314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6" name="pt86"/>
            <p:cNvSpPr/>
            <p:nvPr/>
          </p:nvSpPr>
          <p:spPr>
            <a:xfrm>
              <a:off x="7354334" y="397214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7" name="pt87"/>
            <p:cNvSpPr/>
            <p:nvPr/>
          </p:nvSpPr>
          <p:spPr>
            <a:xfrm>
              <a:off x="7354334" y="329113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8" name="pt88"/>
            <p:cNvSpPr/>
            <p:nvPr/>
          </p:nvSpPr>
          <p:spPr>
            <a:xfrm>
              <a:off x="7369785" y="26101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9" name="pt89"/>
            <p:cNvSpPr/>
            <p:nvPr/>
          </p:nvSpPr>
          <p:spPr>
            <a:xfrm>
              <a:off x="7385237"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0" name="tx90"/>
            <p:cNvSpPr/>
            <p:nvPr/>
          </p:nvSpPr>
          <p:spPr>
            <a:xfrm>
              <a:off x="7129447" y="535449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91" name="tx91"/>
            <p:cNvSpPr/>
            <p:nvPr/>
          </p:nvSpPr>
          <p:spPr>
            <a:xfrm>
              <a:off x="7109056" y="4673485"/>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92" name="tx92"/>
            <p:cNvSpPr/>
            <p:nvPr/>
          </p:nvSpPr>
          <p:spPr>
            <a:xfrm>
              <a:off x="7167114" y="399248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93" name="tx93"/>
            <p:cNvSpPr/>
            <p:nvPr/>
          </p:nvSpPr>
          <p:spPr>
            <a:xfrm>
              <a:off x="7162725" y="331147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94" name="tx94"/>
            <p:cNvSpPr/>
            <p:nvPr/>
          </p:nvSpPr>
          <p:spPr>
            <a:xfrm>
              <a:off x="7173696" y="263047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95" name="tx95"/>
            <p:cNvSpPr/>
            <p:nvPr/>
          </p:nvSpPr>
          <p:spPr>
            <a:xfrm>
              <a:off x="7180369" y="194946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96" name="rc96"/>
            <p:cNvSpPr/>
            <p:nvPr/>
          </p:nvSpPr>
          <p:spPr>
            <a:xfrm>
              <a:off x="6138414" y="1807652"/>
              <a:ext cx="1379037" cy="3745526"/>
            </a:xfrm>
            <a:prstGeom prst="rect">
              <a:avLst/>
            </a:prstGeom>
            <a:noFill/>
            <a:ln w="13550" cap="rnd">
              <a:solidFill>
                <a:srgbClr val="999999">
                  <a:alpha val="100000"/>
                </a:srgbClr>
              </a:solidFill>
              <a:prstDash val="solid"/>
              <a:round/>
            </a:ln>
          </p:spPr>
          <p:txBody>
            <a:bodyPr/>
            <a:lstStyle/>
            <a:p/>
          </p:txBody>
        </p:sp>
        <p:sp>
          <p:nvSpPr>
            <p:cNvPr id="97" name="pl97"/>
            <p:cNvSpPr/>
            <p:nvPr/>
          </p:nvSpPr>
          <p:spPr>
            <a:xfrm>
              <a:off x="760017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790920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821823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852725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883628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8820835"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03" name="pt103"/>
            <p:cNvSpPr/>
            <p:nvPr/>
          </p:nvSpPr>
          <p:spPr>
            <a:xfrm>
              <a:off x="8231258"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4" name="pt104"/>
            <p:cNvSpPr/>
            <p:nvPr/>
          </p:nvSpPr>
          <p:spPr>
            <a:xfrm>
              <a:off x="8632995" y="46531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8741155" y="397214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8802960" y="329113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7" name="pt107"/>
            <p:cNvSpPr/>
            <p:nvPr/>
          </p:nvSpPr>
          <p:spPr>
            <a:xfrm>
              <a:off x="8818412" y="26101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8" name="pt108"/>
            <p:cNvSpPr/>
            <p:nvPr/>
          </p:nvSpPr>
          <p:spPr>
            <a:xfrm>
              <a:off x="8833863"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9" name="tx109"/>
            <p:cNvSpPr/>
            <p:nvPr/>
          </p:nvSpPr>
          <p:spPr>
            <a:xfrm>
              <a:off x="8357293" y="5354490"/>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110" name="tx110"/>
            <p:cNvSpPr/>
            <p:nvPr/>
          </p:nvSpPr>
          <p:spPr>
            <a:xfrm>
              <a:off x="8454462" y="467348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111" name="tx111"/>
            <p:cNvSpPr/>
            <p:nvPr/>
          </p:nvSpPr>
          <p:spPr>
            <a:xfrm>
              <a:off x="8553935" y="399248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112" name="tx112"/>
            <p:cNvSpPr/>
            <p:nvPr/>
          </p:nvSpPr>
          <p:spPr>
            <a:xfrm>
              <a:off x="8606871" y="331147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113" name="tx113"/>
            <p:cNvSpPr/>
            <p:nvPr/>
          </p:nvSpPr>
          <p:spPr>
            <a:xfrm>
              <a:off x="8626803" y="263047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114" name="tx114"/>
            <p:cNvSpPr/>
            <p:nvPr/>
          </p:nvSpPr>
          <p:spPr>
            <a:xfrm>
              <a:off x="8628995" y="194946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115" name="rc115"/>
            <p:cNvSpPr/>
            <p:nvPr/>
          </p:nvSpPr>
          <p:spPr>
            <a:xfrm>
              <a:off x="7587040" y="1807652"/>
              <a:ext cx="1379037" cy="3745526"/>
            </a:xfrm>
            <a:prstGeom prst="rect">
              <a:avLst/>
            </a:prstGeom>
            <a:noFill/>
            <a:ln w="13550" cap="rnd">
              <a:solidFill>
                <a:srgbClr val="999999">
                  <a:alpha val="100000"/>
                </a:srgbClr>
              </a:solidFill>
              <a:prstDash val="solid"/>
              <a:round/>
            </a:ln>
          </p:spPr>
          <p:txBody>
            <a:bodyPr/>
            <a:lstStyle/>
            <a:p/>
          </p:txBody>
        </p:sp>
        <p:sp>
          <p:nvSpPr>
            <p:cNvPr id="116" name="pl116"/>
            <p:cNvSpPr/>
            <p:nvPr/>
          </p:nvSpPr>
          <p:spPr>
            <a:xfrm>
              <a:off x="904880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935782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966685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997588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1028491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9419634"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22" name="pt122"/>
            <p:cNvSpPr/>
            <p:nvPr/>
          </p:nvSpPr>
          <p:spPr>
            <a:xfrm>
              <a:off x="9958010" y="53341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3" name="pt123"/>
            <p:cNvSpPr/>
            <p:nvPr/>
          </p:nvSpPr>
          <p:spPr>
            <a:xfrm>
              <a:off x="10081621" y="44828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10189781" y="363163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10236135" y="2780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10251587"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10084044" y="53544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128" name="tx128"/>
            <p:cNvSpPr/>
            <p:nvPr/>
          </p:nvSpPr>
          <p:spPr>
            <a:xfrm>
              <a:off x="9882697" y="4503234"/>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129" name="tx129"/>
            <p:cNvSpPr/>
            <p:nvPr/>
          </p:nvSpPr>
          <p:spPr>
            <a:xfrm>
              <a:off x="10011248" y="365197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130" name="tx130"/>
            <p:cNvSpPr/>
            <p:nvPr/>
          </p:nvSpPr>
          <p:spPr>
            <a:xfrm>
              <a:off x="10048916" y="280072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131" name="tx131"/>
            <p:cNvSpPr/>
            <p:nvPr/>
          </p:nvSpPr>
          <p:spPr>
            <a:xfrm>
              <a:off x="10059978" y="194946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132" name="rc132"/>
            <p:cNvSpPr/>
            <p:nvPr/>
          </p:nvSpPr>
          <p:spPr>
            <a:xfrm>
              <a:off x="9035667" y="1807652"/>
              <a:ext cx="1379037" cy="3745526"/>
            </a:xfrm>
            <a:prstGeom prst="rect">
              <a:avLst/>
            </a:prstGeom>
            <a:noFill/>
            <a:ln w="13550" cap="rnd">
              <a:solidFill>
                <a:srgbClr val="999999">
                  <a:alpha val="100000"/>
                </a:srgbClr>
              </a:solidFill>
              <a:prstDash val="solid"/>
              <a:round/>
            </a:ln>
          </p:spPr>
          <p:txBody>
            <a:bodyPr/>
            <a:lstStyle/>
            <a:p/>
          </p:txBody>
        </p:sp>
        <p:sp>
          <p:nvSpPr>
            <p:cNvPr id="133" name="pl133"/>
            <p:cNvSpPr/>
            <p:nvPr/>
          </p:nvSpPr>
          <p:spPr>
            <a:xfrm>
              <a:off x="1049742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1080645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1111548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1142451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1173353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10559232"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39" name="pt139"/>
            <p:cNvSpPr/>
            <p:nvPr/>
          </p:nvSpPr>
          <p:spPr>
            <a:xfrm>
              <a:off x="11545699" y="5334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11545699" y="36316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11638407" y="192912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2" name="tx142"/>
            <p:cNvSpPr/>
            <p:nvPr/>
          </p:nvSpPr>
          <p:spPr>
            <a:xfrm>
              <a:off x="11367166" y="535449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143" name="tx143"/>
            <p:cNvSpPr/>
            <p:nvPr/>
          </p:nvSpPr>
          <p:spPr>
            <a:xfrm>
              <a:off x="11346775" y="3651977"/>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144" name="tx144"/>
            <p:cNvSpPr/>
            <p:nvPr/>
          </p:nvSpPr>
          <p:spPr>
            <a:xfrm>
              <a:off x="11433540" y="194946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145" name="rc145"/>
            <p:cNvSpPr/>
            <p:nvPr/>
          </p:nvSpPr>
          <p:spPr>
            <a:xfrm>
              <a:off x="10484293" y="1807652"/>
              <a:ext cx="1379037" cy="3745526"/>
            </a:xfrm>
            <a:prstGeom prst="rect">
              <a:avLst/>
            </a:prstGeom>
            <a:noFill/>
            <a:ln w="13550" cap="rnd">
              <a:solidFill>
                <a:srgbClr val="999999">
                  <a:alpha val="100000"/>
                </a:srgbClr>
              </a:solidFill>
              <a:prstDash val="solid"/>
              <a:round/>
            </a:ln>
          </p:spPr>
          <p:txBody>
            <a:bodyPr/>
            <a:lstStyle/>
            <a:p/>
          </p:txBody>
        </p:sp>
        <p:sp>
          <p:nvSpPr>
            <p:cNvPr id="146" name="rc146"/>
            <p:cNvSpPr/>
            <p:nvPr/>
          </p:nvSpPr>
          <p:spPr>
            <a:xfrm>
              <a:off x="343909"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7" name="tx147"/>
            <p:cNvSpPr/>
            <p:nvPr/>
          </p:nvSpPr>
          <p:spPr>
            <a:xfrm>
              <a:off x="726006"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(99%)</a:t>
              </a:r>
            </a:p>
          </p:txBody>
        </p:sp>
        <p:sp>
          <p:nvSpPr>
            <p:cNvPr id="148" name="rc148"/>
            <p:cNvSpPr/>
            <p:nvPr/>
          </p:nvSpPr>
          <p:spPr>
            <a:xfrm>
              <a:off x="1792535"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9" name="tx149"/>
            <p:cNvSpPr/>
            <p:nvPr/>
          </p:nvSpPr>
          <p:spPr>
            <a:xfrm>
              <a:off x="2174632"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(96%)</a:t>
              </a:r>
            </a:p>
          </p:txBody>
        </p:sp>
        <p:sp>
          <p:nvSpPr>
            <p:cNvPr id="150" name="rc150"/>
            <p:cNvSpPr/>
            <p:nvPr/>
          </p:nvSpPr>
          <p:spPr>
            <a:xfrm>
              <a:off x="3241161"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51" name="tx151"/>
            <p:cNvSpPr/>
            <p:nvPr/>
          </p:nvSpPr>
          <p:spPr>
            <a:xfrm>
              <a:off x="3644884"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(98%)</a:t>
              </a:r>
            </a:p>
          </p:txBody>
        </p:sp>
        <p:sp>
          <p:nvSpPr>
            <p:cNvPr id="152" name="rc152"/>
            <p:cNvSpPr/>
            <p:nvPr/>
          </p:nvSpPr>
          <p:spPr>
            <a:xfrm>
              <a:off x="4689788"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53" name="tx153"/>
            <p:cNvSpPr/>
            <p:nvPr/>
          </p:nvSpPr>
          <p:spPr>
            <a:xfrm>
              <a:off x="5084275"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(82%)</a:t>
              </a:r>
            </a:p>
          </p:txBody>
        </p:sp>
        <p:sp>
          <p:nvSpPr>
            <p:cNvPr id="154" name="rc154"/>
            <p:cNvSpPr/>
            <p:nvPr/>
          </p:nvSpPr>
          <p:spPr>
            <a:xfrm>
              <a:off x="6138414"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55" name="tx155"/>
            <p:cNvSpPr/>
            <p:nvPr/>
          </p:nvSpPr>
          <p:spPr>
            <a:xfrm>
              <a:off x="6508076"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(97%)</a:t>
              </a:r>
            </a:p>
          </p:txBody>
        </p:sp>
        <p:sp>
          <p:nvSpPr>
            <p:cNvPr id="156" name="rc156"/>
            <p:cNvSpPr/>
            <p:nvPr/>
          </p:nvSpPr>
          <p:spPr>
            <a:xfrm>
              <a:off x="7587040"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57" name="tx157"/>
            <p:cNvSpPr/>
            <p:nvPr/>
          </p:nvSpPr>
          <p:spPr>
            <a:xfrm>
              <a:off x="795670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(94%)</a:t>
              </a:r>
            </a:p>
          </p:txBody>
        </p:sp>
        <p:sp>
          <p:nvSpPr>
            <p:cNvPr id="158" name="rc158"/>
            <p:cNvSpPr/>
            <p:nvPr/>
          </p:nvSpPr>
          <p:spPr>
            <a:xfrm>
              <a:off x="9035667"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59" name="tx159"/>
            <p:cNvSpPr/>
            <p:nvPr/>
          </p:nvSpPr>
          <p:spPr>
            <a:xfrm>
              <a:off x="940537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(39%)</a:t>
              </a:r>
            </a:p>
          </p:txBody>
        </p:sp>
        <p:sp>
          <p:nvSpPr>
            <p:cNvPr id="160" name="rc160"/>
            <p:cNvSpPr/>
            <p:nvPr/>
          </p:nvSpPr>
          <p:spPr>
            <a:xfrm>
              <a:off x="10484293"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1" name="tx161"/>
            <p:cNvSpPr/>
            <p:nvPr/>
          </p:nvSpPr>
          <p:spPr>
            <a:xfrm>
              <a:off x="10817836"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(19%)</a:t>
              </a:r>
            </a:p>
          </p:txBody>
        </p:sp>
        <p:sp>
          <p:nvSpPr>
            <p:cNvPr id="162" name="pl162"/>
            <p:cNvSpPr/>
            <p:nvPr/>
          </p:nvSpPr>
          <p:spPr>
            <a:xfrm>
              <a:off x="343909"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163" name="pl163"/>
            <p:cNvSpPr/>
            <p:nvPr/>
          </p:nvSpPr>
          <p:spPr>
            <a:xfrm>
              <a:off x="35704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4" name="pl164"/>
            <p:cNvSpPr/>
            <p:nvPr/>
          </p:nvSpPr>
          <p:spPr>
            <a:xfrm>
              <a:off x="66607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5" name="pl165"/>
            <p:cNvSpPr/>
            <p:nvPr/>
          </p:nvSpPr>
          <p:spPr>
            <a:xfrm>
              <a:off x="97509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6" name="pl166"/>
            <p:cNvSpPr/>
            <p:nvPr/>
          </p:nvSpPr>
          <p:spPr>
            <a:xfrm>
              <a:off x="128412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7" name="pl167"/>
            <p:cNvSpPr/>
            <p:nvPr/>
          </p:nvSpPr>
          <p:spPr>
            <a:xfrm>
              <a:off x="159315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8" name="tx168"/>
            <p:cNvSpPr/>
            <p:nvPr/>
          </p:nvSpPr>
          <p:spPr>
            <a:xfrm rot="-5400000">
              <a:off x="29486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169" name="tx169"/>
            <p:cNvSpPr/>
            <p:nvPr/>
          </p:nvSpPr>
          <p:spPr>
            <a:xfrm rot="-5400000">
              <a:off x="60389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170" name="tx170"/>
            <p:cNvSpPr/>
            <p:nvPr/>
          </p:nvSpPr>
          <p:spPr>
            <a:xfrm rot="-5400000">
              <a:off x="91291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71" name="tx171"/>
            <p:cNvSpPr/>
            <p:nvPr/>
          </p:nvSpPr>
          <p:spPr>
            <a:xfrm rot="-5400000">
              <a:off x="122194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72" name="tx172"/>
            <p:cNvSpPr/>
            <p:nvPr/>
          </p:nvSpPr>
          <p:spPr>
            <a:xfrm rot="-5400000">
              <a:off x="153097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173" name="pl173"/>
            <p:cNvSpPr/>
            <p:nvPr/>
          </p:nvSpPr>
          <p:spPr>
            <a:xfrm>
              <a:off x="1792535"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174" name="pl174"/>
            <p:cNvSpPr/>
            <p:nvPr/>
          </p:nvSpPr>
          <p:spPr>
            <a:xfrm>
              <a:off x="180566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5" name="pl175"/>
            <p:cNvSpPr/>
            <p:nvPr/>
          </p:nvSpPr>
          <p:spPr>
            <a:xfrm>
              <a:off x="211469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242372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7" name="pl177"/>
            <p:cNvSpPr/>
            <p:nvPr/>
          </p:nvSpPr>
          <p:spPr>
            <a:xfrm>
              <a:off x="273275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pl178"/>
            <p:cNvSpPr/>
            <p:nvPr/>
          </p:nvSpPr>
          <p:spPr>
            <a:xfrm>
              <a:off x="304178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9" name="tx179"/>
            <p:cNvSpPr/>
            <p:nvPr/>
          </p:nvSpPr>
          <p:spPr>
            <a:xfrm rot="-5400000">
              <a:off x="174348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180" name="tx180"/>
            <p:cNvSpPr/>
            <p:nvPr/>
          </p:nvSpPr>
          <p:spPr>
            <a:xfrm rot="-5400000">
              <a:off x="205251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181" name="tx181"/>
            <p:cNvSpPr/>
            <p:nvPr/>
          </p:nvSpPr>
          <p:spPr>
            <a:xfrm rot="-5400000">
              <a:off x="236154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82" name="tx182"/>
            <p:cNvSpPr/>
            <p:nvPr/>
          </p:nvSpPr>
          <p:spPr>
            <a:xfrm rot="-5400000">
              <a:off x="267057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83" name="tx183"/>
            <p:cNvSpPr/>
            <p:nvPr/>
          </p:nvSpPr>
          <p:spPr>
            <a:xfrm rot="-5400000">
              <a:off x="297960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184" name="pl184"/>
            <p:cNvSpPr/>
            <p:nvPr/>
          </p:nvSpPr>
          <p:spPr>
            <a:xfrm>
              <a:off x="3241161"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185" name="pl185"/>
            <p:cNvSpPr/>
            <p:nvPr/>
          </p:nvSpPr>
          <p:spPr>
            <a:xfrm>
              <a:off x="325429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6" name="pl186"/>
            <p:cNvSpPr/>
            <p:nvPr/>
          </p:nvSpPr>
          <p:spPr>
            <a:xfrm>
              <a:off x="356332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7" name="pl187"/>
            <p:cNvSpPr/>
            <p:nvPr/>
          </p:nvSpPr>
          <p:spPr>
            <a:xfrm>
              <a:off x="387235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8" name="pl188"/>
            <p:cNvSpPr/>
            <p:nvPr/>
          </p:nvSpPr>
          <p:spPr>
            <a:xfrm>
              <a:off x="418137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9" name="pl189"/>
            <p:cNvSpPr/>
            <p:nvPr/>
          </p:nvSpPr>
          <p:spPr>
            <a:xfrm>
              <a:off x="449040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0" name="tx190"/>
            <p:cNvSpPr/>
            <p:nvPr/>
          </p:nvSpPr>
          <p:spPr>
            <a:xfrm rot="-5400000">
              <a:off x="319211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191" name="tx191"/>
            <p:cNvSpPr/>
            <p:nvPr/>
          </p:nvSpPr>
          <p:spPr>
            <a:xfrm rot="-5400000">
              <a:off x="350114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192" name="tx192"/>
            <p:cNvSpPr/>
            <p:nvPr/>
          </p:nvSpPr>
          <p:spPr>
            <a:xfrm rot="-5400000">
              <a:off x="381017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93" name="tx193"/>
            <p:cNvSpPr/>
            <p:nvPr/>
          </p:nvSpPr>
          <p:spPr>
            <a:xfrm rot="-5400000">
              <a:off x="411920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94" name="tx194"/>
            <p:cNvSpPr/>
            <p:nvPr/>
          </p:nvSpPr>
          <p:spPr>
            <a:xfrm rot="-5400000">
              <a:off x="442822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195" name="pl195"/>
            <p:cNvSpPr/>
            <p:nvPr/>
          </p:nvSpPr>
          <p:spPr>
            <a:xfrm>
              <a:off x="4689788"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196" name="pl196"/>
            <p:cNvSpPr/>
            <p:nvPr/>
          </p:nvSpPr>
          <p:spPr>
            <a:xfrm>
              <a:off x="470292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501194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pl198"/>
            <p:cNvSpPr/>
            <p:nvPr/>
          </p:nvSpPr>
          <p:spPr>
            <a:xfrm>
              <a:off x="532097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563000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593903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tx201"/>
            <p:cNvSpPr/>
            <p:nvPr/>
          </p:nvSpPr>
          <p:spPr>
            <a:xfrm rot="-5400000">
              <a:off x="464074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202" name="tx202"/>
            <p:cNvSpPr/>
            <p:nvPr/>
          </p:nvSpPr>
          <p:spPr>
            <a:xfrm rot="-5400000">
              <a:off x="494977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203" name="tx203"/>
            <p:cNvSpPr/>
            <p:nvPr/>
          </p:nvSpPr>
          <p:spPr>
            <a:xfrm rot="-5400000">
              <a:off x="525879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204" name="tx204"/>
            <p:cNvSpPr/>
            <p:nvPr/>
          </p:nvSpPr>
          <p:spPr>
            <a:xfrm rot="-5400000">
              <a:off x="556782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05" name="tx205"/>
            <p:cNvSpPr/>
            <p:nvPr/>
          </p:nvSpPr>
          <p:spPr>
            <a:xfrm rot="-5400000">
              <a:off x="587685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06" name="pl206"/>
            <p:cNvSpPr/>
            <p:nvPr/>
          </p:nvSpPr>
          <p:spPr>
            <a:xfrm>
              <a:off x="6138414"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07" name="pl207"/>
            <p:cNvSpPr/>
            <p:nvPr/>
          </p:nvSpPr>
          <p:spPr>
            <a:xfrm>
              <a:off x="615154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646057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676960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707863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pl211"/>
            <p:cNvSpPr/>
            <p:nvPr/>
          </p:nvSpPr>
          <p:spPr>
            <a:xfrm>
              <a:off x="738766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2" name="tx212"/>
            <p:cNvSpPr/>
            <p:nvPr/>
          </p:nvSpPr>
          <p:spPr>
            <a:xfrm rot="-5400000">
              <a:off x="608936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213" name="tx213"/>
            <p:cNvSpPr/>
            <p:nvPr/>
          </p:nvSpPr>
          <p:spPr>
            <a:xfrm rot="-5400000">
              <a:off x="639839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214" name="tx214"/>
            <p:cNvSpPr/>
            <p:nvPr/>
          </p:nvSpPr>
          <p:spPr>
            <a:xfrm rot="-5400000">
              <a:off x="670742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215" name="tx215"/>
            <p:cNvSpPr/>
            <p:nvPr/>
          </p:nvSpPr>
          <p:spPr>
            <a:xfrm rot="-5400000">
              <a:off x="701645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16" name="tx216"/>
            <p:cNvSpPr/>
            <p:nvPr/>
          </p:nvSpPr>
          <p:spPr>
            <a:xfrm rot="-5400000">
              <a:off x="732548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17" name="pl217"/>
            <p:cNvSpPr/>
            <p:nvPr/>
          </p:nvSpPr>
          <p:spPr>
            <a:xfrm>
              <a:off x="7587040"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18" name="pl218"/>
            <p:cNvSpPr/>
            <p:nvPr/>
          </p:nvSpPr>
          <p:spPr>
            <a:xfrm>
              <a:off x="760017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9" name="pl219"/>
            <p:cNvSpPr/>
            <p:nvPr/>
          </p:nvSpPr>
          <p:spPr>
            <a:xfrm>
              <a:off x="790920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0" name="pl220"/>
            <p:cNvSpPr/>
            <p:nvPr/>
          </p:nvSpPr>
          <p:spPr>
            <a:xfrm>
              <a:off x="821823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1" name="pl221"/>
            <p:cNvSpPr/>
            <p:nvPr/>
          </p:nvSpPr>
          <p:spPr>
            <a:xfrm>
              <a:off x="852725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883628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3" name="tx223"/>
            <p:cNvSpPr/>
            <p:nvPr/>
          </p:nvSpPr>
          <p:spPr>
            <a:xfrm rot="-5400000">
              <a:off x="753799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224" name="tx224"/>
            <p:cNvSpPr/>
            <p:nvPr/>
          </p:nvSpPr>
          <p:spPr>
            <a:xfrm rot="-5400000">
              <a:off x="784702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225" name="tx225"/>
            <p:cNvSpPr/>
            <p:nvPr/>
          </p:nvSpPr>
          <p:spPr>
            <a:xfrm rot="-5400000">
              <a:off x="815605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226" name="tx226"/>
            <p:cNvSpPr/>
            <p:nvPr/>
          </p:nvSpPr>
          <p:spPr>
            <a:xfrm rot="-5400000">
              <a:off x="846507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27" name="tx227"/>
            <p:cNvSpPr/>
            <p:nvPr/>
          </p:nvSpPr>
          <p:spPr>
            <a:xfrm rot="-5400000">
              <a:off x="877410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28" name="pl228"/>
            <p:cNvSpPr/>
            <p:nvPr/>
          </p:nvSpPr>
          <p:spPr>
            <a:xfrm>
              <a:off x="9035667"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29" name="pl229"/>
            <p:cNvSpPr/>
            <p:nvPr/>
          </p:nvSpPr>
          <p:spPr>
            <a:xfrm>
              <a:off x="904880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935782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966685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pl232"/>
            <p:cNvSpPr/>
            <p:nvPr/>
          </p:nvSpPr>
          <p:spPr>
            <a:xfrm>
              <a:off x="997588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3" name="pl233"/>
            <p:cNvSpPr/>
            <p:nvPr/>
          </p:nvSpPr>
          <p:spPr>
            <a:xfrm>
              <a:off x="1028491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4" name="tx234"/>
            <p:cNvSpPr/>
            <p:nvPr/>
          </p:nvSpPr>
          <p:spPr>
            <a:xfrm rot="-5400000">
              <a:off x="898662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235" name="tx235"/>
            <p:cNvSpPr/>
            <p:nvPr/>
          </p:nvSpPr>
          <p:spPr>
            <a:xfrm rot="-5400000">
              <a:off x="929564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236" name="tx236"/>
            <p:cNvSpPr/>
            <p:nvPr/>
          </p:nvSpPr>
          <p:spPr>
            <a:xfrm rot="-5400000">
              <a:off x="960467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237" name="tx237"/>
            <p:cNvSpPr/>
            <p:nvPr/>
          </p:nvSpPr>
          <p:spPr>
            <a:xfrm rot="-5400000">
              <a:off x="991370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38" name="tx238"/>
            <p:cNvSpPr/>
            <p:nvPr/>
          </p:nvSpPr>
          <p:spPr>
            <a:xfrm rot="-5400000">
              <a:off x="1022273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39" name="pl239"/>
            <p:cNvSpPr/>
            <p:nvPr/>
          </p:nvSpPr>
          <p:spPr>
            <a:xfrm>
              <a:off x="10484293" y="5553179"/>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40" name="pl240"/>
            <p:cNvSpPr/>
            <p:nvPr/>
          </p:nvSpPr>
          <p:spPr>
            <a:xfrm>
              <a:off x="1049742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1" name="pl241"/>
            <p:cNvSpPr/>
            <p:nvPr/>
          </p:nvSpPr>
          <p:spPr>
            <a:xfrm>
              <a:off x="1080645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2" name="pl242"/>
            <p:cNvSpPr/>
            <p:nvPr/>
          </p:nvSpPr>
          <p:spPr>
            <a:xfrm>
              <a:off x="1111548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3" name="pl243"/>
            <p:cNvSpPr/>
            <p:nvPr/>
          </p:nvSpPr>
          <p:spPr>
            <a:xfrm>
              <a:off x="1142451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4" name="pl244"/>
            <p:cNvSpPr/>
            <p:nvPr/>
          </p:nvSpPr>
          <p:spPr>
            <a:xfrm>
              <a:off x="1173353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5" name="tx245"/>
            <p:cNvSpPr/>
            <p:nvPr/>
          </p:nvSpPr>
          <p:spPr>
            <a:xfrm rot="-5400000">
              <a:off x="1043524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246" name="tx246"/>
            <p:cNvSpPr/>
            <p:nvPr/>
          </p:nvSpPr>
          <p:spPr>
            <a:xfrm rot="-5400000">
              <a:off x="1074427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247" name="tx247"/>
            <p:cNvSpPr/>
            <p:nvPr/>
          </p:nvSpPr>
          <p:spPr>
            <a:xfrm rot="-5400000">
              <a:off x="1105330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248" name="tx248"/>
            <p:cNvSpPr/>
            <p:nvPr/>
          </p:nvSpPr>
          <p:spPr>
            <a:xfrm rot="-5400000">
              <a:off x="1136233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49" name="tx249"/>
            <p:cNvSpPr/>
            <p:nvPr/>
          </p:nvSpPr>
          <p:spPr>
            <a:xfrm rot="-5400000">
              <a:off x="1167136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50" name="tx250"/>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51" name="tx251"/>
            <p:cNvSpPr/>
            <p:nvPr/>
          </p:nvSpPr>
          <p:spPr>
            <a:xfrm>
              <a:off x="4124796"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52" name="pt252"/>
            <p:cNvSpPr/>
            <p:nvPr/>
          </p:nvSpPr>
          <p:spPr>
            <a:xfrm>
              <a:off x="5117432"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5665713"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4" name="pt254"/>
            <p:cNvSpPr/>
            <p:nvPr/>
          </p:nvSpPr>
          <p:spPr>
            <a:xfrm>
              <a:off x="6310280"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6954847"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6" name="pt256"/>
            <p:cNvSpPr/>
            <p:nvPr/>
          </p:nvSpPr>
          <p:spPr>
            <a:xfrm>
              <a:off x="7599414" y="6193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tx257"/>
            <p:cNvSpPr/>
            <p:nvPr/>
          </p:nvSpPr>
          <p:spPr>
            <a:xfrm>
              <a:off x="5345527"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258" name="tx258"/>
            <p:cNvSpPr/>
            <p:nvPr/>
          </p:nvSpPr>
          <p:spPr>
            <a:xfrm>
              <a:off x="5893807"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259" name="tx259"/>
            <p:cNvSpPr/>
            <p:nvPr/>
          </p:nvSpPr>
          <p:spPr>
            <a:xfrm>
              <a:off x="653837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260" name="tx260"/>
            <p:cNvSpPr/>
            <p:nvPr/>
          </p:nvSpPr>
          <p:spPr>
            <a:xfrm>
              <a:off x="718294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261" name="tx261"/>
            <p:cNvSpPr/>
            <p:nvPr/>
          </p:nvSpPr>
          <p:spPr>
            <a:xfrm>
              <a:off x="7827508"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262" name="tx262"/>
            <p:cNvSpPr/>
            <p:nvPr/>
          </p:nvSpPr>
          <p:spPr>
            <a:xfrm>
              <a:off x="343909" y="1368037"/>
              <a:ext cx="41560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Northern Africa, 2025</a:t>
              </a:r>
            </a:p>
          </p:txBody>
        </p:sp>
        <p:sp>
          <p:nvSpPr>
            <p:cNvPr id="263" name="tx263"/>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4" name="tx264"/>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265"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266" name=""/>
          <p:cNvGrpSpPr/>
          <p:nvPr/>
        </p:nvGrpSpPr>
        <p:grpSpPr>
          <a:xfrm>
            <a:off x="292608" y="914400"/>
            <a:ext cx="11612880" cy="28575"/>
            <a:chOff x="292608" y="914400"/>
            <a:chExt cx="11612880" cy="28575"/>
          </a:xfrm>
        </p:grpSpPr>
        <p:sp>
          <p:nvSpPr>
            <p:cNvPr id="267"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68"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7645" y="2958899"/>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5" name="pl5"/>
            <p:cNvSpPr/>
            <p:nvPr/>
          </p:nvSpPr>
          <p:spPr>
            <a:xfrm>
              <a:off x="807645" y="2486352"/>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6" name="pl6"/>
            <p:cNvSpPr/>
            <p:nvPr/>
          </p:nvSpPr>
          <p:spPr>
            <a:xfrm>
              <a:off x="807645" y="2013804"/>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7" name="pl7"/>
            <p:cNvSpPr/>
            <p:nvPr/>
          </p:nvSpPr>
          <p:spPr>
            <a:xfrm>
              <a:off x="807645" y="1541256"/>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8" name="pl8"/>
            <p:cNvSpPr/>
            <p:nvPr/>
          </p:nvSpPr>
          <p:spPr>
            <a:xfrm>
              <a:off x="807645" y="1068708"/>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9" name="pl9"/>
            <p:cNvSpPr/>
            <p:nvPr/>
          </p:nvSpPr>
          <p:spPr>
            <a:xfrm>
              <a:off x="97696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21131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4456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800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1437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4872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8307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174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517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8613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 name="rc19"/>
            <p:cNvSpPr/>
            <p:nvPr/>
          </p:nvSpPr>
          <p:spPr>
            <a:xfrm>
              <a:off x="1978818" y="2013804"/>
              <a:ext cx="105458" cy="945095"/>
            </a:xfrm>
            <a:prstGeom prst="rect">
              <a:avLst/>
            </a:prstGeom>
            <a:solidFill>
              <a:srgbClr val="2C7FB8">
                <a:alpha val="100000"/>
              </a:srgbClr>
            </a:solidFill>
          </p:spPr>
          <p:txBody>
            <a:bodyPr/>
            <a:lstStyle/>
            <a:p/>
          </p:txBody>
        </p:sp>
        <p:sp>
          <p:nvSpPr>
            <p:cNvPr id="20" name="rc20"/>
            <p:cNvSpPr/>
            <p:nvPr/>
          </p:nvSpPr>
          <p:spPr>
            <a:xfrm>
              <a:off x="2095994" y="2013804"/>
              <a:ext cx="105458" cy="945095"/>
            </a:xfrm>
            <a:prstGeom prst="rect">
              <a:avLst/>
            </a:prstGeom>
            <a:solidFill>
              <a:srgbClr val="2C7FB8">
                <a:alpha val="100000"/>
              </a:srgbClr>
            </a:solidFill>
          </p:spPr>
          <p:txBody>
            <a:bodyPr/>
            <a:lstStyle/>
            <a:p/>
          </p:txBody>
        </p:sp>
        <p:sp>
          <p:nvSpPr>
            <p:cNvPr id="21" name="rc21"/>
            <p:cNvSpPr/>
            <p:nvPr/>
          </p:nvSpPr>
          <p:spPr>
            <a:xfrm>
              <a:off x="2213170" y="2013804"/>
              <a:ext cx="105458" cy="945095"/>
            </a:xfrm>
            <a:prstGeom prst="rect">
              <a:avLst/>
            </a:prstGeom>
            <a:solidFill>
              <a:srgbClr val="2C7FB8">
                <a:alpha val="100000"/>
              </a:srgbClr>
            </a:solidFill>
          </p:spPr>
          <p:txBody>
            <a:bodyPr/>
            <a:lstStyle/>
            <a:p/>
          </p:txBody>
        </p:sp>
        <p:sp>
          <p:nvSpPr>
            <p:cNvPr id="22" name="rc22"/>
            <p:cNvSpPr/>
            <p:nvPr/>
          </p:nvSpPr>
          <p:spPr>
            <a:xfrm>
              <a:off x="2330346" y="2013804"/>
              <a:ext cx="105458" cy="945095"/>
            </a:xfrm>
            <a:prstGeom prst="rect">
              <a:avLst/>
            </a:prstGeom>
            <a:solidFill>
              <a:srgbClr val="2C7FB8">
                <a:alpha val="100000"/>
              </a:srgbClr>
            </a:solidFill>
          </p:spPr>
          <p:txBody>
            <a:bodyPr/>
            <a:lstStyle/>
            <a:p/>
          </p:txBody>
        </p:sp>
        <p:sp>
          <p:nvSpPr>
            <p:cNvPr id="23" name="rc23"/>
            <p:cNvSpPr/>
            <p:nvPr/>
          </p:nvSpPr>
          <p:spPr>
            <a:xfrm>
              <a:off x="2447521" y="1824785"/>
              <a:ext cx="105458" cy="1134114"/>
            </a:xfrm>
            <a:prstGeom prst="rect">
              <a:avLst/>
            </a:prstGeom>
            <a:solidFill>
              <a:srgbClr val="2C7FB8">
                <a:alpha val="100000"/>
              </a:srgbClr>
            </a:solidFill>
          </p:spPr>
          <p:txBody>
            <a:bodyPr/>
            <a:lstStyle/>
            <a:p/>
          </p:txBody>
        </p:sp>
        <p:sp>
          <p:nvSpPr>
            <p:cNvPr id="24" name="rc24"/>
            <p:cNvSpPr/>
            <p:nvPr/>
          </p:nvSpPr>
          <p:spPr>
            <a:xfrm>
              <a:off x="2564697" y="1824785"/>
              <a:ext cx="105458" cy="1134114"/>
            </a:xfrm>
            <a:prstGeom prst="rect">
              <a:avLst/>
            </a:prstGeom>
            <a:solidFill>
              <a:srgbClr val="2C7FB8">
                <a:alpha val="100000"/>
              </a:srgbClr>
            </a:solidFill>
          </p:spPr>
          <p:txBody>
            <a:bodyPr/>
            <a:lstStyle/>
            <a:p/>
          </p:txBody>
        </p:sp>
        <p:sp>
          <p:nvSpPr>
            <p:cNvPr id="25" name="rc25"/>
            <p:cNvSpPr/>
            <p:nvPr/>
          </p:nvSpPr>
          <p:spPr>
            <a:xfrm>
              <a:off x="2681873" y="1824785"/>
              <a:ext cx="105458" cy="1134114"/>
            </a:xfrm>
            <a:prstGeom prst="rect">
              <a:avLst/>
            </a:prstGeom>
            <a:solidFill>
              <a:srgbClr val="2C7FB8">
                <a:alpha val="100000"/>
              </a:srgbClr>
            </a:solidFill>
          </p:spPr>
          <p:txBody>
            <a:bodyPr/>
            <a:lstStyle/>
            <a:p/>
          </p:txBody>
        </p:sp>
        <p:sp>
          <p:nvSpPr>
            <p:cNvPr id="26" name="rc26"/>
            <p:cNvSpPr/>
            <p:nvPr/>
          </p:nvSpPr>
          <p:spPr>
            <a:xfrm>
              <a:off x="2799049" y="1824785"/>
              <a:ext cx="105458" cy="1134114"/>
            </a:xfrm>
            <a:prstGeom prst="rect">
              <a:avLst/>
            </a:prstGeom>
            <a:solidFill>
              <a:srgbClr val="2C7FB8">
                <a:alpha val="100000"/>
              </a:srgbClr>
            </a:solidFill>
          </p:spPr>
          <p:txBody>
            <a:bodyPr/>
            <a:lstStyle/>
            <a:p/>
          </p:txBody>
        </p:sp>
        <p:sp>
          <p:nvSpPr>
            <p:cNvPr id="27" name="rc27"/>
            <p:cNvSpPr/>
            <p:nvPr/>
          </p:nvSpPr>
          <p:spPr>
            <a:xfrm>
              <a:off x="2916225" y="1824785"/>
              <a:ext cx="105458" cy="1134114"/>
            </a:xfrm>
            <a:prstGeom prst="rect">
              <a:avLst/>
            </a:prstGeom>
            <a:solidFill>
              <a:srgbClr val="2C7FB8">
                <a:alpha val="100000"/>
              </a:srgbClr>
            </a:solidFill>
          </p:spPr>
          <p:txBody>
            <a:bodyPr/>
            <a:lstStyle/>
            <a:p/>
          </p:txBody>
        </p:sp>
        <p:sp>
          <p:nvSpPr>
            <p:cNvPr id="28" name="rc28"/>
            <p:cNvSpPr/>
            <p:nvPr/>
          </p:nvSpPr>
          <p:spPr>
            <a:xfrm>
              <a:off x="3033401" y="1824785"/>
              <a:ext cx="105458" cy="1134114"/>
            </a:xfrm>
            <a:prstGeom prst="rect">
              <a:avLst/>
            </a:prstGeom>
            <a:solidFill>
              <a:srgbClr val="2C7FB8">
                <a:alpha val="100000"/>
              </a:srgbClr>
            </a:solidFill>
          </p:spPr>
          <p:txBody>
            <a:bodyPr/>
            <a:lstStyle/>
            <a:p/>
          </p:txBody>
        </p:sp>
        <p:sp>
          <p:nvSpPr>
            <p:cNvPr id="29" name="rc29"/>
            <p:cNvSpPr/>
            <p:nvPr/>
          </p:nvSpPr>
          <p:spPr>
            <a:xfrm>
              <a:off x="3150577" y="1824785"/>
              <a:ext cx="105458" cy="1134114"/>
            </a:xfrm>
            <a:prstGeom prst="rect">
              <a:avLst/>
            </a:prstGeom>
            <a:solidFill>
              <a:srgbClr val="2C7FB8">
                <a:alpha val="100000"/>
              </a:srgbClr>
            </a:solidFill>
          </p:spPr>
          <p:txBody>
            <a:bodyPr/>
            <a:lstStyle/>
            <a:p/>
          </p:txBody>
        </p:sp>
        <p:sp>
          <p:nvSpPr>
            <p:cNvPr id="30" name="pl30"/>
            <p:cNvSpPr/>
            <p:nvPr/>
          </p:nvSpPr>
          <p:spPr>
            <a:xfrm>
              <a:off x="807645" y="1824785"/>
              <a:ext cx="2564980" cy="0"/>
            </a:xfrm>
            <a:custGeom>
              <a:avLst/>
              <a:pathLst>
                <a:path w="2564980" h="0">
                  <a:moveTo>
                    <a:pt x="0" y="0"/>
                  </a:moveTo>
                  <a:lnTo>
                    <a:pt x="2564980" y="0"/>
                  </a:lnTo>
                  <a:lnTo>
                    <a:pt x="2564980" y="0"/>
                  </a:lnTo>
                </a:path>
              </a:pathLst>
            </a:custGeom>
            <a:ln w="16260" cap="flat">
              <a:solidFill>
                <a:srgbClr val="BEBEBE">
                  <a:alpha val="100000"/>
                </a:srgbClr>
              </a:solidFill>
              <a:prstDash val="dash"/>
              <a:round/>
            </a:ln>
          </p:spPr>
          <p:txBody>
            <a:bodyPr/>
            <a:lstStyle/>
            <a:p/>
          </p:txBody>
        </p:sp>
        <p:sp>
          <p:nvSpPr>
            <p:cNvPr id="31" name="pl31"/>
            <p:cNvSpPr/>
            <p:nvPr/>
          </p:nvSpPr>
          <p:spPr>
            <a:xfrm>
              <a:off x="2031547" y="1106512"/>
              <a:ext cx="1171758" cy="1606662"/>
            </a:xfrm>
            <a:custGeom>
              <a:avLst/>
              <a:pathLst>
                <a:path w="1171758" h="1606662">
                  <a:moveTo>
                    <a:pt x="0" y="1606662"/>
                  </a:moveTo>
                  <a:lnTo>
                    <a:pt x="117175" y="1058507"/>
                  </a:lnTo>
                  <a:lnTo>
                    <a:pt x="234351" y="1266428"/>
                  </a:lnTo>
                  <a:lnTo>
                    <a:pt x="351527" y="1077408"/>
                  </a:lnTo>
                  <a:lnTo>
                    <a:pt x="468703" y="75607"/>
                  </a:lnTo>
                  <a:lnTo>
                    <a:pt x="585879" y="94509"/>
                  </a:lnTo>
                  <a:lnTo>
                    <a:pt x="703055" y="94509"/>
                  </a:lnTo>
                  <a:lnTo>
                    <a:pt x="820231" y="94509"/>
                  </a:lnTo>
                  <a:lnTo>
                    <a:pt x="937407" y="56705"/>
                  </a:lnTo>
                  <a:lnTo>
                    <a:pt x="1054583" y="18901"/>
                  </a:lnTo>
                  <a:lnTo>
                    <a:pt x="1171758" y="0"/>
                  </a:lnTo>
                </a:path>
              </a:pathLst>
            </a:custGeom>
            <a:ln w="27101" cap="flat">
              <a:solidFill>
                <a:srgbClr val="000000">
                  <a:alpha val="80000"/>
                </a:srgbClr>
              </a:solidFill>
              <a:prstDash val="solid"/>
              <a:round/>
            </a:ln>
          </p:spPr>
          <p:txBody>
            <a:bodyPr/>
            <a:lstStyle/>
            <a:p/>
          </p:txBody>
        </p:sp>
        <p:sp>
          <p:nvSpPr>
            <p:cNvPr id="32" name="tx32"/>
            <p:cNvSpPr/>
            <p:nvPr/>
          </p:nvSpPr>
          <p:spPr>
            <a:xfrm>
              <a:off x="976964" y="1734278"/>
              <a:ext cx="16806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N=6</a:t>
              </a:r>
            </a:p>
          </p:txBody>
        </p:sp>
        <p:sp>
          <p:nvSpPr>
            <p:cNvPr id="33" name="tx33"/>
            <p:cNvSpPr/>
            <p:nvPr/>
          </p:nvSpPr>
          <p:spPr>
            <a:xfrm>
              <a:off x="2008504" y="192465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34" name="tx34"/>
            <p:cNvSpPr/>
            <p:nvPr/>
          </p:nvSpPr>
          <p:spPr>
            <a:xfrm>
              <a:off x="2125680" y="192465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35" name="tx35"/>
            <p:cNvSpPr/>
            <p:nvPr/>
          </p:nvSpPr>
          <p:spPr>
            <a:xfrm>
              <a:off x="2242856" y="192465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36" name="tx36"/>
            <p:cNvSpPr/>
            <p:nvPr/>
          </p:nvSpPr>
          <p:spPr>
            <a:xfrm>
              <a:off x="2360032" y="192465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37" name="tx37"/>
            <p:cNvSpPr/>
            <p:nvPr/>
          </p:nvSpPr>
          <p:spPr>
            <a:xfrm>
              <a:off x="2477208"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38" name="tx38"/>
            <p:cNvSpPr/>
            <p:nvPr/>
          </p:nvSpPr>
          <p:spPr>
            <a:xfrm>
              <a:off x="2594384"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39" name="tx39"/>
            <p:cNvSpPr/>
            <p:nvPr/>
          </p:nvSpPr>
          <p:spPr>
            <a:xfrm>
              <a:off x="2711560"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40" name="tx40"/>
            <p:cNvSpPr/>
            <p:nvPr/>
          </p:nvSpPr>
          <p:spPr>
            <a:xfrm>
              <a:off x="2828735"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41" name="tx41"/>
            <p:cNvSpPr/>
            <p:nvPr/>
          </p:nvSpPr>
          <p:spPr>
            <a:xfrm>
              <a:off x="2945911"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42" name="tx42"/>
            <p:cNvSpPr/>
            <p:nvPr/>
          </p:nvSpPr>
          <p:spPr>
            <a:xfrm>
              <a:off x="3063087"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43" name="tx43"/>
            <p:cNvSpPr/>
            <p:nvPr/>
          </p:nvSpPr>
          <p:spPr>
            <a:xfrm>
              <a:off x="3180263"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44" name="tx44"/>
            <p:cNvSpPr/>
            <p:nvPr/>
          </p:nvSpPr>
          <p:spPr>
            <a:xfrm>
              <a:off x="3181616" y="99006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5" name="rc45"/>
            <p:cNvSpPr/>
            <p:nvPr/>
          </p:nvSpPr>
          <p:spPr>
            <a:xfrm>
              <a:off x="807645" y="874964"/>
              <a:ext cx="2564980" cy="2183170"/>
            </a:xfrm>
            <a:prstGeom prst="rect">
              <a:avLst/>
            </a:prstGeom>
            <a:noFill/>
            <a:ln w="13550" cap="rnd">
              <a:solidFill>
                <a:srgbClr val="999999">
                  <a:alpha val="100000"/>
                </a:srgbClr>
              </a:solidFill>
              <a:prstDash val="solid"/>
              <a:round/>
            </a:ln>
          </p:spPr>
          <p:txBody>
            <a:bodyPr/>
            <a:lstStyle/>
            <a:p/>
          </p:txBody>
        </p:sp>
        <p:sp>
          <p:nvSpPr>
            <p:cNvPr id="46" name="pl46"/>
            <p:cNvSpPr/>
            <p:nvPr/>
          </p:nvSpPr>
          <p:spPr>
            <a:xfrm>
              <a:off x="807645" y="5426512"/>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47" name="pl47"/>
            <p:cNvSpPr/>
            <p:nvPr/>
          </p:nvSpPr>
          <p:spPr>
            <a:xfrm>
              <a:off x="807645" y="4953964"/>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48" name="pl48"/>
            <p:cNvSpPr/>
            <p:nvPr/>
          </p:nvSpPr>
          <p:spPr>
            <a:xfrm>
              <a:off x="807645" y="4481416"/>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49" name="pl49"/>
            <p:cNvSpPr/>
            <p:nvPr/>
          </p:nvSpPr>
          <p:spPr>
            <a:xfrm>
              <a:off x="807645" y="4008868"/>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50" name="pl50"/>
            <p:cNvSpPr/>
            <p:nvPr/>
          </p:nvSpPr>
          <p:spPr>
            <a:xfrm>
              <a:off x="807645" y="3536321"/>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51" name="pl51"/>
            <p:cNvSpPr/>
            <p:nvPr/>
          </p:nvSpPr>
          <p:spPr>
            <a:xfrm>
              <a:off x="97696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21131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4456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6800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191437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14872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8307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174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8517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308613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1" name="rc61"/>
            <p:cNvSpPr/>
            <p:nvPr/>
          </p:nvSpPr>
          <p:spPr>
            <a:xfrm>
              <a:off x="924235" y="4859454"/>
              <a:ext cx="105458" cy="567057"/>
            </a:xfrm>
            <a:prstGeom prst="rect">
              <a:avLst/>
            </a:prstGeom>
            <a:solidFill>
              <a:srgbClr val="2C7FB8">
                <a:alpha val="100000"/>
              </a:srgbClr>
            </a:solidFill>
          </p:spPr>
          <p:txBody>
            <a:bodyPr/>
            <a:lstStyle/>
            <a:p/>
          </p:txBody>
        </p:sp>
        <p:sp>
          <p:nvSpPr>
            <p:cNvPr id="62" name="rc62"/>
            <p:cNvSpPr/>
            <p:nvPr/>
          </p:nvSpPr>
          <p:spPr>
            <a:xfrm>
              <a:off x="1041411" y="4859454"/>
              <a:ext cx="105458" cy="567057"/>
            </a:xfrm>
            <a:prstGeom prst="rect">
              <a:avLst/>
            </a:prstGeom>
            <a:solidFill>
              <a:srgbClr val="2C7FB8">
                <a:alpha val="100000"/>
              </a:srgbClr>
            </a:solidFill>
          </p:spPr>
          <p:txBody>
            <a:bodyPr/>
            <a:lstStyle/>
            <a:p/>
          </p:txBody>
        </p:sp>
        <p:sp>
          <p:nvSpPr>
            <p:cNvPr id="63" name="rc63"/>
            <p:cNvSpPr/>
            <p:nvPr/>
          </p:nvSpPr>
          <p:spPr>
            <a:xfrm>
              <a:off x="1158587" y="5048474"/>
              <a:ext cx="105458" cy="378038"/>
            </a:xfrm>
            <a:prstGeom prst="rect">
              <a:avLst/>
            </a:prstGeom>
            <a:solidFill>
              <a:srgbClr val="2C7FB8">
                <a:alpha val="100000"/>
              </a:srgbClr>
            </a:solidFill>
          </p:spPr>
          <p:txBody>
            <a:bodyPr/>
            <a:lstStyle/>
            <a:p/>
          </p:txBody>
        </p:sp>
        <p:sp>
          <p:nvSpPr>
            <p:cNvPr id="64" name="rc64"/>
            <p:cNvSpPr/>
            <p:nvPr/>
          </p:nvSpPr>
          <p:spPr>
            <a:xfrm>
              <a:off x="1275763" y="5048474"/>
              <a:ext cx="105458" cy="378038"/>
            </a:xfrm>
            <a:prstGeom prst="rect">
              <a:avLst/>
            </a:prstGeom>
            <a:solidFill>
              <a:srgbClr val="2C7FB8">
                <a:alpha val="100000"/>
              </a:srgbClr>
            </a:solidFill>
          </p:spPr>
          <p:txBody>
            <a:bodyPr/>
            <a:lstStyle/>
            <a:p/>
          </p:txBody>
        </p:sp>
        <p:sp>
          <p:nvSpPr>
            <p:cNvPr id="65" name="rc65"/>
            <p:cNvSpPr/>
            <p:nvPr/>
          </p:nvSpPr>
          <p:spPr>
            <a:xfrm>
              <a:off x="1392938" y="5048474"/>
              <a:ext cx="105458" cy="378038"/>
            </a:xfrm>
            <a:prstGeom prst="rect">
              <a:avLst/>
            </a:prstGeom>
            <a:solidFill>
              <a:srgbClr val="2C7FB8">
                <a:alpha val="100000"/>
              </a:srgbClr>
            </a:solidFill>
          </p:spPr>
          <p:txBody>
            <a:bodyPr/>
            <a:lstStyle/>
            <a:p/>
          </p:txBody>
        </p:sp>
        <p:sp>
          <p:nvSpPr>
            <p:cNvPr id="66" name="rc66"/>
            <p:cNvSpPr/>
            <p:nvPr/>
          </p:nvSpPr>
          <p:spPr>
            <a:xfrm>
              <a:off x="1510114" y="5048474"/>
              <a:ext cx="105458" cy="378038"/>
            </a:xfrm>
            <a:prstGeom prst="rect">
              <a:avLst/>
            </a:prstGeom>
            <a:solidFill>
              <a:srgbClr val="2C7FB8">
                <a:alpha val="100000"/>
              </a:srgbClr>
            </a:solidFill>
          </p:spPr>
          <p:txBody>
            <a:bodyPr/>
            <a:lstStyle/>
            <a:p/>
          </p:txBody>
        </p:sp>
        <p:sp>
          <p:nvSpPr>
            <p:cNvPr id="67" name="rc67"/>
            <p:cNvSpPr/>
            <p:nvPr/>
          </p:nvSpPr>
          <p:spPr>
            <a:xfrm>
              <a:off x="1627290" y="4859454"/>
              <a:ext cx="105458" cy="567057"/>
            </a:xfrm>
            <a:prstGeom prst="rect">
              <a:avLst/>
            </a:prstGeom>
            <a:solidFill>
              <a:srgbClr val="2C7FB8">
                <a:alpha val="100000"/>
              </a:srgbClr>
            </a:solidFill>
          </p:spPr>
          <p:txBody>
            <a:bodyPr/>
            <a:lstStyle/>
            <a:p/>
          </p:txBody>
        </p:sp>
        <p:sp>
          <p:nvSpPr>
            <p:cNvPr id="68" name="rc68"/>
            <p:cNvSpPr/>
            <p:nvPr/>
          </p:nvSpPr>
          <p:spPr>
            <a:xfrm>
              <a:off x="1744466" y="4859454"/>
              <a:ext cx="105458" cy="567057"/>
            </a:xfrm>
            <a:prstGeom prst="rect">
              <a:avLst/>
            </a:prstGeom>
            <a:solidFill>
              <a:srgbClr val="2C7FB8">
                <a:alpha val="100000"/>
              </a:srgbClr>
            </a:solidFill>
          </p:spPr>
          <p:txBody>
            <a:bodyPr/>
            <a:lstStyle/>
            <a:p/>
          </p:txBody>
        </p:sp>
        <p:sp>
          <p:nvSpPr>
            <p:cNvPr id="69" name="rc69"/>
            <p:cNvSpPr/>
            <p:nvPr/>
          </p:nvSpPr>
          <p:spPr>
            <a:xfrm>
              <a:off x="1861642" y="4670435"/>
              <a:ext cx="105458" cy="756076"/>
            </a:xfrm>
            <a:prstGeom prst="rect">
              <a:avLst/>
            </a:prstGeom>
            <a:solidFill>
              <a:srgbClr val="2C7FB8">
                <a:alpha val="100000"/>
              </a:srgbClr>
            </a:solidFill>
          </p:spPr>
          <p:txBody>
            <a:bodyPr/>
            <a:lstStyle/>
            <a:p/>
          </p:txBody>
        </p:sp>
        <p:sp>
          <p:nvSpPr>
            <p:cNvPr id="70" name="rc70"/>
            <p:cNvSpPr/>
            <p:nvPr/>
          </p:nvSpPr>
          <p:spPr>
            <a:xfrm>
              <a:off x="1978818" y="4670435"/>
              <a:ext cx="105458" cy="756076"/>
            </a:xfrm>
            <a:prstGeom prst="rect">
              <a:avLst/>
            </a:prstGeom>
            <a:solidFill>
              <a:srgbClr val="2C7FB8">
                <a:alpha val="100000"/>
              </a:srgbClr>
            </a:solidFill>
          </p:spPr>
          <p:txBody>
            <a:bodyPr/>
            <a:lstStyle/>
            <a:p/>
          </p:txBody>
        </p:sp>
        <p:sp>
          <p:nvSpPr>
            <p:cNvPr id="71" name="rc71"/>
            <p:cNvSpPr/>
            <p:nvPr/>
          </p:nvSpPr>
          <p:spPr>
            <a:xfrm>
              <a:off x="2095994" y="4670435"/>
              <a:ext cx="105458" cy="756076"/>
            </a:xfrm>
            <a:prstGeom prst="rect">
              <a:avLst/>
            </a:prstGeom>
            <a:solidFill>
              <a:srgbClr val="2C7FB8">
                <a:alpha val="100000"/>
              </a:srgbClr>
            </a:solidFill>
          </p:spPr>
          <p:txBody>
            <a:bodyPr/>
            <a:lstStyle/>
            <a:p/>
          </p:txBody>
        </p:sp>
        <p:sp>
          <p:nvSpPr>
            <p:cNvPr id="72" name="rc72"/>
            <p:cNvSpPr/>
            <p:nvPr/>
          </p:nvSpPr>
          <p:spPr>
            <a:xfrm>
              <a:off x="2213170" y="4481416"/>
              <a:ext cx="105458" cy="945095"/>
            </a:xfrm>
            <a:prstGeom prst="rect">
              <a:avLst/>
            </a:prstGeom>
            <a:solidFill>
              <a:srgbClr val="2C7FB8">
                <a:alpha val="100000"/>
              </a:srgbClr>
            </a:solidFill>
          </p:spPr>
          <p:txBody>
            <a:bodyPr/>
            <a:lstStyle/>
            <a:p/>
          </p:txBody>
        </p:sp>
        <p:sp>
          <p:nvSpPr>
            <p:cNvPr id="73" name="rc73"/>
            <p:cNvSpPr/>
            <p:nvPr/>
          </p:nvSpPr>
          <p:spPr>
            <a:xfrm>
              <a:off x="2330346" y="4292397"/>
              <a:ext cx="105458" cy="1134114"/>
            </a:xfrm>
            <a:prstGeom prst="rect">
              <a:avLst/>
            </a:prstGeom>
            <a:solidFill>
              <a:srgbClr val="2C7FB8">
                <a:alpha val="100000"/>
              </a:srgbClr>
            </a:solidFill>
          </p:spPr>
          <p:txBody>
            <a:bodyPr/>
            <a:lstStyle/>
            <a:p/>
          </p:txBody>
        </p:sp>
        <p:sp>
          <p:nvSpPr>
            <p:cNvPr id="74" name="rc74"/>
            <p:cNvSpPr/>
            <p:nvPr/>
          </p:nvSpPr>
          <p:spPr>
            <a:xfrm>
              <a:off x="2447521" y="4292397"/>
              <a:ext cx="105458" cy="1134114"/>
            </a:xfrm>
            <a:prstGeom prst="rect">
              <a:avLst/>
            </a:prstGeom>
            <a:solidFill>
              <a:srgbClr val="2C7FB8">
                <a:alpha val="100000"/>
              </a:srgbClr>
            </a:solidFill>
          </p:spPr>
          <p:txBody>
            <a:bodyPr/>
            <a:lstStyle/>
            <a:p/>
          </p:txBody>
        </p:sp>
        <p:sp>
          <p:nvSpPr>
            <p:cNvPr id="75" name="rc75"/>
            <p:cNvSpPr/>
            <p:nvPr/>
          </p:nvSpPr>
          <p:spPr>
            <a:xfrm>
              <a:off x="2564697" y="4292397"/>
              <a:ext cx="105458" cy="1134114"/>
            </a:xfrm>
            <a:prstGeom prst="rect">
              <a:avLst/>
            </a:prstGeom>
            <a:solidFill>
              <a:srgbClr val="2C7FB8">
                <a:alpha val="100000"/>
              </a:srgbClr>
            </a:solidFill>
          </p:spPr>
          <p:txBody>
            <a:bodyPr/>
            <a:lstStyle/>
            <a:p/>
          </p:txBody>
        </p:sp>
        <p:sp>
          <p:nvSpPr>
            <p:cNvPr id="76" name="rc76"/>
            <p:cNvSpPr/>
            <p:nvPr/>
          </p:nvSpPr>
          <p:spPr>
            <a:xfrm>
              <a:off x="2681873" y="4292397"/>
              <a:ext cx="105458" cy="1134114"/>
            </a:xfrm>
            <a:prstGeom prst="rect">
              <a:avLst/>
            </a:prstGeom>
            <a:solidFill>
              <a:srgbClr val="2C7FB8">
                <a:alpha val="100000"/>
              </a:srgbClr>
            </a:solidFill>
          </p:spPr>
          <p:txBody>
            <a:bodyPr/>
            <a:lstStyle/>
            <a:p/>
          </p:txBody>
        </p:sp>
        <p:sp>
          <p:nvSpPr>
            <p:cNvPr id="77" name="rc77"/>
            <p:cNvSpPr/>
            <p:nvPr/>
          </p:nvSpPr>
          <p:spPr>
            <a:xfrm>
              <a:off x="2799049" y="4292397"/>
              <a:ext cx="105458" cy="1134114"/>
            </a:xfrm>
            <a:prstGeom prst="rect">
              <a:avLst/>
            </a:prstGeom>
            <a:solidFill>
              <a:srgbClr val="2C7FB8">
                <a:alpha val="100000"/>
              </a:srgbClr>
            </a:solidFill>
          </p:spPr>
          <p:txBody>
            <a:bodyPr/>
            <a:lstStyle/>
            <a:p/>
          </p:txBody>
        </p:sp>
        <p:sp>
          <p:nvSpPr>
            <p:cNvPr id="78" name="rc78"/>
            <p:cNvSpPr/>
            <p:nvPr/>
          </p:nvSpPr>
          <p:spPr>
            <a:xfrm>
              <a:off x="2916225" y="4292397"/>
              <a:ext cx="105458" cy="1134114"/>
            </a:xfrm>
            <a:prstGeom prst="rect">
              <a:avLst/>
            </a:prstGeom>
            <a:solidFill>
              <a:srgbClr val="2C7FB8">
                <a:alpha val="100000"/>
              </a:srgbClr>
            </a:solidFill>
          </p:spPr>
          <p:txBody>
            <a:bodyPr/>
            <a:lstStyle/>
            <a:p/>
          </p:txBody>
        </p:sp>
        <p:sp>
          <p:nvSpPr>
            <p:cNvPr id="79" name="rc79"/>
            <p:cNvSpPr/>
            <p:nvPr/>
          </p:nvSpPr>
          <p:spPr>
            <a:xfrm>
              <a:off x="3033401" y="4292397"/>
              <a:ext cx="105458" cy="1134114"/>
            </a:xfrm>
            <a:prstGeom prst="rect">
              <a:avLst/>
            </a:prstGeom>
            <a:solidFill>
              <a:srgbClr val="2C7FB8">
                <a:alpha val="100000"/>
              </a:srgbClr>
            </a:solidFill>
          </p:spPr>
          <p:txBody>
            <a:bodyPr/>
            <a:lstStyle/>
            <a:p/>
          </p:txBody>
        </p:sp>
        <p:sp>
          <p:nvSpPr>
            <p:cNvPr id="80" name="rc80"/>
            <p:cNvSpPr/>
            <p:nvPr/>
          </p:nvSpPr>
          <p:spPr>
            <a:xfrm>
              <a:off x="3150577" y="4292397"/>
              <a:ext cx="105458" cy="1134114"/>
            </a:xfrm>
            <a:prstGeom prst="rect">
              <a:avLst/>
            </a:prstGeom>
            <a:solidFill>
              <a:srgbClr val="2C7FB8">
                <a:alpha val="100000"/>
              </a:srgbClr>
            </a:solidFill>
          </p:spPr>
          <p:txBody>
            <a:bodyPr/>
            <a:lstStyle/>
            <a:p/>
          </p:txBody>
        </p:sp>
        <p:sp>
          <p:nvSpPr>
            <p:cNvPr id="81" name="pl81"/>
            <p:cNvSpPr/>
            <p:nvPr/>
          </p:nvSpPr>
          <p:spPr>
            <a:xfrm>
              <a:off x="807645" y="4292397"/>
              <a:ext cx="2564980" cy="0"/>
            </a:xfrm>
            <a:custGeom>
              <a:avLst/>
              <a:pathLst>
                <a:path w="2564980" h="0">
                  <a:moveTo>
                    <a:pt x="0" y="0"/>
                  </a:moveTo>
                  <a:lnTo>
                    <a:pt x="2564980" y="0"/>
                  </a:lnTo>
                  <a:lnTo>
                    <a:pt x="2564980" y="0"/>
                  </a:lnTo>
                </a:path>
              </a:pathLst>
            </a:custGeom>
            <a:ln w="16260" cap="flat">
              <a:solidFill>
                <a:srgbClr val="BEBEBE">
                  <a:alpha val="100000"/>
                </a:srgbClr>
              </a:solidFill>
              <a:prstDash val="dash"/>
              <a:round/>
            </a:ln>
          </p:spPr>
          <p:txBody>
            <a:bodyPr/>
            <a:lstStyle/>
            <a:p/>
          </p:txBody>
        </p:sp>
        <p:sp>
          <p:nvSpPr>
            <p:cNvPr id="82" name="pl82"/>
            <p:cNvSpPr/>
            <p:nvPr/>
          </p:nvSpPr>
          <p:spPr>
            <a:xfrm>
              <a:off x="976964" y="3593026"/>
              <a:ext cx="2226341" cy="812782"/>
            </a:xfrm>
            <a:custGeom>
              <a:avLst/>
              <a:pathLst>
                <a:path w="2226341" h="812782">
                  <a:moveTo>
                    <a:pt x="0" y="491449"/>
                  </a:moveTo>
                  <a:lnTo>
                    <a:pt x="117175" y="510351"/>
                  </a:lnTo>
                  <a:lnTo>
                    <a:pt x="234351" y="812782"/>
                  </a:lnTo>
                  <a:lnTo>
                    <a:pt x="351527" y="793880"/>
                  </a:lnTo>
                  <a:lnTo>
                    <a:pt x="468703" y="793880"/>
                  </a:lnTo>
                  <a:lnTo>
                    <a:pt x="585879" y="793880"/>
                  </a:lnTo>
                  <a:lnTo>
                    <a:pt x="703055" y="737174"/>
                  </a:lnTo>
                  <a:lnTo>
                    <a:pt x="820231" y="699370"/>
                  </a:lnTo>
                  <a:lnTo>
                    <a:pt x="937407" y="472547"/>
                  </a:lnTo>
                  <a:lnTo>
                    <a:pt x="1054583" y="472547"/>
                  </a:lnTo>
                  <a:lnTo>
                    <a:pt x="1171758" y="453645"/>
                  </a:lnTo>
                  <a:lnTo>
                    <a:pt x="1288934" y="113411"/>
                  </a:lnTo>
                  <a:lnTo>
                    <a:pt x="1406110" y="113411"/>
                  </a:lnTo>
                  <a:lnTo>
                    <a:pt x="1523286" y="113411"/>
                  </a:lnTo>
                  <a:lnTo>
                    <a:pt x="1640462" y="113411"/>
                  </a:lnTo>
                  <a:lnTo>
                    <a:pt x="1757638" y="113411"/>
                  </a:lnTo>
                  <a:lnTo>
                    <a:pt x="1874814" y="94509"/>
                  </a:lnTo>
                  <a:lnTo>
                    <a:pt x="1991990" y="18901"/>
                  </a:lnTo>
                  <a:lnTo>
                    <a:pt x="2109166" y="18901"/>
                  </a:lnTo>
                  <a:lnTo>
                    <a:pt x="2226341" y="0"/>
                  </a:lnTo>
                </a:path>
              </a:pathLst>
            </a:custGeom>
            <a:ln w="27101" cap="flat">
              <a:solidFill>
                <a:srgbClr val="000000">
                  <a:alpha val="80000"/>
                </a:srgbClr>
              </a:solidFill>
              <a:prstDash val="solid"/>
              <a:round/>
            </a:ln>
          </p:spPr>
          <p:txBody>
            <a:bodyPr/>
            <a:lstStyle/>
            <a:p/>
          </p:txBody>
        </p:sp>
        <p:sp>
          <p:nvSpPr>
            <p:cNvPr id="83" name="tx83"/>
            <p:cNvSpPr/>
            <p:nvPr/>
          </p:nvSpPr>
          <p:spPr>
            <a:xfrm>
              <a:off x="976964" y="4201890"/>
              <a:ext cx="16806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N=6</a:t>
              </a:r>
            </a:p>
          </p:txBody>
        </p:sp>
        <p:sp>
          <p:nvSpPr>
            <p:cNvPr id="84" name="tx84"/>
            <p:cNvSpPr/>
            <p:nvPr/>
          </p:nvSpPr>
          <p:spPr>
            <a:xfrm>
              <a:off x="953921"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85" name="tx85"/>
            <p:cNvSpPr/>
            <p:nvPr/>
          </p:nvSpPr>
          <p:spPr>
            <a:xfrm>
              <a:off x="1071097"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86" name="tx86"/>
            <p:cNvSpPr/>
            <p:nvPr/>
          </p:nvSpPr>
          <p:spPr>
            <a:xfrm>
              <a:off x="1188273"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87" name="tx87"/>
            <p:cNvSpPr/>
            <p:nvPr/>
          </p:nvSpPr>
          <p:spPr>
            <a:xfrm>
              <a:off x="1305449"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88" name="tx88"/>
            <p:cNvSpPr/>
            <p:nvPr/>
          </p:nvSpPr>
          <p:spPr>
            <a:xfrm>
              <a:off x="1422625"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89" name="tx89"/>
            <p:cNvSpPr/>
            <p:nvPr/>
          </p:nvSpPr>
          <p:spPr>
            <a:xfrm>
              <a:off x="1539801"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90" name="tx90"/>
            <p:cNvSpPr/>
            <p:nvPr/>
          </p:nvSpPr>
          <p:spPr>
            <a:xfrm>
              <a:off x="1656977"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91" name="tx91"/>
            <p:cNvSpPr/>
            <p:nvPr/>
          </p:nvSpPr>
          <p:spPr>
            <a:xfrm>
              <a:off x="1774152"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92" name="tx92"/>
            <p:cNvSpPr/>
            <p:nvPr/>
          </p:nvSpPr>
          <p:spPr>
            <a:xfrm>
              <a:off x="1891328" y="458128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93" name="tx93"/>
            <p:cNvSpPr/>
            <p:nvPr/>
          </p:nvSpPr>
          <p:spPr>
            <a:xfrm>
              <a:off x="2008504" y="458128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94" name="tx94"/>
            <p:cNvSpPr/>
            <p:nvPr/>
          </p:nvSpPr>
          <p:spPr>
            <a:xfrm>
              <a:off x="2125680" y="458128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95" name="tx95"/>
            <p:cNvSpPr/>
            <p:nvPr/>
          </p:nvSpPr>
          <p:spPr>
            <a:xfrm>
              <a:off x="2242856" y="439226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96" name="tx96"/>
            <p:cNvSpPr/>
            <p:nvPr/>
          </p:nvSpPr>
          <p:spPr>
            <a:xfrm>
              <a:off x="2360032"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97" name="tx97"/>
            <p:cNvSpPr/>
            <p:nvPr/>
          </p:nvSpPr>
          <p:spPr>
            <a:xfrm>
              <a:off x="2477208"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98" name="tx98"/>
            <p:cNvSpPr/>
            <p:nvPr/>
          </p:nvSpPr>
          <p:spPr>
            <a:xfrm>
              <a:off x="2594384"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99" name="tx99"/>
            <p:cNvSpPr/>
            <p:nvPr/>
          </p:nvSpPr>
          <p:spPr>
            <a:xfrm>
              <a:off x="2711560"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00" name="tx100"/>
            <p:cNvSpPr/>
            <p:nvPr/>
          </p:nvSpPr>
          <p:spPr>
            <a:xfrm>
              <a:off x="2828735"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01" name="tx101"/>
            <p:cNvSpPr/>
            <p:nvPr/>
          </p:nvSpPr>
          <p:spPr>
            <a:xfrm>
              <a:off x="2945911"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02" name="tx102"/>
            <p:cNvSpPr/>
            <p:nvPr/>
          </p:nvSpPr>
          <p:spPr>
            <a:xfrm>
              <a:off x="3063087"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03" name="tx103"/>
            <p:cNvSpPr/>
            <p:nvPr/>
          </p:nvSpPr>
          <p:spPr>
            <a:xfrm>
              <a:off x="3180263"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04" name="tx104"/>
            <p:cNvSpPr/>
            <p:nvPr/>
          </p:nvSpPr>
          <p:spPr>
            <a:xfrm>
              <a:off x="3181616" y="3476578"/>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5" name="rc105"/>
            <p:cNvSpPr/>
            <p:nvPr/>
          </p:nvSpPr>
          <p:spPr>
            <a:xfrm>
              <a:off x="807645" y="3342576"/>
              <a:ext cx="2564980" cy="2183170"/>
            </a:xfrm>
            <a:prstGeom prst="rect">
              <a:avLst/>
            </a:prstGeom>
            <a:noFill/>
            <a:ln w="13550" cap="rnd">
              <a:solidFill>
                <a:srgbClr val="999999">
                  <a:alpha val="100000"/>
                </a:srgbClr>
              </a:solidFill>
              <a:prstDash val="solid"/>
              <a:round/>
            </a:ln>
          </p:spPr>
          <p:txBody>
            <a:bodyPr/>
            <a:lstStyle/>
            <a:p/>
          </p:txBody>
        </p:sp>
        <p:sp>
          <p:nvSpPr>
            <p:cNvPr id="106" name="pl106"/>
            <p:cNvSpPr/>
            <p:nvPr/>
          </p:nvSpPr>
          <p:spPr>
            <a:xfrm>
              <a:off x="3442214" y="2958899"/>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107" name="pl107"/>
            <p:cNvSpPr/>
            <p:nvPr/>
          </p:nvSpPr>
          <p:spPr>
            <a:xfrm>
              <a:off x="3442214" y="2486352"/>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108" name="pl108"/>
            <p:cNvSpPr/>
            <p:nvPr/>
          </p:nvSpPr>
          <p:spPr>
            <a:xfrm>
              <a:off x="3442214" y="2013804"/>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109" name="pl109"/>
            <p:cNvSpPr/>
            <p:nvPr/>
          </p:nvSpPr>
          <p:spPr>
            <a:xfrm>
              <a:off x="3442214" y="1541256"/>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110" name="pl110"/>
            <p:cNvSpPr/>
            <p:nvPr/>
          </p:nvSpPr>
          <p:spPr>
            <a:xfrm>
              <a:off x="3442214" y="1068708"/>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111" name="pl111"/>
            <p:cNvSpPr/>
            <p:nvPr/>
          </p:nvSpPr>
          <p:spPr>
            <a:xfrm>
              <a:off x="361153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84588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0802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31458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548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78329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01764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2519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4863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7206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5316443" y="2391842"/>
              <a:ext cx="105458" cy="567057"/>
            </a:xfrm>
            <a:prstGeom prst="rect">
              <a:avLst/>
            </a:prstGeom>
            <a:solidFill>
              <a:srgbClr val="2C7FB8">
                <a:alpha val="100000"/>
              </a:srgbClr>
            </a:solidFill>
          </p:spPr>
          <p:txBody>
            <a:bodyPr/>
            <a:lstStyle/>
            <a:p/>
          </p:txBody>
        </p:sp>
        <p:sp>
          <p:nvSpPr>
            <p:cNvPr id="122" name="rc122"/>
            <p:cNvSpPr/>
            <p:nvPr/>
          </p:nvSpPr>
          <p:spPr>
            <a:xfrm>
              <a:off x="5433618" y="2391842"/>
              <a:ext cx="105458" cy="567057"/>
            </a:xfrm>
            <a:prstGeom prst="rect">
              <a:avLst/>
            </a:prstGeom>
            <a:solidFill>
              <a:srgbClr val="2C7FB8">
                <a:alpha val="100000"/>
              </a:srgbClr>
            </a:solidFill>
          </p:spPr>
          <p:txBody>
            <a:bodyPr/>
            <a:lstStyle/>
            <a:p/>
          </p:txBody>
        </p:sp>
        <p:sp>
          <p:nvSpPr>
            <p:cNvPr id="123" name="rc123"/>
            <p:cNvSpPr/>
            <p:nvPr/>
          </p:nvSpPr>
          <p:spPr>
            <a:xfrm>
              <a:off x="5550794" y="2202823"/>
              <a:ext cx="105458" cy="756076"/>
            </a:xfrm>
            <a:prstGeom prst="rect">
              <a:avLst/>
            </a:prstGeom>
            <a:solidFill>
              <a:srgbClr val="2C7FB8">
                <a:alpha val="100000"/>
              </a:srgbClr>
            </a:solidFill>
          </p:spPr>
          <p:txBody>
            <a:bodyPr/>
            <a:lstStyle/>
            <a:p/>
          </p:txBody>
        </p:sp>
        <p:sp>
          <p:nvSpPr>
            <p:cNvPr id="124" name="rc124"/>
            <p:cNvSpPr/>
            <p:nvPr/>
          </p:nvSpPr>
          <p:spPr>
            <a:xfrm>
              <a:off x="5667970" y="2202823"/>
              <a:ext cx="105458" cy="756076"/>
            </a:xfrm>
            <a:prstGeom prst="rect">
              <a:avLst/>
            </a:prstGeom>
            <a:solidFill>
              <a:srgbClr val="2C7FB8">
                <a:alpha val="100000"/>
              </a:srgbClr>
            </a:solidFill>
          </p:spPr>
          <p:txBody>
            <a:bodyPr/>
            <a:lstStyle/>
            <a:p/>
          </p:txBody>
        </p:sp>
        <p:sp>
          <p:nvSpPr>
            <p:cNvPr id="125" name="rc125"/>
            <p:cNvSpPr/>
            <p:nvPr/>
          </p:nvSpPr>
          <p:spPr>
            <a:xfrm>
              <a:off x="5785146" y="2013804"/>
              <a:ext cx="105458" cy="945095"/>
            </a:xfrm>
            <a:prstGeom prst="rect">
              <a:avLst/>
            </a:prstGeom>
            <a:solidFill>
              <a:srgbClr val="2C7FB8">
                <a:alpha val="100000"/>
              </a:srgbClr>
            </a:solidFill>
          </p:spPr>
          <p:txBody>
            <a:bodyPr/>
            <a:lstStyle/>
            <a:p/>
          </p:txBody>
        </p:sp>
        <p:sp>
          <p:nvSpPr>
            <p:cNvPr id="126" name="pl126"/>
            <p:cNvSpPr/>
            <p:nvPr/>
          </p:nvSpPr>
          <p:spPr>
            <a:xfrm>
              <a:off x="3442214" y="1824785"/>
              <a:ext cx="2564980" cy="0"/>
            </a:xfrm>
            <a:custGeom>
              <a:avLst/>
              <a:pathLst>
                <a:path w="2564980" h="0">
                  <a:moveTo>
                    <a:pt x="0" y="0"/>
                  </a:moveTo>
                  <a:lnTo>
                    <a:pt x="2564980" y="0"/>
                  </a:lnTo>
                  <a:lnTo>
                    <a:pt x="2564980" y="0"/>
                  </a:lnTo>
                </a:path>
              </a:pathLst>
            </a:custGeom>
            <a:ln w="16260" cap="flat">
              <a:solidFill>
                <a:srgbClr val="BEBEBE">
                  <a:alpha val="100000"/>
                </a:srgbClr>
              </a:solidFill>
              <a:prstDash val="dash"/>
              <a:round/>
            </a:ln>
          </p:spPr>
          <p:txBody>
            <a:bodyPr/>
            <a:lstStyle/>
            <a:p/>
          </p:txBody>
        </p:sp>
        <p:sp>
          <p:nvSpPr>
            <p:cNvPr id="127" name="pl127"/>
            <p:cNvSpPr/>
            <p:nvPr/>
          </p:nvSpPr>
          <p:spPr>
            <a:xfrm>
              <a:off x="5369172" y="1408943"/>
              <a:ext cx="468703" cy="472547"/>
            </a:xfrm>
            <a:custGeom>
              <a:avLst/>
              <a:pathLst>
                <a:path w="468703" h="472547">
                  <a:moveTo>
                    <a:pt x="0" y="472547"/>
                  </a:moveTo>
                  <a:lnTo>
                    <a:pt x="117175" y="453645"/>
                  </a:lnTo>
                  <a:lnTo>
                    <a:pt x="234351" y="321332"/>
                  </a:lnTo>
                  <a:lnTo>
                    <a:pt x="351527" y="75607"/>
                  </a:lnTo>
                  <a:lnTo>
                    <a:pt x="468703" y="0"/>
                  </a:lnTo>
                </a:path>
              </a:pathLst>
            </a:custGeom>
            <a:ln w="27101" cap="flat">
              <a:solidFill>
                <a:srgbClr val="000000">
                  <a:alpha val="80000"/>
                </a:srgbClr>
              </a:solidFill>
              <a:prstDash val="solid"/>
              <a:round/>
            </a:ln>
          </p:spPr>
          <p:txBody>
            <a:bodyPr/>
            <a:lstStyle/>
            <a:p/>
          </p:txBody>
        </p:sp>
        <p:sp>
          <p:nvSpPr>
            <p:cNvPr id="128" name="tx128"/>
            <p:cNvSpPr/>
            <p:nvPr/>
          </p:nvSpPr>
          <p:spPr>
            <a:xfrm>
              <a:off x="3611533" y="1734278"/>
              <a:ext cx="16806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N=6</a:t>
              </a:r>
            </a:p>
          </p:txBody>
        </p:sp>
        <p:sp>
          <p:nvSpPr>
            <p:cNvPr id="129" name="tx129"/>
            <p:cNvSpPr/>
            <p:nvPr/>
          </p:nvSpPr>
          <p:spPr>
            <a:xfrm>
              <a:off x="5346129" y="23026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30" name="tx130"/>
            <p:cNvSpPr/>
            <p:nvPr/>
          </p:nvSpPr>
          <p:spPr>
            <a:xfrm>
              <a:off x="5463305" y="23026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31" name="tx131"/>
            <p:cNvSpPr/>
            <p:nvPr/>
          </p:nvSpPr>
          <p:spPr>
            <a:xfrm>
              <a:off x="5580481" y="21136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32" name="tx132"/>
            <p:cNvSpPr/>
            <p:nvPr/>
          </p:nvSpPr>
          <p:spPr>
            <a:xfrm>
              <a:off x="5697656" y="21136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33" name="tx133"/>
            <p:cNvSpPr/>
            <p:nvPr/>
          </p:nvSpPr>
          <p:spPr>
            <a:xfrm>
              <a:off x="5814832" y="192465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34" name="tx134"/>
            <p:cNvSpPr/>
            <p:nvPr/>
          </p:nvSpPr>
          <p:spPr>
            <a:xfrm>
              <a:off x="5816186" y="129249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5" name="rc135"/>
            <p:cNvSpPr/>
            <p:nvPr/>
          </p:nvSpPr>
          <p:spPr>
            <a:xfrm>
              <a:off x="3442214" y="874964"/>
              <a:ext cx="2564980" cy="2183170"/>
            </a:xfrm>
            <a:prstGeom prst="rect">
              <a:avLst/>
            </a:prstGeom>
            <a:noFill/>
            <a:ln w="13550" cap="rnd">
              <a:solidFill>
                <a:srgbClr val="999999">
                  <a:alpha val="100000"/>
                </a:srgbClr>
              </a:solidFill>
              <a:prstDash val="solid"/>
              <a:round/>
            </a:ln>
          </p:spPr>
          <p:txBody>
            <a:bodyPr/>
            <a:lstStyle/>
            <a:p/>
          </p:txBody>
        </p:sp>
        <p:sp>
          <p:nvSpPr>
            <p:cNvPr id="136" name="pl136"/>
            <p:cNvSpPr/>
            <p:nvPr/>
          </p:nvSpPr>
          <p:spPr>
            <a:xfrm>
              <a:off x="3442214" y="5426512"/>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137" name="pl137"/>
            <p:cNvSpPr/>
            <p:nvPr/>
          </p:nvSpPr>
          <p:spPr>
            <a:xfrm>
              <a:off x="3442214" y="4953964"/>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138" name="pl138"/>
            <p:cNvSpPr/>
            <p:nvPr/>
          </p:nvSpPr>
          <p:spPr>
            <a:xfrm>
              <a:off x="3442214" y="4481416"/>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139" name="pl139"/>
            <p:cNvSpPr/>
            <p:nvPr/>
          </p:nvSpPr>
          <p:spPr>
            <a:xfrm>
              <a:off x="3442214" y="4008868"/>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140" name="pl140"/>
            <p:cNvSpPr/>
            <p:nvPr/>
          </p:nvSpPr>
          <p:spPr>
            <a:xfrm>
              <a:off x="3442214" y="3536321"/>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141" name="pl141"/>
            <p:cNvSpPr/>
            <p:nvPr/>
          </p:nvSpPr>
          <p:spPr>
            <a:xfrm>
              <a:off x="361153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4588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0802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31458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548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8329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01764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2519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4863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7206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4027508" y="5237493"/>
              <a:ext cx="105458" cy="189019"/>
            </a:xfrm>
            <a:prstGeom prst="rect">
              <a:avLst/>
            </a:prstGeom>
            <a:solidFill>
              <a:srgbClr val="2C7FB8">
                <a:alpha val="100000"/>
              </a:srgbClr>
            </a:solidFill>
          </p:spPr>
          <p:txBody>
            <a:bodyPr/>
            <a:lstStyle/>
            <a:p/>
          </p:txBody>
        </p:sp>
        <p:sp>
          <p:nvSpPr>
            <p:cNvPr id="152" name="rc152"/>
            <p:cNvSpPr/>
            <p:nvPr/>
          </p:nvSpPr>
          <p:spPr>
            <a:xfrm>
              <a:off x="4144684" y="5237493"/>
              <a:ext cx="105458" cy="189019"/>
            </a:xfrm>
            <a:prstGeom prst="rect">
              <a:avLst/>
            </a:prstGeom>
            <a:solidFill>
              <a:srgbClr val="2C7FB8">
                <a:alpha val="100000"/>
              </a:srgbClr>
            </a:solidFill>
          </p:spPr>
          <p:txBody>
            <a:bodyPr/>
            <a:lstStyle/>
            <a:p/>
          </p:txBody>
        </p:sp>
        <p:sp>
          <p:nvSpPr>
            <p:cNvPr id="153" name="rc153"/>
            <p:cNvSpPr/>
            <p:nvPr/>
          </p:nvSpPr>
          <p:spPr>
            <a:xfrm>
              <a:off x="4261860" y="5237493"/>
              <a:ext cx="105458" cy="189019"/>
            </a:xfrm>
            <a:prstGeom prst="rect">
              <a:avLst/>
            </a:prstGeom>
            <a:solidFill>
              <a:srgbClr val="2C7FB8">
                <a:alpha val="100000"/>
              </a:srgbClr>
            </a:solidFill>
          </p:spPr>
          <p:txBody>
            <a:bodyPr/>
            <a:lstStyle/>
            <a:p/>
          </p:txBody>
        </p:sp>
        <p:sp>
          <p:nvSpPr>
            <p:cNvPr id="154" name="rc154"/>
            <p:cNvSpPr/>
            <p:nvPr/>
          </p:nvSpPr>
          <p:spPr>
            <a:xfrm>
              <a:off x="4379035" y="5237493"/>
              <a:ext cx="105458" cy="189019"/>
            </a:xfrm>
            <a:prstGeom prst="rect">
              <a:avLst/>
            </a:prstGeom>
            <a:solidFill>
              <a:srgbClr val="2C7FB8">
                <a:alpha val="100000"/>
              </a:srgbClr>
            </a:solidFill>
          </p:spPr>
          <p:txBody>
            <a:bodyPr/>
            <a:lstStyle/>
            <a:p/>
          </p:txBody>
        </p:sp>
        <p:sp>
          <p:nvSpPr>
            <p:cNvPr id="155" name="rc155"/>
            <p:cNvSpPr/>
            <p:nvPr/>
          </p:nvSpPr>
          <p:spPr>
            <a:xfrm>
              <a:off x="4496211" y="4859454"/>
              <a:ext cx="105458" cy="567057"/>
            </a:xfrm>
            <a:prstGeom prst="rect">
              <a:avLst/>
            </a:prstGeom>
            <a:solidFill>
              <a:srgbClr val="2C7FB8">
                <a:alpha val="100000"/>
              </a:srgbClr>
            </a:solidFill>
          </p:spPr>
          <p:txBody>
            <a:bodyPr/>
            <a:lstStyle/>
            <a:p/>
          </p:txBody>
        </p:sp>
        <p:sp>
          <p:nvSpPr>
            <p:cNvPr id="156" name="rc156"/>
            <p:cNvSpPr/>
            <p:nvPr/>
          </p:nvSpPr>
          <p:spPr>
            <a:xfrm>
              <a:off x="4613387" y="4859454"/>
              <a:ext cx="105458" cy="567057"/>
            </a:xfrm>
            <a:prstGeom prst="rect">
              <a:avLst/>
            </a:prstGeom>
            <a:solidFill>
              <a:srgbClr val="2C7FB8">
                <a:alpha val="100000"/>
              </a:srgbClr>
            </a:solidFill>
          </p:spPr>
          <p:txBody>
            <a:bodyPr/>
            <a:lstStyle/>
            <a:p/>
          </p:txBody>
        </p:sp>
        <p:sp>
          <p:nvSpPr>
            <p:cNvPr id="157" name="rc157"/>
            <p:cNvSpPr/>
            <p:nvPr/>
          </p:nvSpPr>
          <p:spPr>
            <a:xfrm>
              <a:off x="4730563" y="4859454"/>
              <a:ext cx="105458" cy="567057"/>
            </a:xfrm>
            <a:prstGeom prst="rect">
              <a:avLst/>
            </a:prstGeom>
            <a:solidFill>
              <a:srgbClr val="2C7FB8">
                <a:alpha val="100000"/>
              </a:srgbClr>
            </a:solidFill>
          </p:spPr>
          <p:txBody>
            <a:bodyPr/>
            <a:lstStyle/>
            <a:p/>
          </p:txBody>
        </p:sp>
        <p:sp>
          <p:nvSpPr>
            <p:cNvPr id="158" name="rc158"/>
            <p:cNvSpPr/>
            <p:nvPr/>
          </p:nvSpPr>
          <p:spPr>
            <a:xfrm>
              <a:off x="4847739" y="4859454"/>
              <a:ext cx="105458" cy="567057"/>
            </a:xfrm>
            <a:prstGeom prst="rect">
              <a:avLst/>
            </a:prstGeom>
            <a:solidFill>
              <a:srgbClr val="2C7FB8">
                <a:alpha val="100000"/>
              </a:srgbClr>
            </a:solidFill>
          </p:spPr>
          <p:txBody>
            <a:bodyPr/>
            <a:lstStyle/>
            <a:p/>
          </p:txBody>
        </p:sp>
        <p:sp>
          <p:nvSpPr>
            <p:cNvPr id="159" name="rc159"/>
            <p:cNvSpPr/>
            <p:nvPr/>
          </p:nvSpPr>
          <p:spPr>
            <a:xfrm>
              <a:off x="4964915" y="4859454"/>
              <a:ext cx="105458" cy="567057"/>
            </a:xfrm>
            <a:prstGeom prst="rect">
              <a:avLst/>
            </a:prstGeom>
            <a:solidFill>
              <a:srgbClr val="2C7FB8">
                <a:alpha val="100000"/>
              </a:srgbClr>
            </a:solidFill>
          </p:spPr>
          <p:txBody>
            <a:bodyPr/>
            <a:lstStyle/>
            <a:p/>
          </p:txBody>
        </p:sp>
        <p:sp>
          <p:nvSpPr>
            <p:cNvPr id="160" name="rc160"/>
            <p:cNvSpPr/>
            <p:nvPr/>
          </p:nvSpPr>
          <p:spPr>
            <a:xfrm>
              <a:off x="5082091" y="4859454"/>
              <a:ext cx="105458" cy="567057"/>
            </a:xfrm>
            <a:prstGeom prst="rect">
              <a:avLst/>
            </a:prstGeom>
            <a:solidFill>
              <a:srgbClr val="2C7FB8">
                <a:alpha val="100000"/>
              </a:srgbClr>
            </a:solidFill>
          </p:spPr>
          <p:txBody>
            <a:bodyPr/>
            <a:lstStyle/>
            <a:p/>
          </p:txBody>
        </p:sp>
        <p:sp>
          <p:nvSpPr>
            <p:cNvPr id="161" name="rc161"/>
            <p:cNvSpPr/>
            <p:nvPr/>
          </p:nvSpPr>
          <p:spPr>
            <a:xfrm>
              <a:off x="5199267" y="4859454"/>
              <a:ext cx="105458" cy="567057"/>
            </a:xfrm>
            <a:prstGeom prst="rect">
              <a:avLst/>
            </a:prstGeom>
            <a:solidFill>
              <a:srgbClr val="2C7FB8">
                <a:alpha val="100000"/>
              </a:srgbClr>
            </a:solidFill>
          </p:spPr>
          <p:txBody>
            <a:bodyPr/>
            <a:lstStyle/>
            <a:p/>
          </p:txBody>
        </p:sp>
        <p:sp>
          <p:nvSpPr>
            <p:cNvPr id="162" name="rc162"/>
            <p:cNvSpPr/>
            <p:nvPr/>
          </p:nvSpPr>
          <p:spPr>
            <a:xfrm>
              <a:off x="5316443" y="4859454"/>
              <a:ext cx="105458" cy="567057"/>
            </a:xfrm>
            <a:prstGeom prst="rect">
              <a:avLst/>
            </a:prstGeom>
            <a:solidFill>
              <a:srgbClr val="2C7FB8">
                <a:alpha val="100000"/>
              </a:srgbClr>
            </a:solidFill>
          </p:spPr>
          <p:txBody>
            <a:bodyPr/>
            <a:lstStyle/>
            <a:p/>
          </p:txBody>
        </p:sp>
        <p:sp>
          <p:nvSpPr>
            <p:cNvPr id="163" name="rc163"/>
            <p:cNvSpPr/>
            <p:nvPr/>
          </p:nvSpPr>
          <p:spPr>
            <a:xfrm>
              <a:off x="5433618" y="4859454"/>
              <a:ext cx="105458" cy="567057"/>
            </a:xfrm>
            <a:prstGeom prst="rect">
              <a:avLst/>
            </a:prstGeom>
            <a:solidFill>
              <a:srgbClr val="2C7FB8">
                <a:alpha val="100000"/>
              </a:srgbClr>
            </a:solidFill>
          </p:spPr>
          <p:txBody>
            <a:bodyPr/>
            <a:lstStyle/>
            <a:p/>
          </p:txBody>
        </p:sp>
        <p:sp>
          <p:nvSpPr>
            <p:cNvPr id="164" name="rc164"/>
            <p:cNvSpPr/>
            <p:nvPr/>
          </p:nvSpPr>
          <p:spPr>
            <a:xfrm>
              <a:off x="5550794" y="4859454"/>
              <a:ext cx="105458" cy="567057"/>
            </a:xfrm>
            <a:prstGeom prst="rect">
              <a:avLst/>
            </a:prstGeom>
            <a:solidFill>
              <a:srgbClr val="2C7FB8">
                <a:alpha val="100000"/>
              </a:srgbClr>
            </a:solidFill>
          </p:spPr>
          <p:txBody>
            <a:bodyPr/>
            <a:lstStyle/>
            <a:p/>
          </p:txBody>
        </p:sp>
        <p:sp>
          <p:nvSpPr>
            <p:cNvPr id="165" name="rc165"/>
            <p:cNvSpPr/>
            <p:nvPr/>
          </p:nvSpPr>
          <p:spPr>
            <a:xfrm>
              <a:off x="5667970" y="4859454"/>
              <a:ext cx="105458" cy="567057"/>
            </a:xfrm>
            <a:prstGeom prst="rect">
              <a:avLst/>
            </a:prstGeom>
            <a:solidFill>
              <a:srgbClr val="2C7FB8">
                <a:alpha val="100000"/>
              </a:srgbClr>
            </a:solidFill>
          </p:spPr>
          <p:txBody>
            <a:bodyPr/>
            <a:lstStyle/>
            <a:p/>
          </p:txBody>
        </p:sp>
        <p:sp>
          <p:nvSpPr>
            <p:cNvPr id="166" name="rc166"/>
            <p:cNvSpPr/>
            <p:nvPr/>
          </p:nvSpPr>
          <p:spPr>
            <a:xfrm>
              <a:off x="5785146" y="4859454"/>
              <a:ext cx="105458" cy="567057"/>
            </a:xfrm>
            <a:prstGeom prst="rect">
              <a:avLst/>
            </a:prstGeom>
            <a:solidFill>
              <a:srgbClr val="2C7FB8">
                <a:alpha val="100000"/>
              </a:srgbClr>
            </a:solidFill>
          </p:spPr>
          <p:txBody>
            <a:bodyPr/>
            <a:lstStyle/>
            <a:p/>
          </p:txBody>
        </p:sp>
        <p:sp>
          <p:nvSpPr>
            <p:cNvPr id="167" name="pl167"/>
            <p:cNvSpPr/>
            <p:nvPr/>
          </p:nvSpPr>
          <p:spPr>
            <a:xfrm>
              <a:off x="3442214" y="4292397"/>
              <a:ext cx="2564980" cy="0"/>
            </a:xfrm>
            <a:custGeom>
              <a:avLst/>
              <a:pathLst>
                <a:path w="2564980" h="0">
                  <a:moveTo>
                    <a:pt x="0" y="0"/>
                  </a:moveTo>
                  <a:lnTo>
                    <a:pt x="2564980" y="0"/>
                  </a:lnTo>
                  <a:lnTo>
                    <a:pt x="2564980" y="0"/>
                  </a:lnTo>
                </a:path>
              </a:pathLst>
            </a:custGeom>
            <a:ln w="16260" cap="flat">
              <a:solidFill>
                <a:srgbClr val="BEBEBE">
                  <a:alpha val="100000"/>
                </a:srgbClr>
              </a:solidFill>
              <a:prstDash val="dash"/>
              <a:round/>
            </a:ln>
          </p:spPr>
          <p:txBody>
            <a:bodyPr/>
            <a:lstStyle/>
            <a:p/>
          </p:txBody>
        </p:sp>
        <p:sp>
          <p:nvSpPr>
            <p:cNvPr id="168" name="pl168"/>
            <p:cNvSpPr/>
            <p:nvPr/>
          </p:nvSpPr>
          <p:spPr>
            <a:xfrm>
              <a:off x="3611533" y="5067375"/>
              <a:ext cx="2226341" cy="359136"/>
            </a:xfrm>
            <a:custGeom>
              <a:avLst/>
              <a:pathLst>
                <a:path w="2226341" h="359136">
                  <a:moveTo>
                    <a:pt x="0" y="359136"/>
                  </a:moveTo>
                  <a:lnTo>
                    <a:pt x="117175" y="359136"/>
                  </a:lnTo>
                  <a:lnTo>
                    <a:pt x="234351" y="359136"/>
                  </a:lnTo>
                  <a:lnTo>
                    <a:pt x="351527" y="359136"/>
                  </a:lnTo>
                  <a:lnTo>
                    <a:pt x="468703" y="359136"/>
                  </a:lnTo>
                  <a:lnTo>
                    <a:pt x="585879" y="132313"/>
                  </a:lnTo>
                  <a:lnTo>
                    <a:pt x="703055" y="113411"/>
                  </a:lnTo>
                  <a:lnTo>
                    <a:pt x="820231" y="113411"/>
                  </a:lnTo>
                  <a:lnTo>
                    <a:pt x="937407" y="75607"/>
                  </a:lnTo>
                  <a:lnTo>
                    <a:pt x="1054583" y="56705"/>
                  </a:lnTo>
                  <a:lnTo>
                    <a:pt x="1171758" y="0"/>
                  </a:lnTo>
                  <a:lnTo>
                    <a:pt x="1288934" y="0"/>
                  </a:lnTo>
                  <a:lnTo>
                    <a:pt x="1406110" y="0"/>
                  </a:lnTo>
                  <a:lnTo>
                    <a:pt x="1523286" y="0"/>
                  </a:lnTo>
                  <a:lnTo>
                    <a:pt x="1640462" y="0"/>
                  </a:lnTo>
                  <a:lnTo>
                    <a:pt x="1757638" y="18901"/>
                  </a:lnTo>
                  <a:lnTo>
                    <a:pt x="1874814" y="0"/>
                  </a:lnTo>
                  <a:lnTo>
                    <a:pt x="1991990" y="0"/>
                  </a:lnTo>
                  <a:lnTo>
                    <a:pt x="2109166" y="0"/>
                  </a:lnTo>
                  <a:lnTo>
                    <a:pt x="2226341" y="0"/>
                  </a:lnTo>
                </a:path>
              </a:pathLst>
            </a:custGeom>
            <a:ln w="27101" cap="flat">
              <a:solidFill>
                <a:srgbClr val="000000">
                  <a:alpha val="80000"/>
                </a:srgbClr>
              </a:solidFill>
              <a:prstDash val="solid"/>
              <a:round/>
            </a:ln>
          </p:spPr>
          <p:txBody>
            <a:bodyPr/>
            <a:lstStyle/>
            <a:p/>
          </p:txBody>
        </p:sp>
        <p:sp>
          <p:nvSpPr>
            <p:cNvPr id="169" name="tx169"/>
            <p:cNvSpPr/>
            <p:nvPr/>
          </p:nvSpPr>
          <p:spPr>
            <a:xfrm>
              <a:off x="3611533" y="4201890"/>
              <a:ext cx="16806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N=6</a:t>
              </a:r>
            </a:p>
          </p:txBody>
        </p:sp>
        <p:sp>
          <p:nvSpPr>
            <p:cNvPr id="170" name="tx170"/>
            <p:cNvSpPr/>
            <p:nvPr/>
          </p:nvSpPr>
          <p:spPr>
            <a:xfrm>
              <a:off x="4057194" y="514833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71" name="tx171"/>
            <p:cNvSpPr/>
            <p:nvPr/>
          </p:nvSpPr>
          <p:spPr>
            <a:xfrm>
              <a:off x="4174370" y="514833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72" name="tx172"/>
            <p:cNvSpPr/>
            <p:nvPr/>
          </p:nvSpPr>
          <p:spPr>
            <a:xfrm>
              <a:off x="4291546" y="514833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73" name="tx173"/>
            <p:cNvSpPr/>
            <p:nvPr/>
          </p:nvSpPr>
          <p:spPr>
            <a:xfrm>
              <a:off x="4408722" y="514833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74" name="tx174"/>
            <p:cNvSpPr/>
            <p:nvPr/>
          </p:nvSpPr>
          <p:spPr>
            <a:xfrm>
              <a:off x="4525898"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75" name="tx175"/>
            <p:cNvSpPr/>
            <p:nvPr/>
          </p:nvSpPr>
          <p:spPr>
            <a:xfrm>
              <a:off x="4643073"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76" name="tx176"/>
            <p:cNvSpPr/>
            <p:nvPr/>
          </p:nvSpPr>
          <p:spPr>
            <a:xfrm>
              <a:off x="4760249"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77" name="tx177"/>
            <p:cNvSpPr/>
            <p:nvPr/>
          </p:nvSpPr>
          <p:spPr>
            <a:xfrm>
              <a:off x="4877425"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78" name="tx178"/>
            <p:cNvSpPr/>
            <p:nvPr/>
          </p:nvSpPr>
          <p:spPr>
            <a:xfrm>
              <a:off x="4994601"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79" name="tx179"/>
            <p:cNvSpPr/>
            <p:nvPr/>
          </p:nvSpPr>
          <p:spPr>
            <a:xfrm>
              <a:off x="5111777"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80" name="tx180"/>
            <p:cNvSpPr/>
            <p:nvPr/>
          </p:nvSpPr>
          <p:spPr>
            <a:xfrm>
              <a:off x="5228953"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81" name="tx181"/>
            <p:cNvSpPr/>
            <p:nvPr/>
          </p:nvSpPr>
          <p:spPr>
            <a:xfrm>
              <a:off x="5346129"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82" name="tx182"/>
            <p:cNvSpPr/>
            <p:nvPr/>
          </p:nvSpPr>
          <p:spPr>
            <a:xfrm>
              <a:off x="5463305"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83" name="tx183"/>
            <p:cNvSpPr/>
            <p:nvPr/>
          </p:nvSpPr>
          <p:spPr>
            <a:xfrm>
              <a:off x="5580481"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84" name="tx184"/>
            <p:cNvSpPr/>
            <p:nvPr/>
          </p:nvSpPr>
          <p:spPr>
            <a:xfrm>
              <a:off x="5697656"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85" name="tx185"/>
            <p:cNvSpPr/>
            <p:nvPr/>
          </p:nvSpPr>
          <p:spPr>
            <a:xfrm>
              <a:off x="5814832"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86" name="tx186"/>
            <p:cNvSpPr/>
            <p:nvPr/>
          </p:nvSpPr>
          <p:spPr>
            <a:xfrm>
              <a:off x="5816186" y="4950927"/>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87" name="rc187"/>
            <p:cNvSpPr/>
            <p:nvPr/>
          </p:nvSpPr>
          <p:spPr>
            <a:xfrm>
              <a:off x="3442214" y="3342576"/>
              <a:ext cx="2564980" cy="2183170"/>
            </a:xfrm>
            <a:prstGeom prst="rect">
              <a:avLst/>
            </a:prstGeom>
            <a:noFill/>
            <a:ln w="13550" cap="rnd">
              <a:solidFill>
                <a:srgbClr val="999999">
                  <a:alpha val="100000"/>
                </a:srgbClr>
              </a:solidFill>
              <a:prstDash val="solid"/>
              <a:round/>
            </a:ln>
          </p:spPr>
          <p:txBody>
            <a:bodyPr/>
            <a:lstStyle/>
            <a:p/>
          </p:txBody>
        </p:sp>
        <p:sp>
          <p:nvSpPr>
            <p:cNvPr id="188" name="pl188"/>
            <p:cNvSpPr/>
            <p:nvPr/>
          </p:nvSpPr>
          <p:spPr>
            <a:xfrm>
              <a:off x="6076783" y="2958899"/>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189" name="pl189"/>
            <p:cNvSpPr/>
            <p:nvPr/>
          </p:nvSpPr>
          <p:spPr>
            <a:xfrm>
              <a:off x="6076783" y="2486352"/>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190" name="pl190"/>
            <p:cNvSpPr/>
            <p:nvPr/>
          </p:nvSpPr>
          <p:spPr>
            <a:xfrm>
              <a:off x="6076783" y="2013804"/>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191" name="pl191"/>
            <p:cNvSpPr/>
            <p:nvPr/>
          </p:nvSpPr>
          <p:spPr>
            <a:xfrm>
              <a:off x="6076783" y="1541256"/>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192" name="pl192"/>
            <p:cNvSpPr/>
            <p:nvPr/>
          </p:nvSpPr>
          <p:spPr>
            <a:xfrm>
              <a:off x="6076783" y="1068708"/>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193" name="pl193"/>
            <p:cNvSpPr/>
            <p:nvPr/>
          </p:nvSpPr>
          <p:spPr>
            <a:xfrm>
              <a:off x="624610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648045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7148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9491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18351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41786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65221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8865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1209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35526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3" name="rc203"/>
            <p:cNvSpPr/>
            <p:nvPr/>
          </p:nvSpPr>
          <p:spPr>
            <a:xfrm>
              <a:off x="6662077" y="2769880"/>
              <a:ext cx="105458" cy="189019"/>
            </a:xfrm>
            <a:prstGeom prst="rect">
              <a:avLst/>
            </a:prstGeom>
            <a:solidFill>
              <a:srgbClr val="2C7FB8">
                <a:alpha val="100000"/>
              </a:srgbClr>
            </a:solidFill>
          </p:spPr>
          <p:txBody>
            <a:bodyPr/>
            <a:lstStyle/>
            <a:p/>
          </p:txBody>
        </p:sp>
        <p:sp>
          <p:nvSpPr>
            <p:cNvPr id="204" name="rc204"/>
            <p:cNvSpPr/>
            <p:nvPr/>
          </p:nvSpPr>
          <p:spPr>
            <a:xfrm>
              <a:off x="6779253" y="2769880"/>
              <a:ext cx="105458" cy="189019"/>
            </a:xfrm>
            <a:prstGeom prst="rect">
              <a:avLst/>
            </a:prstGeom>
            <a:solidFill>
              <a:srgbClr val="2C7FB8">
                <a:alpha val="100000"/>
              </a:srgbClr>
            </a:solidFill>
          </p:spPr>
          <p:txBody>
            <a:bodyPr/>
            <a:lstStyle/>
            <a:p/>
          </p:txBody>
        </p:sp>
        <p:sp>
          <p:nvSpPr>
            <p:cNvPr id="205" name="rc205"/>
            <p:cNvSpPr/>
            <p:nvPr/>
          </p:nvSpPr>
          <p:spPr>
            <a:xfrm>
              <a:off x="6896429" y="2769880"/>
              <a:ext cx="105458" cy="189019"/>
            </a:xfrm>
            <a:prstGeom prst="rect">
              <a:avLst/>
            </a:prstGeom>
            <a:solidFill>
              <a:srgbClr val="2C7FB8">
                <a:alpha val="100000"/>
              </a:srgbClr>
            </a:solidFill>
          </p:spPr>
          <p:txBody>
            <a:bodyPr/>
            <a:lstStyle/>
            <a:p/>
          </p:txBody>
        </p:sp>
        <p:sp>
          <p:nvSpPr>
            <p:cNvPr id="206" name="rc206"/>
            <p:cNvSpPr/>
            <p:nvPr/>
          </p:nvSpPr>
          <p:spPr>
            <a:xfrm>
              <a:off x="7013605" y="2580861"/>
              <a:ext cx="105458" cy="378038"/>
            </a:xfrm>
            <a:prstGeom prst="rect">
              <a:avLst/>
            </a:prstGeom>
            <a:solidFill>
              <a:srgbClr val="2C7FB8">
                <a:alpha val="100000"/>
              </a:srgbClr>
            </a:solidFill>
          </p:spPr>
          <p:txBody>
            <a:bodyPr/>
            <a:lstStyle/>
            <a:p/>
          </p:txBody>
        </p:sp>
        <p:sp>
          <p:nvSpPr>
            <p:cNvPr id="207" name="rc207"/>
            <p:cNvSpPr/>
            <p:nvPr/>
          </p:nvSpPr>
          <p:spPr>
            <a:xfrm>
              <a:off x="7130781" y="2391842"/>
              <a:ext cx="105458" cy="567057"/>
            </a:xfrm>
            <a:prstGeom prst="rect">
              <a:avLst/>
            </a:prstGeom>
            <a:solidFill>
              <a:srgbClr val="2C7FB8">
                <a:alpha val="100000"/>
              </a:srgbClr>
            </a:solidFill>
          </p:spPr>
          <p:txBody>
            <a:bodyPr/>
            <a:lstStyle/>
            <a:p/>
          </p:txBody>
        </p:sp>
        <p:sp>
          <p:nvSpPr>
            <p:cNvPr id="208" name="rc208"/>
            <p:cNvSpPr/>
            <p:nvPr/>
          </p:nvSpPr>
          <p:spPr>
            <a:xfrm>
              <a:off x="7247956" y="2391842"/>
              <a:ext cx="105458" cy="567057"/>
            </a:xfrm>
            <a:prstGeom prst="rect">
              <a:avLst/>
            </a:prstGeom>
            <a:solidFill>
              <a:srgbClr val="2C7FB8">
                <a:alpha val="100000"/>
              </a:srgbClr>
            </a:solidFill>
          </p:spPr>
          <p:txBody>
            <a:bodyPr/>
            <a:lstStyle/>
            <a:p/>
          </p:txBody>
        </p:sp>
        <p:sp>
          <p:nvSpPr>
            <p:cNvPr id="209" name="rc209"/>
            <p:cNvSpPr/>
            <p:nvPr/>
          </p:nvSpPr>
          <p:spPr>
            <a:xfrm>
              <a:off x="7365132" y="2202823"/>
              <a:ext cx="105458" cy="756076"/>
            </a:xfrm>
            <a:prstGeom prst="rect">
              <a:avLst/>
            </a:prstGeom>
            <a:solidFill>
              <a:srgbClr val="2C7FB8">
                <a:alpha val="100000"/>
              </a:srgbClr>
            </a:solidFill>
          </p:spPr>
          <p:txBody>
            <a:bodyPr/>
            <a:lstStyle/>
            <a:p/>
          </p:txBody>
        </p:sp>
        <p:sp>
          <p:nvSpPr>
            <p:cNvPr id="210" name="rc210"/>
            <p:cNvSpPr/>
            <p:nvPr/>
          </p:nvSpPr>
          <p:spPr>
            <a:xfrm>
              <a:off x="7482308" y="2202823"/>
              <a:ext cx="105458" cy="756076"/>
            </a:xfrm>
            <a:prstGeom prst="rect">
              <a:avLst/>
            </a:prstGeom>
            <a:solidFill>
              <a:srgbClr val="2C7FB8">
                <a:alpha val="100000"/>
              </a:srgbClr>
            </a:solidFill>
          </p:spPr>
          <p:txBody>
            <a:bodyPr/>
            <a:lstStyle/>
            <a:p/>
          </p:txBody>
        </p:sp>
        <p:sp>
          <p:nvSpPr>
            <p:cNvPr id="211" name="rc211"/>
            <p:cNvSpPr/>
            <p:nvPr/>
          </p:nvSpPr>
          <p:spPr>
            <a:xfrm>
              <a:off x="7599484" y="2202823"/>
              <a:ext cx="105458" cy="756076"/>
            </a:xfrm>
            <a:prstGeom prst="rect">
              <a:avLst/>
            </a:prstGeom>
            <a:solidFill>
              <a:srgbClr val="2C7FB8">
                <a:alpha val="100000"/>
              </a:srgbClr>
            </a:solidFill>
          </p:spPr>
          <p:txBody>
            <a:bodyPr/>
            <a:lstStyle/>
            <a:p/>
          </p:txBody>
        </p:sp>
        <p:sp>
          <p:nvSpPr>
            <p:cNvPr id="212" name="rc212"/>
            <p:cNvSpPr/>
            <p:nvPr/>
          </p:nvSpPr>
          <p:spPr>
            <a:xfrm>
              <a:off x="7716660" y="2202823"/>
              <a:ext cx="105458" cy="756076"/>
            </a:xfrm>
            <a:prstGeom prst="rect">
              <a:avLst/>
            </a:prstGeom>
            <a:solidFill>
              <a:srgbClr val="2C7FB8">
                <a:alpha val="100000"/>
              </a:srgbClr>
            </a:solidFill>
          </p:spPr>
          <p:txBody>
            <a:bodyPr/>
            <a:lstStyle/>
            <a:p/>
          </p:txBody>
        </p:sp>
        <p:sp>
          <p:nvSpPr>
            <p:cNvPr id="213" name="rc213"/>
            <p:cNvSpPr/>
            <p:nvPr/>
          </p:nvSpPr>
          <p:spPr>
            <a:xfrm>
              <a:off x="7833836" y="2013804"/>
              <a:ext cx="105458" cy="945095"/>
            </a:xfrm>
            <a:prstGeom prst="rect">
              <a:avLst/>
            </a:prstGeom>
            <a:solidFill>
              <a:srgbClr val="2C7FB8">
                <a:alpha val="100000"/>
              </a:srgbClr>
            </a:solidFill>
          </p:spPr>
          <p:txBody>
            <a:bodyPr/>
            <a:lstStyle/>
            <a:p/>
          </p:txBody>
        </p:sp>
        <p:sp>
          <p:nvSpPr>
            <p:cNvPr id="214" name="rc214"/>
            <p:cNvSpPr/>
            <p:nvPr/>
          </p:nvSpPr>
          <p:spPr>
            <a:xfrm>
              <a:off x="7951012" y="2013804"/>
              <a:ext cx="105458" cy="945095"/>
            </a:xfrm>
            <a:prstGeom prst="rect">
              <a:avLst/>
            </a:prstGeom>
            <a:solidFill>
              <a:srgbClr val="2C7FB8">
                <a:alpha val="100000"/>
              </a:srgbClr>
            </a:solidFill>
          </p:spPr>
          <p:txBody>
            <a:bodyPr/>
            <a:lstStyle/>
            <a:p/>
          </p:txBody>
        </p:sp>
        <p:sp>
          <p:nvSpPr>
            <p:cNvPr id="215" name="rc215"/>
            <p:cNvSpPr/>
            <p:nvPr/>
          </p:nvSpPr>
          <p:spPr>
            <a:xfrm>
              <a:off x="8068188" y="2013804"/>
              <a:ext cx="105458" cy="945095"/>
            </a:xfrm>
            <a:prstGeom prst="rect">
              <a:avLst/>
            </a:prstGeom>
            <a:solidFill>
              <a:srgbClr val="2C7FB8">
                <a:alpha val="100000"/>
              </a:srgbClr>
            </a:solidFill>
          </p:spPr>
          <p:txBody>
            <a:bodyPr/>
            <a:lstStyle/>
            <a:p/>
          </p:txBody>
        </p:sp>
        <p:sp>
          <p:nvSpPr>
            <p:cNvPr id="216" name="rc216"/>
            <p:cNvSpPr/>
            <p:nvPr/>
          </p:nvSpPr>
          <p:spPr>
            <a:xfrm>
              <a:off x="8185364" y="2013804"/>
              <a:ext cx="105458" cy="945095"/>
            </a:xfrm>
            <a:prstGeom prst="rect">
              <a:avLst/>
            </a:prstGeom>
            <a:solidFill>
              <a:srgbClr val="2C7FB8">
                <a:alpha val="100000"/>
              </a:srgbClr>
            </a:solidFill>
          </p:spPr>
          <p:txBody>
            <a:bodyPr/>
            <a:lstStyle/>
            <a:p/>
          </p:txBody>
        </p:sp>
        <p:sp>
          <p:nvSpPr>
            <p:cNvPr id="217" name="rc217"/>
            <p:cNvSpPr/>
            <p:nvPr/>
          </p:nvSpPr>
          <p:spPr>
            <a:xfrm>
              <a:off x="8302539" y="2013804"/>
              <a:ext cx="105458" cy="945095"/>
            </a:xfrm>
            <a:prstGeom prst="rect">
              <a:avLst/>
            </a:prstGeom>
            <a:solidFill>
              <a:srgbClr val="2C7FB8">
                <a:alpha val="100000"/>
              </a:srgbClr>
            </a:solidFill>
          </p:spPr>
          <p:txBody>
            <a:bodyPr/>
            <a:lstStyle/>
            <a:p/>
          </p:txBody>
        </p:sp>
        <p:sp>
          <p:nvSpPr>
            <p:cNvPr id="218" name="rc218"/>
            <p:cNvSpPr/>
            <p:nvPr/>
          </p:nvSpPr>
          <p:spPr>
            <a:xfrm>
              <a:off x="8419715" y="2013804"/>
              <a:ext cx="105458" cy="945095"/>
            </a:xfrm>
            <a:prstGeom prst="rect">
              <a:avLst/>
            </a:prstGeom>
            <a:solidFill>
              <a:srgbClr val="2C7FB8">
                <a:alpha val="100000"/>
              </a:srgbClr>
            </a:solidFill>
          </p:spPr>
          <p:txBody>
            <a:bodyPr/>
            <a:lstStyle/>
            <a:p/>
          </p:txBody>
        </p:sp>
        <p:sp>
          <p:nvSpPr>
            <p:cNvPr id="219" name="pl219"/>
            <p:cNvSpPr/>
            <p:nvPr/>
          </p:nvSpPr>
          <p:spPr>
            <a:xfrm>
              <a:off x="6076783" y="1824785"/>
              <a:ext cx="2564980" cy="0"/>
            </a:xfrm>
            <a:custGeom>
              <a:avLst/>
              <a:pathLst>
                <a:path w="2564980" h="0">
                  <a:moveTo>
                    <a:pt x="0" y="0"/>
                  </a:moveTo>
                  <a:lnTo>
                    <a:pt x="2564980" y="0"/>
                  </a:lnTo>
                  <a:lnTo>
                    <a:pt x="2564980" y="0"/>
                  </a:lnTo>
                </a:path>
              </a:pathLst>
            </a:custGeom>
            <a:ln w="16260" cap="flat">
              <a:solidFill>
                <a:srgbClr val="BEBEBE">
                  <a:alpha val="100000"/>
                </a:srgbClr>
              </a:solidFill>
              <a:prstDash val="dash"/>
              <a:round/>
            </a:ln>
          </p:spPr>
          <p:txBody>
            <a:bodyPr/>
            <a:lstStyle/>
            <a:p/>
          </p:txBody>
        </p:sp>
        <p:sp>
          <p:nvSpPr>
            <p:cNvPr id="220" name="pl220"/>
            <p:cNvSpPr/>
            <p:nvPr/>
          </p:nvSpPr>
          <p:spPr>
            <a:xfrm>
              <a:off x="6480454" y="2183921"/>
              <a:ext cx="1991990" cy="774978"/>
            </a:xfrm>
            <a:custGeom>
              <a:avLst/>
              <a:pathLst>
                <a:path w="1991990" h="774978">
                  <a:moveTo>
                    <a:pt x="0" y="774978"/>
                  </a:moveTo>
                  <a:lnTo>
                    <a:pt x="117175" y="774978"/>
                  </a:lnTo>
                  <a:lnTo>
                    <a:pt x="234351" y="774978"/>
                  </a:lnTo>
                  <a:lnTo>
                    <a:pt x="351527" y="699370"/>
                  </a:lnTo>
                  <a:lnTo>
                    <a:pt x="468703" y="567057"/>
                  </a:lnTo>
                  <a:lnTo>
                    <a:pt x="585879" y="567057"/>
                  </a:lnTo>
                  <a:lnTo>
                    <a:pt x="703055" y="491449"/>
                  </a:lnTo>
                  <a:lnTo>
                    <a:pt x="820231" y="453645"/>
                  </a:lnTo>
                  <a:lnTo>
                    <a:pt x="937407" y="189019"/>
                  </a:lnTo>
                  <a:lnTo>
                    <a:pt x="1054583" y="75607"/>
                  </a:lnTo>
                  <a:lnTo>
                    <a:pt x="1171758" y="56705"/>
                  </a:lnTo>
                  <a:lnTo>
                    <a:pt x="1288934" y="56705"/>
                  </a:lnTo>
                  <a:lnTo>
                    <a:pt x="1406110" y="0"/>
                  </a:lnTo>
                  <a:lnTo>
                    <a:pt x="1523286" y="18901"/>
                  </a:lnTo>
                  <a:lnTo>
                    <a:pt x="1640462" y="37803"/>
                  </a:lnTo>
                  <a:lnTo>
                    <a:pt x="1757638" y="18901"/>
                  </a:lnTo>
                  <a:lnTo>
                    <a:pt x="1874814" y="56705"/>
                  </a:lnTo>
                  <a:lnTo>
                    <a:pt x="1991990" y="37803"/>
                  </a:lnTo>
                </a:path>
              </a:pathLst>
            </a:custGeom>
            <a:ln w="27101" cap="flat">
              <a:solidFill>
                <a:srgbClr val="000000">
                  <a:alpha val="80000"/>
                </a:srgbClr>
              </a:solidFill>
              <a:prstDash val="solid"/>
              <a:round/>
            </a:ln>
          </p:spPr>
          <p:txBody>
            <a:bodyPr/>
            <a:lstStyle/>
            <a:p/>
          </p:txBody>
        </p:sp>
        <p:sp>
          <p:nvSpPr>
            <p:cNvPr id="221" name="tx221"/>
            <p:cNvSpPr/>
            <p:nvPr/>
          </p:nvSpPr>
          <p:spPr>
            <a:xfrm>
              <a:off x="6246103" y="1734278"/>
              <a:ext cx="16806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N=6</a:t>
              </a:r>
            </a:p>
          </p:txBody>
        </p:sp>
        <p:sp>
          <p:nvSpPr>
            <p:cNvPr id="222" name="tx222"/>
            <p:cNvSpPr/>
            <p:nvPr/>
          </p:nvSpPr>
          <p:spPr>
            <a:xfrm>
              <a:off x="6691763" y="268072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23" name="tx223"/>
            <p:cNvSpPr/>
            <p:nvPr/>
          </p:nvSpPr>
          <p:spPr>
            <a:xfrm>
              <a:off x="6808939" y="268072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24" name="tx224"/>
            <p:cNvSpPr/>
            <p:nvPr/>
          </p:nvSpPr>
          <p:spPr>
            <a:xfrm>
              <a:off x="6926115" y="268072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25" name="tx225"/>
            <p:cNvSpPr/>
            <p:nvPr/>
          </p:nvSpPr>
          <p:spPr>
            <a:xfrm>
              <a:off x="7043291" y="24917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26" name="tx226"/>
            <p:cNvSpPr/>
            <p:nvPr/>
          </p:nvSpPr>
          <p:spPr>
            <a:xfrm>
              <a:off x="7160467" y="23026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27" name="tx227"/>
            <p:cNvSpPr/>
            <p:nvPr/>
          </p:nvSpPr>
          <p:spPr>
            <a:xfrm>
              <a:off x="7277643" y="23026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28" name="tx228"/>
            <p:cNvSpPr/>
            <p:nvPr/>
          </p:nvSpPr>
          <p:spPr>
            <a:xfrm>
              <a:off x="7394819" y="21136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29" name="tx229"/>
            <p:cNvSpPr/>
            <p:nvPr/>
          </p:nvSpPr>
          <p:spPr>
            <a:xfrm>
              <a:off x="7511995" y="21136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30" name="tx230"/>
            <p:cNvSpPr/>
            <p:nvPr/>
          </p:nvSpPr>
          <p:spPr>
            <a:xfrm>
              <a:off x="7629170" y="21136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31" name="tx231"/>
            <p:cNvSpPr/>
            <p:nvPr/>
          </p:nvSpPr>
          <p:spPr>
            <a:xfrm>
              <a:off x="7746346" y="21136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32" name="tx232"/>
            <p:cNvSpPr/>
            <p:nvPr/>
          </p:nvSpPr>
          <p:spPr>
            <a:xfrm>
              <a:off x="7863522" y="192465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33" name="tx233"/>
            <p:cNvSpPr/>
            <p:nvPr/>
          </p:nvSpPr>
          <p:spPr>
            <a:xfrm>
              <a:off x="7980698" y="192465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34" name="tx234"/>
            <p:cNvSpPr/>
            <p:nvPr/>
          </p:nvSpPr>
          <p:spPr>
            <a:xfrm>
              <a:off x="8097874" y="192465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35" name="tx235"/>
            <p:cNvSpPr/>
            <p:nvPr/>
          </p:nvSpPr>
          <p:spPr>
            <a:xfrm>
              <a:off x="8215050" y="192465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36" name="tx236"/>
            <p:cNvSpPr/>
            <p:nvPr/>
          </p:nvSpPr>
          <p:spPr>
            <a:xfrm>
              <a:off x="8332226" y="192465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37" name="tx237"/>
            <p:cNvSpPr/>
            <p:nvPr/>
          </p:nvSpPr>
          <p:spPr>
            <a:xfrm>
              <a:off x="8449402" y="192465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38" name="tx238"/>
            <p:cNvSpPr/>
            <p:nvPr/>
          </p:nvSpPr>
          <p:spPr>
            <a:xfrm>
              <a:off x="8450755" y="210527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239" name="rc239"/>
            <p:cNvSpPr/>
            <p:nvPr/>
          </p:nvSpPr>
          <p:spPr>
            <a:xfrm>
              <a:off x="6076783" y="874964"/>
              <a:ext cx="2564980" cy="2183170"/>
            </a:xfrm>
            <a:prstGeom prst="rect">
              <a:avLst/>
            </a:prstGeom>
            <a:noFill/>
            <a:ln w="13550" cap="rnd">
              <a:solidFill>
                <a:srgbClr val="999999">
                  <a:alpha val="100000"/>
                </a:srgbClr>
              </a:solidFill>
              <a:prstDash val="solid"/>
              <a:round/>
            </a:ln>
          </p:spPr>
          <p:txBody>
            <a:bodyPr/>
            <a:lstStyle/>
            <a:p/>
          </p:txBody>
        </p:sp>
        <p:sp>
          <p:nvSpPr>
            <p:cNvPr id="240" name="pl240"/>
            <p:cNvSpPr/>
            <p:nvPr/>
          </p:nvSpPr>
          <p:spPr>
            <a:xfrm>
              <a:off x="6076783" y="5426512"/>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241" name="pl241"/>
            <p:cNvSpPr/>
            <p:nvPr/>
          </p:nvSpPr>
          <p:spPr>
            <a:xfrm>
              <a:off x="6076783" y="4953964"/>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242" name="pl242"/>
            <p:cNvSpPr/>
            <p:nvPr/>
          </p:nvSpPr>
          <p:spPr>
            <a:xfrm>
              <a:off x="6076783" y="4481416"/>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243" name="pl243"/>
            <p:cNvSpPr/>
            <p:nvPr/>
          </p:nvSpPr>
          <p:spPr>
            <a:xfrm>
              <a:off x="6076783" y="4008868"/>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244" name="pl244"/>
            <p:cNvSpPr/>
            <p:nvPr/>
          </p:nvSpPr>
          <p:spPr>
            <a:xfrm>
              <a:off x="6076783" y="3536321"/>
              <a:ext cx="2564980" cy="0"/>
            </a:xfrm>
            <a:custGeom>
              <a:avLst/>
              <a:pathLst>
                <a:path w="2564980" h="0">
                  <a:moveTo>
                    <a:pt x="0" y="0"/>
                  </a:moveTo>
                  <a:lnTo>
                    <a:pt x="2564980" y="0"/>
                  </a:lnTo>
                  <a:lnTo>
                    <a:pt x="2564980" y="0"/>
                  </a:lnTo>
                </a:path>
              </a:pathLst>
            </a:custGeom>
            <a:ln w="13550" cap="flat">
              <a:solidFill>
                <a:srgbClr val="EBEBEB">
                  <a:alpha val="100000"/>
                </a:srgbClr>
              </a:solidFill>
              <a:prstDash val="solid"/>
              <a:round/>
            </a:ln>
          </p:spPr>
          <p:txBody>
            <a:bodyPr/>
            <a:lstStyle/>
            <a:p/>
          </p:txBody>
        </p:sp>
        <p:sp>
          <p:nvSpPr>
            <p:cNvPr id="245" name="pl245"/>
            <p:cNvSpPr/>
            <p:nvPr/>
          </p:nvSpPr>
          <p:spPr>
            <a:xfrm>
              <a:off x="624610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648045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67148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69491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718351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41786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65221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8865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81209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35526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5" name="rc255"/>
            <p:cNvSpPr/>
            <p:nvPr/>
          </p:nvSpPr>
          <p:spPr>
            <a:xfrm>
              <a:off x="6193373" y="4481416"/>
              <a:ext cx="105458" cy="945095"/>
            </a:xfrm>
            <a:prstGeom prst="rect">
              <a:avLst/>
            </a:prstGeom>
            <a:solidFill>
              <a:srgbClr val="2C7FB8">
                <a:alpha val="100000"/>
              </a:srgbClr>
            </a:solidFill>
          </p:spPr>
          <p:txBody>
            <a:bodyPr/>
            <a:lstStyle/>
            <a:p/>
          </p:txBody>
        </p:sp>
        <p:sp>
          <p:nvSpPr>
            <p:cNvPr id="256" name="rc256"/>
            <p:cNvSpPr/>
            <p:nvPr/>
          </p:nvSpPr>
          <p:spPr>
            <a:xfrm>
              <a:off x="6310549" y="4481416"/>
              <a:ext cx="105458" cy="945095"/>
            </a:xfrm>
            <a:prstGeom prst="rect">
              <a:avLst/>
            </a:prstGeom>
            <a:solidFill>
              <a:srgbClr val="2C7FB8">
                <a:alpha val="100000"/>
              </a:srgbClr>
            </a:solidFill>
          </p:spPr>
          <p:txBody>
            <a:bodyPr/>
            <a:lstStyle/>
            <a:p/>
          </p:txBody>
        </p:sp>
        <p:sp>
          <p:nvSpPr>
            <p:cNvPr id="257" name="rc257"/>
            <p:cNvSpPr/>
            <p:nvPr/>
          </p:nvSpPr>
          <p:spPr>
            <a:xfrm>
              <a:off x="6427725" y="4670435"/>
              <a:ext cx="105458" cy="756076"/>
            </a:xfrm>
            <a:prstGeom prst="rect">
              <a:avLst/>
            </a:prstGeom>
            <a:solidFill>
              <a:srgbClr val="2C7FB8">
                <a:alpha val="100000"/>
              </a:srgbClr>
            </a:solidFill>
          </p:spPr>
          <p:txBody>
            <a:bodyPr/>
            <a:lstStyle/>
            <a:p/>
          </p:txBody>
        </p:sp>
        <p:sp>
          <p:nvSpPr>
            <p:cNvPr id="258" name="rc258"/>
            <p:cNvSpPr/>
            <p:nvPr/>
          </p:nvSpPr>
          <p:spPr>
            <a:xfrm>
              <a:off x="6544901" y="4670435"/>
              <a:ext cx="105458" cy="756076"/>
            </a:xfrm>
            <a:prstGeom prst="rect">
              <a:avLst/>
            </a:prstGeom>
            <a:solidFill>
              <a:srgbClr val="2C7FB8">
                <a:alpha val="100000"/>
              </a:srgbClr>
            </a:solidFill>
          </p:spPr>
          <p:txBody>
            <a:bodyPr/>
            <a:lstStyle/>
            <a:p/>
          </p:txBody>
        </p:sp>
        <p:sp>
          <p:nvSpPr>
            <p:cNvPr id="259" name="rc259"/>
            <p:cNvSpPr/>
            <p:nvPr/>
          </p:nvSpPr>
          <p:spPr>
            <a:xfrm>
              <a:off x="6662077" y="4670435"/>
              <a:ext cx="105458" cy="756076"/>
            </a:xfrm>
            <a:prstGeom prst="rect">
              <a:avLst/>
            </a:prstGeom>
            <a:solidFill>
              <a:srgbClr val="2C7FB8">
                <a:alpha val="100000"/>
              </a:srgbClr>
            </a:solidFill>
          </p:spPr>
          <p:txBody>
            <a:bodyPr/>
            <a:lstStyle/>
            <a:p/>
          </p:txBody>
        </p:sp>
        <p:sp>
          <p:nvSpPr>
            <p:cNvPr id="260" name="rc260"/>
            <p:cNvSpPr/>
            <p:nvPr/>
          </p:nvSpPr>
          <p:spPr>
            <a:xfrm>
              <a:off x="6779253" y="4670435"/>
              <a:ext cx="105458" cy="756076"/>
            </a:xfrm>
            <a:prstGeom prst="rect">
              <a:avLst/>
            </a:prstGeom>
            <a:solidFill>
              <a:srgbClr val="2C7FB8">
                <a:alpha val="100000"/>
              </a:srgbClr>
            </a:solidFill>
          </p:spPr>
          <p:txBody>
            <a:bodyPr/>
            <a:lstStyle/>
            <a:p/>
          </p:txBody>
        </p:sp>
        <p:sp>
          <p:nvSpPr>
            <p:cNvPr id="261" name="rc261"/>
            <p:cNvSpPr/>
            <p:nvPr/>
          </p:nvSpPr>
          <p:spPr>
            <a:xfrm>
              <a:off x="6896429" y="4670435"/>
              <a:ext cx="105458" cy="756076"/>
            </a:xfrm>
            <a:prstGeom prst="rect">
              <a:avLst/>
            </a:prstGeom>
            <a:solidFill>
              <a:srgbClr val="2C7FB8">
                <a:alpha val="100000"/>
              </a:srgbClr>
            </a:solidFill>
          </p:spPr>
          <p:txBody>
            <a:bodyPr/>
            <a:lstStyle/>
            <a:p/>
          </p:txBody>
        </p:sp>
        <p:sp>
          <p:nvSpPr>
            <p:cNvPr id="262" name="rc262"/>
            <p:cNvSpPr/>
            <p:nvPr/>
          </p:nvSpPr>
          <p:spPr>
            <a:xfrm>
              <a:off x="7013605" y="4670435"/>
              <a:ext cx="105458" cy="756076"/>
            </a:xfrm>
            <a:prstGeom prst="rect">
              <a:avLst/>
            </a:prstGeom>
            <a:solidFill>
              <a:srgbClr val="2C7FB8">
                <a:alpha val="100000"/>
              </a:srgbClr>
            </a:solidFill>
          </p:spPr>
          <p:txBody>
            <a:bodyPr/>
            <a:lstStyle/>
            <a:p/>
          </p:txBody>
        </p:sp>
        <p:sp>
          <p:nvSpPr>
            <p:cNvPr id="263" name="rc263"/>
            <p:cNvSpPr/>
            <p:nvPr/>
          </p:nvSpPr>
          <p:spPr>
            <a:xfrm>
              <a:off x="7130781" y="4481416"/>
              <a:ext cx="105458" cy="945095"/>
            </a:xfrm>
            <a:prstGeom prst="rect">
              <a:avLst/>
            </a:prstGeom>
            <a:solidFill>
              <a:srgbClr val="2C7FB8">
                <a:alpha val="100000"/>
              </a:srgbClr>
            </a:solidFill>
          </p:spPr>
          <p:txBody>
            <a:bodyPr/>
            <a:lstStyle/>
            <a:p/>
          </p:txBody>
        </p:sp>
        <p:sp>
          <p:nvSpPr>
            <p:cNvPr id="264" name="rc264"/>
            <p:cNvSpPr/>
            <p:nvPr/>
          </p:nvSpPr>
          <p:spPr>
            <a:xfrm>
              <a:off x="7247956" y="4481416"/>
              <a:ext cx="105458" cy="945095"/>
            </a:xfrm>
            <a:prstGeom prst="rect">
              <a:avLst/>
            </a:prstGeom>
            <a:solidFill>
              <a:srgbClr val="2C7FB8">
                <a:alpha val="100000"/>
              </a:srgbClr>
            </a:solidFill>
          </p:spPr>
          <p:txBody>
            <a:bodyPr/>
            <a:lstStyle/>
            <a:p/>
          </p:txBody>
        </p:sp>
        <p:sp>
          <p:nvSpPr>
            <p:cNvPr id="265" name="rc265"/>
            <p:cNvSpPr/>
            <p:nvPr/>
          </p:nvSpPr>
          <p:spPr>
            <a:xfrm>
              <a:off x="7365132" y="4481416"/>
              <a:ext cx="105458" cy="945095"/>
            </a:xfrm>
            <a:prstGeom prst="rect">
              <a:avLst/>
            </a:prstGeom>
            <a:solidFill>
              <a:srgbClr val="2C7FB8">
                <a:alpha val="100000"/>
              </a:srgbClr>
            </a:solidFill>
          </p:spPr>
          <p:txBody>
            <a:bodyPr/>
            <a:lstStyle/>
            <a:p/>
          </p:txBody>
        </p:sp>
        <p:sp>
          <p:nvSpPr>
            <p:cNvPr id="266" name="rc266"/>
            <p:cNvSpPr/>
            <p:nvPr/>
          </p:nvSpPr>
          <p:spPr>
            <a:xfrm>
              <a:off x="7482308" y="4481416"/>
              <a:ext cx="105458" cy="945095"/>
            </a:xfrm>
            <a:prstGeom prst="rect">
              <a:avLst/>
            </a:prstGeom>
            <a:solidFill>
              <a:srgbClr val="2C7FB8">
                <a:alpha val="100000"/>
              </a:srgbClr>
            </a:solidFill>
          </p:spPr>
          <p:txBody>
            <a:bodyPr/>
            <a:lstStyle/>
            <a:p/>
          </p:txBody>
        </p:sp>
        <p:sp>
          <p:nvSpPr>
            <p:cNvPr id="267" name="rc267"/>
            <p:cNvSpPr/>
            <p:nvPr/>
          </p:nvSpPr>
          <p:spPr>
            <a:xfrm>
              <a:off x="7599484" y="4481416"/>
              <a:ext cx="105458" cy="945095"/>
            </a:xfrm>
            <a:prstGeom prst="rect">
              <a:avLst/>
            </a:prstGeom>
            <a:solidFill>
              <a:srgbClr val="2C7FB8">
                <a:alpha val="100000"/>
              </a:srgbClr>
            </a:solidFill>
          </p:spPr>
          <p:txBody>
            <a:bodyPr/>
            <a:lstStyle/>
            <a:p/>
          </p:txBody>
        </p:sp>
        <p:sp>
          <p:nvSpPr>
            <p:cNvPr id="268" name="rc268"/>
            <p:cNvSpPr/>
            <p:nvPr/>
          </p:nvSpPr>
          <p:spPr>
            <a:xfrm>
              <a:off x="7716660" y="4481416"/>
              <a:ext cx="105458" cy="945095"/>
            </a:xfrm>
            <a:prstGeom prst="rect">
              <a:avLst/>
            </a:prstGeom>
            <a:solidFill>
              <a:srgbClr val="2C7FB8">
                <a:alpha val="100000"/>
              </a:srgbClr>
            </a:solidFill>
          </p:spPr>
          <p:txBody>
            <a:bodyPr/>
            <a:lstStyle/>
            <a:p/>
          </p:txBody>
        </p:sp>
        <p:sp>
          <p:nvSpPr>
            <p:cNvPr id="269" name="rc269"/>
            <p:cNvSpPr/>
            <p:nvPr/>
          </p:nvSpPr>
          <p:spPr>
            <a:xfrm>
              <a:off x="7833836" y="4481416"/>
              <a:ext cx="105458" cy="945095"/>
            </a:xfrm>
            <a:prstGeom prst="rect">
              <a:avLst/>
            </a:prstGeom>
            <a:solidFill>
              <a:srgbClr val="2C7FB8">
                <a:alpha val="100000"/>
              </a:srgbClr>
            </a:solidFill>
          </p:spPr>
          <p:txBody>
            <a:bodyPr/>
            <a:lstStyle/>
            <a:p/>
          </p:txBody>
        </p:sp>
        <p:sp>
          <p:nvSpPr>
            <p:cNvPr id="270" name="rc270"/>
            <p:cNvSpPr/>
            <p:nvPr/>
          </p:nvSpPr>
          <p:spPr>
            <a:xfrm>
              <a:off x="7951012" y="4481416"/>
              <a:ext cx="105458" cy="945095"/>
            </a:xfrm>
            <a:prstGeom prst="rect">
              <a:avLst/>
            </a:prstGeom>
            <a:solidFill>
              <a:srgbClr val="2C7FB8">
                <a:alpha val="100000"/>
              </a:srgbClr>
            </a:solidFill>
          </p:spPr>
          <p:txBody>
            <a:bodyPr/>
            <a:lstStyle/>
            <a:p/>
          </p:txBody>
        </p:sp>
        <p:sp>
          <p:nvSpPr>
            <p:cNvPr id="271" name="rc271"/>
            <p:cNvSpPr/>
            <p:nvPr/>
          </p:nvSpPr>
          <p:spPr>
            <a:xfrm>
              <a:off x="8068188" y="4481416"/>
              <a:ext cx="105458" cy="945095"/>
            </a:xfrm>
            <a:prstGeom prst="rect">
              <a:avLst/>
            </a:prstGeom>
            <a:solidFill>
              <a:srgbClr val="2C7FB8">
                <a:alpha val="100000"/>
              </a:srgbClr>
            </a:solidFill>
          </p:spPr>
          <p:txBody>
            <a:bodyPr/>
            <a:lstStyle/>
            <a:p/>
          </p:txBody>
        </p:sp>
        <p:sp>
          <p:nvSpPr>
            <p:cNvPr id="272" name="rc272"/>
            <p:cNvSpPr/>
            <p:nvPr/>
          </p:nvSpPr>
          <p:spPr>
            <a:xfrm>
              <a:off x="8185364" y="4292397"/>
              <a:ext cx="105458" cy="1134114"/>
            </a:xfrm>
            <a:prstGeom prst="rect">
              <a:avLst/>
            </a:prstGeom>
            <a:solidFill>
              <a:srgbClr val="2C7FB8">
                <a:alpha val="100000"/>
              </a:srgbClr>
            </a:solidFill>
          </p:spPr>
          <p:txBody>
            <a:bodyPr/>
            <a:lstStyle/>
            <a:p/>
          </p:txBody>
        </p:sp>
        <p:sp>
          <p:nvSpPr>
            <p:cNvPr id="273" name="rc273"/>
            <p:cNvSpPr/>
            <p:nvPr/>
          </p:nvSpPr>
          <p:spPr>
            <a:xfrm>
              <a:off x="8302539" y="4292397"/>
              <a:ext cx="105458" cy="1134114"/>
            </a:xfrm>
            <a:prstGeom prst="rect">
              <a:avLst/>
            </a:prstGeom>
            <a:solidFill>
              <a:srgbClr val="2C7FB8">
                <a:alpha val="100000"/>
              </a:srgbClr>
            </a:solidFill>
          </p:spPr>
          <p:txBody>
            <a:bodyPr/>
            <a:lstStyle/>
            <a:p/>
          </p:txBody>
        </p:sp>
        <p:sp>
          <p:nvSpPr>
            <p:cNvPr id="274" name="rc274"/>
            <p:cNvSpPr/>
            <p:nvPr/>
          </p:nvSpPr>
          <p:spPr>
            <a:xfrm>
              <a:off x="8419715" y="4292397"/>
              <a:ext cx="105458" cy="1134114"/>
            </a:xfrm>
            <a:prstGeom prst="rect">
              <a:avLst/>
            </a:prstGeom>
            <a:solidFill>
              <a:srgbClr val="2C7FB8">
                <a:alpha val="100000"/>
              </a:srgbClr>
            </a:solidFill>
          </p:spPr>
          <p:txBody>
            <a:bodyPr/>
            <a:lstStyle/>
            <a:p/>
          </p:txBody>
        </p:sp>
        <p:sp>
          <p:nvSpPr>
            <p:cNvPr id="275" name="pl275"/>
            <p:cNvSpPr/>
            <p:nvPr/>
          </p:nvSpPr>
          <p:spPr>
            <a:xfrm>
              <a:off x="6076783" y="4292397"/>
              <a:ext cx="2564980" cy="0"/>
            </a:xfrm>
            <a:custGeom>
              <a:avLst/>
              <a:pathLst>
                <a:path w="2564980" h="0">
                  <a:moveTo>
                    <a:pt x="0" y="0"/>
                  </a:moveTo>
                  <a:lnTo>
                    <a:pt x="2564980" y="0"/>
                  </a:lnTo>
                  <a:lnTo>
                    <a:pt x="2564980" y="0"/>
                  </a:lnTo>
                </a:path>
              </a:pathLst>
            </a:custGeom>
            <a:ln w="16260" cap="flat">
              <a:solidFill>
                <a:srgbClr val="BEBEBE">
                  <a:alpha val="100000"/>
                </a:srgbClr>
              </a:solidFill>
              <a:prstDash val="dash"/>
              <a:round/>
            </a:ln>
          </p:spPr>
          <p:txBody>
            <a:bodyPr/>
            <a:lstStyle/>
            <a:p/>
          </p:txBody>
        </p:sp>
        <p:sp>
          <p:nvSpPr>
            <p:cNvPr id="276" name="pl276"/>
            <p:cNvSpPr/>
            <p:nvPr/>
          </p:nvSpPr>
          <p:spPr>
            <a:xfrm>
              <a:off x="6246103" y="3649732"/>
              <a:ext cx="2226341" cy="359136"/>
            </a:xfrm>
            <a:custGeom>
              <a:avLst/>
              <a:pathLst>
                <a:path w="2226341" h="359136">
                  <a:moveTo>
                    <a:pt x="0" y="0"/>
                  </a:moveTo>
                  <a:lnTo>
                    <a:pt x="117175" y="18901"/>
                  </a:lnTo>
                  <a:lnTo>
                    <a:pt x="234351" y="302430"/>
                  </a:lnTo>
                  <a:lnTo>
                    <a:pt x="351527" y="321332"/>
                  </a:lnTo>
                  <a:lnTo>
                    <a:pt x="468703" y="302430"/>
                  </a:lnTo>
                  <a:lnTo>
                    <a:pt x="585879" y="302430"/>
                  </a:lnTo>
                  <a:lnTo>
                    <a:pt x="703055" y="359136"/>
                  </a:lnTo>
                  <a:lnTo>
                    <a:pt x="820231" y="321332"/>
                  </a:lnTo>
                  <a:lnTo>
                    <a:pt x="937407" y="170117"/>
                  </a:lnTo>
                  <a:lnTo>
                    <a:pt x="1054583" y="56705"/>
                  </a:lnTo>
                  <a:lnTo>
                    <a:pt x="1171758" y="0"/>
                  </a:lnTo>
                  <a:lnTo>
                    <a:pt x="1288934" y="37803"/>
                  </a:lnTo>
                  <a:lnTo>
                    <a:pt x="1406110" y="113411"/>
                  </a:lnTo>
                  <a:lnTo>
                    <a:pt x="1523286" y="113411"/>
                  </a:lnTo>
                  <a:lnTo>
                    <a:pt x="1640462" y="132313"/>
                  </a:lnTo>
                  <a:lnTo>
                    <a:pt x="1757638" y="132313"/>
                  </a:lnTo>
                  <a:lnTo>
                    <a:pt x="1874814" y="132313"/>
                  </a:lnTo>
                  <a:lnTo>
                    <a:pt x="1991990" y="37803"/>
                  </a:lnTo>
                  <a:lnTo>
                    <a:pt x="2109166" y="18901"/>
                  </a:lnTo>
                  <a:lnTo>
                    <a:pt x="2226341" y="0"/>
                  </a:lnTo>
                </a:path>
              </a:pathLst>
            </a:custGeom>
            <a:ln w="27101" cap="flat">
              <a:solidFill>
                <a:srgbClr val="000000">
                  <a:alpha val="80000"/>
                </a:srgbClr>
              </a:solidFill>
              <a:prstDash val="solid"/>
              <a:round/>
            </a:ln>
          </p:spPr>
          <p:txBody>
            <a:bodyPr/>
            <a:lstStyle/>
            <a:p/>
          </p:txBody>
        </p:sp>
        <p:sp>
          <p:nvSpPr>
            <p:cNvPr id="277" name="tx277"/>
            <p:cNvSpPr/>
            <p:nvPr/>
          </p:nvSpPr>
          <p:spPr>
            <a:xfrm>
              <a:off x="6246103" y="4201890"/>
              <a:ext cx="16806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N=6</a:t>
              </a:r>
            </a:p>
          </p:txBody>
        </p:sp>
        <p:sp>
          <p:nvSpPr>
            <p:cNvPr id="278" name="tx278"/>
            <p:cNvSpPr/>
            <p:nvPr/>
          </p:nvSpPr>
          <p:spPr>
            <a:xfrm>
              <a:off x="6223060" y="439226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79" name="tx279"/>
            <p:cNvSpPr/>
            <p:nvPr/>
          </p:nvSpPr>
          <p:spPr>
            <a:xfrm>
              <a:off x="6340236" y="439226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80" name="tx280"/>
            <p:cNvSpPr/>
            <p:nvPr/>
          </p:nvSpPr>
          <p:spPr>
            <a:xfrm>
              <a:off x="6457412" y="458128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81" name="tx281"/>
            <p:cNvSpPr/>
            <p:nvPr/>
          </p:nvSpPr>
          <p:spPr>
            <a:xfrm>
              <a:off x="6574587" y="458128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82" name="tx282"/>
            <p:cNvSpPr/>
            <p:nvPr/>
          </p:nvSpPr>
          <p:spPr>
            <a:xfrm>
              <a:off x="6691763" y="458128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83" name="tx283"/>
            <p:cNvSpPr/>
            <p:nvPr/>
          </p:nvSpPr>
          <p:spPr>
            <a:xfrm>
              <a:off x="6808939" y="458128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84" name="tx284"/>
            <p:cNvSpPr/>
            <p:nvPr/>
          </p:nvSpPr>
          <p:spPr>
            <a:xfrm>
              <a:off x="6926115" y="458128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85" name="tx285"/>
            <p:cNvSpPr/>
            <p:nvPr/>
          </p:nvSpPr>
          <p:spPr>
            <a:xfrm>
              <a:off x="7043291" y="458128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86" name="tx286"/>
            <p:cNvSpPr/>
            <p:nvPr/>
          </p:nvSpPr>
          <p:spPr>
            <a:xfrm>
              <a:off x="7160467" y="439226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87" name="tx287"/>
            <p:cNvSpPr/>
            <p:nvPr/>
          </p:nvSpPr>
          <p:spPr>
            <a:xfrm>
              <a:off x="7277643" y="439226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88" name="tx288"/>
            <p:cNvSpPr/>
            <p:nvPr/>
          </p:nvSpPr>
          <p:spPr>
            <a:xfrm>
              <a:off x="7394819" y="439226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89" name="tx289"/>
            <p:cNvSpPr/>
            <p:nvPr/>
          </p:nvSpPr>
          <p:spPr>
            <a:xfrm>
              <a:off x="7511995" y="439226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90" name="tx290"/>
            <p:cNvSpPr/>
            <p:nvPr/>
          </p:nvSpPr>
          <p:spPr>
            <a:xfrm>
              <a:off x="7629170" y="439226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91" name="tx291"/>
            <p:cNvSpPr/>
            <p:nvPr/>
          </p:nvSpPr>
          <p:spPr>
            <a:xfrm>
              <a:off x="7746346" y="439226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92" name="tx292"/>
            <p:cNvSpPr/>
            <p:nvPr/>
          </p:nvSpPr>
          <p:spPr>
            <a:xfrm>
              <a:off x="7863522" y="439226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93" name="tx293"/>
            <p:cNvSpPr/>
            <p:nvPr/>
          </p:nvSpPr>
          <p:spPr>
            <a:xfrm>
              <a:off x="7980698" y="439226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94" name="tx294"/>
            <p:cNvSpPr/>
            <p:nvPr/>
          </p:nvSpPr>
          <p:spPr>
            <a:xfrm>
              <a:off x="8097874" y="439226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95" name="tx295"/>
            <p:cNvSpPr/>
            <p:nvPr/>
          </p:nvSpPr>
          <p:spPr>
            <a:xfrm>
              <a:off x="8215050"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96" name="tx296"/>
            <p:cNvSpPr/>
            <p:nvPr/>
          </p:nvSpPr>
          <p:spPr>
            <a:xfrm>
              <a:off x="8332226"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97" name="tx297"/>
            <p:cNvSpPr/>
            <p:nvPr/>
          </p:nvSpPr>
          <p:spPr>
            <a:xfrm>
              <a:off x="8449402" y="42032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98" name="tx298"/>
            <p:cNvSpPr/>
            <p:nvPr/>
          </p:nvSpPr>
          <p:spPr>
            <a:xfrm>
              <a:off x="8450755" y="353328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9" name="rc299"/>
            <p:cNvSpPr/>
            <p:nvPr/>
          </p:nvSpPr>
          <p:spPr>
            <a:xfrm>
              <a:off x="6076783" y="3342576"/>
              <a:ext cx="2564980" cy="2183170"/>
            </a:xfrm>
            <a:prstGeom prst="rect">
              <a:avLst/>
            </a:prstGeom>
            <a:noFill/>
            <a:ln w="13550" cap="rnd">
              <a:solidFill>
                <a:srgbClr val="999999">
                  <a:alpha val="100000"/>
                </a:srgbClr>
              </a:solidFill>
              <a:prstDash val="solid"/>
              <a:round/>
            </a:ln>
          </p:spPr>
          <p:txBody>
            <a:bodyPr/>
            <a:lstStyle/>
            <a:p/>
          </p:txBody>
        </p:sp>
        <p:sp>
          <p:nvSpPr>
            <p:cNvPr id="300" name="rc300"/>
            <p:cNvSpPr/>
            <p:nvPr/>
          </p:nvSpPr>
          <p:spPr>
            <a:xfrm>
              <a:off x="807645" y="3127724"/>
              <a:ext cx="256498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1" name="tx301"/>
            <p:cNvSpPr/>
            <p:nvPr/>
          </p:nvSpPr>
          <p:spPr>
            <a:xfrm>
              <a:off x="1941134"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302" name="rc302"/>
            <p:cNvSpPr/>
            <p:nvPr/>
          </p:nvSpPr>
          <p:spPr>
            <a:xfrm>
              <a:off x="3442214" y="3127724"/>
              <a:ext cx="256498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3" name="tx303"/>
            <p:cNvSpPr/>
            <p:nvPr/>
          </p:nvSpPr>
          <p:spPr>
            <a:xfrm>
              <a:off x="4533366"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04" name="rc304"/>
            <p:cNvSpPr/>
            <p:nvPr/>
          </p:nvSpPr>
          <p:spPr>
            <a:xfrm>
              <a:off x="6076783" y="3127724"/>
              <a:ext cx="256498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5" name="tx305"/>
            <p:cNvSpPr/>
            <p:nvPr/>
          </p:nvSpPr>
          <p:spPr>
            <a:xfrm>
              <a:off x="7204054"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06" name="rc306"/>
            <p:cNvSpPr/>
            <p:nvPr/>
          </p:nvSpPr>
          <p:spPr>
            <a:xfrm>
              <a:off x="807645" y="660111"/>
              <a:ext cx="256498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7" name="tx307"/>
            <p:cNvSpPr/>
            <p:nvPr/>
          </p:nvSpPr>
          <p:spPr>
            <a:xfrm>
              <a:off x="1968977"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08" name="rc308"/>
            <p:cNvSpPr/>
            <p:nvPr/>
          </p:nvSpPr>
          <p:spPr>
            <a:xfrm>
              <a:off x="3442214" y="660111"/>
              <a:ext cx="256498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4594311"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10" name="rc310"/>
            <p:cNvSpPr/>
            <p:nvPr/>
          </p:nvSpPr>
          <p:spPr>
            <a:xfrm>
              <a:off x="6076783" y="660111"/>
              <a:ext cx="256498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1" name="tx311"/>
            <p:cNvSpPr/>
            <p:nvPr/>
          </p:nvSpPr>
          <p:spPr>
            <a:xfrm>
              <a:off x="7204100"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12" name="pl312"/>
            <p:cNvSpPr/>
            <p:nvPr/>
          </p:nvSpPr>
          <p:spPr>
            <a:xfrm>
              <a:off x="807645" y="5525747"/>
              <a:ext cx="2564980" cy="0"/>
            </a:xfrm>
            <a:custGeom>
              <a:avLst/>
              <a:pathLst>
                <a:path w="2564980" h="0">
                  <a:moveTo>
                    <a:pt x="0" y="0"/>
                  </a:moveTo>
                  <a:lnTo>
                    <a:pt x="2564980" y="0"/>
                  </a:lnTo>
                </a:path>
              </a:pathLst>
            </a:custGeom>
            <a:ln w="8130" cap="flat">
              <a:solidFill>
                <a:srgbClr val="000000">
                  <a:alpha val="100000"/>
                </a:srgbClr>
              </a:solidFill>
              <a:prstDash val="solid"/>
              <a:round/>
            </a:ln>
          </p:spPr>
          <p:txBody>
            <a:bodyPr/>
            <a:lstStyle/>
            <a:p/>
          </p:txBody>
        </p:sp>
        <p:sp>
          <p:nvSpPr>
            <p:cNvPr id="313" name="pl313"/>
            <p:cNvSpPr/>
            <p:nvPr/>
          </p:nvSpPr>
          <p:spPr>
            <a:xfrm>
              <a:off x="97696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4" name="pl314"/>
            <p:cNvSpPr/>
            <p:nvPr/>
          </p:nvSpPr>
          <p:spPr>
            <a:xfrm>
              <a:off x="121131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5" name="pl315"/>
            <p:cNvSpPr/>
            <p:nvPr/>
          </p:nvSpPr>
          <p:spPr>
            <a:xfrm>
              <a:off x="14456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6" name="pl316"/>
            <p:cNvSpPr/>
            <p:nvPr/>
          </p:nvSpPr>
          <p:spPr>
            <a:xfrm>
              <a:off x="16800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7" name="pl317"/>
            <p:cNvSpPr/>
            <p:nvPr/>
          </p:nvSpPr>
          <p:spPr>
            <a:xfrm>
              <a:off x="191437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8" name="pl318"/>
            <p:cNvSpPr/>
            <p:nvPr/>
          </p:nvSpPr>
          <p:spPr>
            <a:xfrm>
              <a:off x="214872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9" name="pl319"/>
            <p:cNvSpPr/>
            <p:nvPr/>
          </p:nvSpPr>
          <p:spPr>
            <a:xfrm>
              <a:off x="238307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26174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pl321"/>
            <p:cNvSpPr/>
            <p:nvPr/>
          </p:nvSpPr>
          <p:spPr>
            <a:xfrm>
              <a:off x="28517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308613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tx323"/>
            <p:cNvSpPr/>
            <p:nvPr/>
          </p:nvSpPr>
          <p:spPr>
            <a:xfrm rot="-5400000">
              <a:off x="84986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24" name="tx324"/>
            <p:cNvSpPr/>
            <p:nvPr/>
          </p:nvSpPr>
          <p:spPr>
            <a:xfrm rot="-5400000">
              <a:off x="108421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25" name="tx325"/>
            <p:cNvSpPr/>
            <p:nvPr/>
          </p:nvSpPr>
          <p:spPr>
            <a:xfrm rot="-5400000">
              <a:off x="13185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26" name="tx326"/>
            <p:cNvSpPr/>
            <p:nvPr/>
          </p:nvSpPr>
          <p:spPr>
            <a:xfrm rot="-5400000">
              <a:off x="15529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27" name="tx327"/>
            <p:cNvSpPr/>
            <p:nvPr/>
          </p:nvSpPr>
          <p:spPr>
            <a:xfrm rot="-5400000">
              <a:off x="178727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28" name="tx328"/>
            <p:cNvSpPr/>
            <p:nvPr/>
          </p:nvSpPr>
          <p:spPr>
            <a:xfrm rot="-5400000">
              <a:off x="202162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29" name="tx329"/>
            <p:cNvSpPr/>
            <p:nvPr/>
          </p:nvSpPr>
          <p:spPr>
            <a:xfrm rot="-5400000">
              <a:off x="225597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30" name="tx330"/>
            <p:cNvSpPr/>
            <p:nvPr/>
          </p:nvSpPr>
          <p:spPr>
            <a:xfrm rot="-5400000">
              <a:off x="24903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1" name="tx331"/>
            <p:cNvSpPr/>
            <p:nvPr/>
          </p:nvSpPr>
          <p:spPr>
            <a:xfrm rot="-5400000">
              <a:off x="27246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2" name="tx332"/>
            <p:cNvSpPr/>
            <p:nvPr/>
          </p:nvSpPr>
          <p:spPr>
            <a:xfrm rot="-5400000">
              <a:off x="295902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3" name="pl333"/>
            <p:cNvSpPr/>
            <p:nvPr/>
          </p:nvSpPr>
          <p:spPr>
            <a:xfrm>
              <a:off x="3442214" y="5525747"/>
              <a:ext cx="2564980" cy="0"/>
            </a:xfrm>
            <a:custGeom>
              <a:avLst/>
              <a:pathLst>
                <a:path w="2564980" h="0">
                  <a:moveTo>
                    <a:pt x="0" y="0"/>
                  </a:moveTo>
                  <a:lnTo>
                    <a:pt x="2564980" y="0"/>
                  </a:lnTo>
                </a:path>
              </a:pathLst>
            </a:custGeom>
            <a:ln w="8130" cap="flat">
              <a:solidFill>
                <a:srgbClr val="000000">
                  <a:alpha val="100000"/>
                </a:srgbClr>
              </a:solidFill>
              <a:prstDash val="solid"/>
              <a:round/>
            </a:ln>
          </p:spPr>
          <p:txBody>
            <a:bodyPr/>
            <a:lstStyle/>
            <a:p/>
          </p:txBody>
        </p:sp>
        <p:sp>
          <p:nvSpPr>
            <p:cNvPr id="334" name="pl334"/>
            <p:cNvSpPr/>
            <p:nvPr/>
          </p:nvSpPr>
          <p:spPr>
            <a:xfrm>
              <a:off x="361153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5" name="pl335"/>
            <p:cNvSpPr/>
            <p:nvPr/>
          </p:nvSpPr>
          <p:spPr>
            <a:xfrm>
              <a:off x="384588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6" name="pl336"/>
            <p:cNvSpPr/>
            <p:nvPr/>
          </p:nvSpPr>
          <p:spPr>
            <a:xfrm>
              <a:off x="40802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pl337"/>
            <p:cNvSpPr/>
            <p:nvPr/>
          </p:nvSpPr>
          <p:spPr>
            <a:xfrm>
              <a:off x="431458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8" name="pl338"/>
            <p:cNvSpPr/>
            <p:nvPr/>
          </p:nvSpPr>
          <p:spPr>
            <a:xfrm>
              <a:off x="4548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9" name="pl339"/>
            <p:cNvSpPr/>
            <p:nvPr/>
          </p:nvSpPr>
          <p:spPr>
            <a:xfrm>
              <a:off x="478329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501764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52519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54863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pl343"/>
            <p:cNvSpPr/>
            <p:nvPr/>
          </p:nvSpPr>
          <p:spPr>
            <a:xfrm>
              <a:off x="57206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tx344"/>
            <p:cNvSpPr/>
            <p:nvPr/>
          </p:nvSpPr>
          <p:spPr>
            <a:xfrm rot="-5400000">
              <a:off x="348443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45" name="tx345"/>
            <p:cNvSpPr/>
            <p:nvPr/>
          </p:nvSpPr>
          <p:spPr>
            <a:xfrm rot="-5400000">
              <a:off x="37187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46" name="tx346"/>
            <p:cNvSpPr/>
            <p:nvPr/>
          </p:nvSpPr>
          <p:spPr>
            <a:xfrm rot="-5400000">
              <a:off x="39531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47" name="tx347"/>
            <p:cNvSpPr/>
            <p:nvPr/>
          </p:nvSpPr>
          <p:spPr>
            <a:xfrm rot="-5400000">
              <a:off x="418748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48" name="tx348"/>
            <p:cNvSpPr/>
            <p:nvPr/>
          </p:nvSpPr>
          <p:spPr>
            <a:xfrm rot="-5400000">
              <a:off x="442183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49" name="tx349"/>
            <p:cNvSpPr/>
            <p:nvPr/>
          </p:nvSpPr>
          <p:spPr>
            <a:xfrm rot="-5400000">
              <a:off x="465619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50" name="tx350"/>
            <p:cNvSpPr/>
            <p:nvPr/>
          </p:nvSpPr>
          <p:spPr>
            <a:xfrm rot="-5400000">
              <a:off x="489054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51" name="tx351"/>
            <p:cNvSpPr/>
            <p:nvPr/>
          </p:nvSpPr>
          <p:spPr>
            <a:xfrm rot="-5400000">
              <a:off x="51248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2" name="tx352"/>
            <p:cNvSpPr/>
            <p:nvPr/>
          </p:nvSpPr>
          <p:spPr>
            <a:xfrm rot="-5400000">
              <a:off x="53592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3" name="tx353"/>
            <p:cNvSpPr/>
            <p:nvPr/>
          </p:nvSpPr>
          <p:spPr>
            <a:xfrm rot="-5400000">
              <a:off x="559359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54" name="pl354"/>
            <p:cNvSpPr/>
            <p:nvPr/>
          </p:nvSpPr>
          <p:spPr>
            <a:xfrm>
              <a:off x="6076783" y="5525747"/>
              <a:ext cx="2564980" cy="0"/>
            </a:xfrm>
            <a:custGeom>
              <a:avLst/>
              <a:pathLst>
                <a:path w="2564980" h="0">
                  <a:moveTo>
                    <a:pt x="0" y="0"/>
                  </a:moveTo>
                  <a:lnTo>
                    <a:pt x="2564980" y="0"/>
                  </a:lnTo>
                </a:path>
              </a:pathLst>
            </a:custGeom>
            <a:ln w="8130" cap="flat">
              <a:solidFill>
                <a:srgbClr val="000000">
                  <a:alpha val="100000"/>
                </a:srgbClr>
              </a:solidFill>
              <a:prstDash val="solid"/>
              <a:round/>
            </a:ln>
          </p:spPr>
          <p:txBody>
            <a:bodyPr/>
            <a:lstStyle/>
            <a:p/>
          </p:txBody>
        </p:sp>
        <p:sp>
          <p:nvSpPr>
            <p:cNvPr id="355" name="pl355"/>
            <p:cNvSpPr/>
            <p:nvPr/>
          </p:nvSpPr>
          <p:spPr>
            <a:xfrm>
              <a:off x="624610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6" name="pl356"/>
            <p:cNvSpPr/>
            <p:nvPr/>
          </p:nvSpPr>
          <p:spPr>
            <a:xfrm>
              <a:off x="648045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pl357"/>
            <p:cNvSpPr/>
            <p:nvPr/>
          </p:nvSpPr>
          <p:spPr>
            <a:xfrm>
              <a:off x="67148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69491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9" name="pl359"/>
            <p:cNvSpPr/>
            <p:nvPr/>
          </p:nvSpPr>
          <p:spPr>
            <a:xfrm>
              <a:off x="718351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0" name="pl360"/>
            <p:cNvSpPr/>
            <p:nvPr/>
          </p:nvSpPr>
          <p:spPr>
            <a:xfrm>
              <a:off x="741786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1" name="pl361"/>
            <p:cNvSpPr/>
            <p:nvPr/>
          </p:nvSpPr>
          <p:spPr>
            <a:xfrm>
              <a:off x="765221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78865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81209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835526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5" name="tx365"/>
            <p:cNvSpPr/>
            <p:nvPr/>
          </p:nvSpPr>
          <p:spPr>
            <a:xfrm rot="-5400000">
              <a:off x="611900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66" name="tx366"/>
            <p:cNvSpPr/>
            <p:nvPr/>
          </p:nvSpPr>
          <p:spPr>
            <a:xfrm rot="-5400000">
              <a:off x="635335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67" name="tx367"/>
            <p:cNvSpPr/>
            <p:nvPr/>
          </p:nvSpPr>
          <p:spPr>
            <a:xfrm rot="-5400000">
              <a:off x="65877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68" name="tx368"/>
            <p:cNvSpPr/>
            <p:nvPr/>
          </p:nvSpPr>
          <p:spPr>
            <a:xfrm rot="-5400000">
              <a:off x="68220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69" name="tx369"/>
            <p:cNvSpPr/>
            <p:nvPr/>
          </p:nvSpPr>
          <p:spPr>
            <a:xfrm rot="-5400000">
              <a:off x="70564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70" name="tx370"/>
            <p:cNvSpPr/>
            <p:nvPr/>
          </p:nvSpPr>
          <p:spPr>
            <a:xfrm rot="-5400000">
              <a:off x="729076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71" name="tx371"/>
            <p:cNvSpPr/>
            <p:nvPr/>
          </p:nvSpPr>
          <p:spPr>
            <a:xfrm rot="-5400000">
              <a:off x="752511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72" name="tx372"/>
            <p:cNvSpPr/>
            <p:nvPr/>
          </p:nvSpPr>
          <p:spPr>
            <a:xfrm rot="-5400000">
              <a:off x="775946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73" name="tx373"/>
            <p:cNvSpPr/>
            <p:nvPr/>
          </p:nvSpPr>
          <p:spPr>
            <a:xfrm rot="-5400000">
              <a:off x="79938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74" name="tx374"/>
            <p:cNvSpPr/>
            <p:nvPr/>
          </p:nvSpPr>
          <p:spPr>
            <a:xfrm rot="-5400000">
              <a:off x="822816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75" name="tx375"/>
            <p:cNvSpPr/>
            <p:nvPr/>
          </p:nvSpPr>
          <p:spPr>
            <a:xfrm>
              <a:off x="570361" y="2918894"/>
              <a:ext cx="1554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0.0</a:t>
              </a:r>
            </a:p>
          </p:txBody>
        </p:sp>
        <p:sp>
          <p:nvSpPr>
            <p:cNvPr id="376" name="tx376"/>
            <p:cNvSpPr/>
            <p:nvPr/>
          </p:nvSpPr>
          <p:spPr>
            <a:xfrm>
              <a:off x="570361" y="2446347"/>
              <a:ext cx="1554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7" name="tx377"/>
            <p:cNvSpPr/>
            <p:nvPr/>
          </p:nvSpPr>
          <p:spPr>
            <a:xfrm>
              <a:off x="570361" y="1973799"/>
              <a:ext cx="1554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78" name="tx378"/>
            <p:cNvSpPr/>
            <p:nvPr/>
          </p:nvSpPr>
          <p:spPr>
            <a:xfrm>
              <a:off x="570361" y="1501251"/>
              <a:ext cx="1554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79" name="tx379"/>
            <p:cNvSpPr/>
            <p:nvPr/>
          </p:nvSpPr>
          <p:spPr>
            <a:xfrm>
              <a:off x="508182" y="1028703"/>
              <a:ext cx="21762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0" name="tx380"/>
            <p:cNvSpPr/>
            <p:nvPr/>
          </p:nvSpPr>
          <p:spPr>
            <a:xfrm>
              <a:off x="570361" y="5386507"/>
              <a:ext cx="1554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0.0</a:t>
              </a:r>
            </a:p>
          </p:txBody>
        </p:sp>
        <p:sp>
          <p:nvSpPr>
            <p:cNvPr id="381" name="tx381"/>
            <p:cNvSpPr/>
            <p:nvPr/>
          </p:nvSpPr>
          <p:spPr>
            <a:xfrm>
              <a:off x="570361" y="4913959"/>
              <a:ext cx="1554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2" name="tx382"/>
            <p:cNvSpPr/>
            <p:nvPr/>
          </p:nvSpPr>
          <p:spPr>
            <a:xfrm>
              <a:off x="570361" y="4441411"/>
              <a:ext cx="1554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3" name="tx383"/>
            <p:cNvSpPr/>
            <p:nvPr/>
          </p:nvSpPr>
          <p:spPr>
            <a:xfrm>
              <a:off x="570361" y="3968863"/>
              <a:ext cx="1554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4" name="tx384"/>
            <p:cNvSpPr/>
            <p:nvPr/>
          </p:nvSpPr>
          <p:spPr>
            <a:xfrm>
              <a:off x="508182" y="3496316"/>
              <a:ext cx="21762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5" name="tx385"/>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6" name="tx386"/>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7" name="tx387"/>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8" name="tx388"/>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9" name="tx389"/>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0" name="tx390"/>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1" name="tx391"/>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2" name="tx392"/>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3" name="tx393"/>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4" name="tx394"/>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5" name="tx395"/>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396" name="tx396"/>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97" name="rc397"/>
            <p:cNvSpPr/>
            <p:nvPr/>
          </p:nvSpPr>
          <p:spPr>
            <a:xfrm>
              <a:off x="3789760" y="6243826"/>
              <a:ext cx="201456" cy="201456"/>
            </a:xfrm>
            <a:prstGeom prst="rect">
              <a:avLst/>
            </a:prstGeom>
            <a:solidFill>
              <a:srgbClr val="2C7FB8">
                <a:alpha val="100000"/>
              </a:srgbClr>
            </a:solidFill>
          </p:spPr>
          <p:txBody>
            <a:bodyPr/>
            <a:lstStyle/>
            <a:p/>
          </p:txBody>
        </p:sp>
        <p:sp>
          <p:nvSpPr>
            <p:cNvPr id="398" name="tx398"/>
            <p:cNvSpPr/>
            <p:nvPr/>
          </p:nvSpPr>
          <p:spPr>
            <a:xfrm>
              <a:off x="4069805"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399" name="pl399"/>
            <p:cNvSpPr/>
            <p:nvPr/>
          </p:nvSpPr>
          <p:spPr>
            <a:xfrm>
              <a:off x="4916918"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400" name="tx400"/>
            <p:cNvSpPr/>
            <p:nvPr/>
          </p:nvSpPr>
          <p:spPr>
            <a:xfrm>
              <a:off x="5184017"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401" name="tx401"/>
            <p:cNvSpPr/>
            <p:nvPr/>
          </p:nvSpPr>
          <p:spPr>
            <a:xfrm>
              <a:off x="807645" y="435349"/>
              <a:ext cx="721946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Northern Africa, 2006-2025</a:t>
              </a:r>
            </a:p>
          </p:txBody>
        </p:sp>
        <p:sp>
          <p:nvSpPr>
            <p:cNvPr id="402" name="tx402"/>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4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12219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527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832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4138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443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749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837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680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985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291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596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902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4723580"/>
              <a:ext cx="3818273" cy="113890"/>
            </a:xfrm>
            <a:custGeom>
              <a:avLst/>
              <a:pathLst>
                <a:path w="3818273" h="113890">
                  <a:moveTo>
                    <a:pt x="0" y="113890"/>
                  </a:moveTo>
                  <a:lnTo>
                    <a:pt x="254551" y="113890"/>
                  </a:lnTo>
                  <a:lnTo>
                    <a:pt x="509103" y="113890"/>
                  </a:lnTo>
                  <a:lnTo>
                    <a:pt x="763654" y="113890"/>
                  </a:lnTo>
                  <a:lnTo>
                    <a:pt x="1018206" y="113890"/>
                  </a:lnTo>
                  <a:lnTo>
                    <a:pt x="1272757" y="113890"/>
                  </a:lnTo>
                  <a:lnTo>
                    <a:pt x="1527309" y="113890"/>
                  </a:lnTo>
                  <a:lnTo>
                    <a:pt x="1781861" y="113890"/>
                  </a:lnTo>
                  <a:lnTo>
                    <a:pt x="2036412" y="113890"/>
                  </a:lnTo>
                  <a:lnTo>
                    <a:pt x="2290964" y="113890"/>
                  </a:lnTo>
                  <a:lnTo>
                    <a:pt x="2545515" y="113890"/>
                  </a:lnTo>
                  <a:lnTo>
                    <a:pt x="2800067" y="85417"/>
                  </a:lnTo>
                  <a:lnTo>
                    <a:pt x="3054619" y="85417"/>
                  </a:lnTo>
                  <a:lnTo>
                    <a:pt x="3309170" y="56945"/>
                  </a:lnTo>
                  <a:lnTo>
                    <a:pt x="3563722" y="0"/>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4752053"/>
              <a:ext cx="3818273" cy="85417"/>
            </a:xfrm>
            <a:custGeom>
              <a:avLst/>
              <a:pathLst>
                <a:path w="3818273" h="85417">
                  <a:moveTo>
                    <a:pt x="0" y="85417"/>
                  </a:moveTo>
                  <a:lnTo>
                    <a:pt x="254551" y="85417"/>
                  </a:lnTo>
                  <a:lnTo>
                    <a:pt x="509103" y="85417"/>
                  </a:lnTo>
                  <a:lnTo>
                    <a:pt x="763654" y="85417"/>
                  </a:lnTo>
                  <a:lnTo>
                    <a:pt x="1018206" y="85417"/>
                  </a:lnTo>
                  <a:lnTo>
                    <a:pt x="1272757" y="85417"/>
                  </a:lnTo>
                  <a:lnTo>
                    <a:pt x="1527309" y="85417"/>
                  </a:lnTo>
                  <a:lnTo>
                    <a:pt x="1781861" y="85417"/>
                  </a:lnTo>
                  <a:lnTo>
                    <a:pt x="2036412" y="85417"/>
                  </a:lnTo>
                  <a:lnTo>
                    <a:pt x="2290964" y="85417"/>
                  </a:lnTo>
                  <a:lnTo>
                    <a:pt x="2545515" y="85417"/>
                  </a:lnTo>
                  <a:lnTo>
                    <a:pt x="2800067" y="85417"/>
                  </a:lnTo>
                  <a:lnTo>
                    <a:pt x="3054619" y="56945"/>
                  </a:lnTo>
                  <a:lnTo>
                    <a:pt x="3309170" y="56945"/>
                  </a:lnTo>
                  <a:lnTo>
                    <a:pt x="3563722" y="0"/>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7841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7841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755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46987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46987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7841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7841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4727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4727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8" name="tx68"/>
            <p:cNvSpPr/>
            <p:nvPr/>
          </p:nvSpPr>
          <p:spPr>
            <a:xfrm>
              <a:off x="1928287"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9" name="tx69"/>
            <p:cNvSpPr/>
            <p:nvPr/>
          </p:nvSpPr>
          <p:spPr>
            <a:xfrm>
              <a:off x="2437390"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0" name="tx70"/>
            <p:cNvSpPr/>
            <p:nvPr/>
          </p:nvSpPr>
          <p:spPr>
            <a:xfrm>
              <a:off x="2946494"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1" name="tx71"/>
            <p:cNvSpPr/>
            <p:nvPr/>
          </p:nvSpPr>
          <p:spPr>
            <a:xfrm>
              <a:off x="3455597"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2" name="tx72"/>
            <p:cNvSpPr/>
            <p:nvPr/>
          </p:nvSpPr>
          <p:spPr>
            <a:xfrm>
              <a:off x="3964700" y="48800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73" name="tx73"/>
            <p:cNvSpPr/>
            <p:nvPr/>
          </p:nvSpPr>
          <p:spPr>
            <a:xfrm>
              <a:off x="4473803" y="482310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74" name="tx74"/>
            <p:cNvSpPr/>
            <p:nvPr/>
          </p:nvSpPr>
          <p:spPr>
            <a:xfrm>
              <a:off x="4728355" y="482310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75" name="tx75"/>
            <p:cNvSpPr/>
            <p:nvPr/>
          </p:nvSpPr>
          <p:spPr>
            <a:xfrm>
              <a:off x="910081"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7" name="tx77"/>
            <p:cNvSpPr/>
            <p:nvPr/>
          </p:nvSpPr>
          <p:spPr>
            <a:xfrm>
              <a:off x="1928287"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8" name="tx78"/>
            <p:cNvSpPr/>
            <p:nvPr/>
          </p:nvSpPr>
          <p:spPr>
            <a:xfrm>
              <a:off x="2437390"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9" name="tx79"/>
            <p:cNvSpPr/>
            <p:nvPr/>
          </p:nvSpPr>
          <p:spPr>
            <a:xfrm>
              <a:off x="2946494"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0" name="tx80"/>
            <p:cNvSpPr/>
            <p:nvPr/>
          </p:nvSpPr>
          <p:spPr>
            <a:xfrm>
              <a:off x="3455597"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1" name="tx81"/>
            <p:cNvSpPr/>
            <p:nvPr/>
          </p:nvSpPr>
          <p:spPr>
            <a:xfrm>
              <a:off x="3964700" y="463848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82" name="tx82"/>
            <p:cNvSpPr/>
            <p:nvPr/>
          </p:nvSpPr>
          <p:spPr>
            <a:xfrm>
              <a:off x="4473803" y="45530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83" name="tx83"/>
            <p:cNvSpPr/>
            <p:nvPr/>
          </p:nvSpPr>
          <p:spPr>
            <a:xfrm>
              <a:off x="4728355" y="45530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84" name="pl84"/>
            <p:cNvSpPr/>
            <p:nvPr/>
          </p:nvSpPr>
          <p:spPr>
            <a:xfrm>
              <a:off x="757350" y="4837470"/>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44517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12219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527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832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4138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443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749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837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680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985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291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596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902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837470"/>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837470"/>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6" name="tx156"/>
            <p:cNvSpPr/>
            <p:nvPr/>
          </p:nvSpPr>
          <p:spPr>
            <a:xfrm>
              <a:off x="8921680"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7" name="tx157"/>
            <p:cNvSpPr/>
            <p:nvPr/>
          </p:nvSpPr>
          <p:spPr>
            <a:xfrm>
              <a:off x="5103406"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139818"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5" name="tx165"/>
            <p:cNvSpPr/>
            <p:nvPr/>
          </p:nvSpPr>
          <p:spPr>
            <a:xfrm>
              <a:off x="8921680"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6" name="pl166"/>
            <p:cNvSpPr/>
            <p:nvPr/>
          </p:nvSpPr>
          <p:spPr>
            <a:xfrm>
              <a:off x="4950675" y="4837470"/>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44517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71" name="tx171"/>
            <p:cNvSpPr/>
            <p:nvPr/>
          </p:nvSpPr>
          <p:spPr>
            <a:xfrm rot="-2700000">
              <a:off x="800779" y="549213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72" name="tx172"/>
            <p:cNvSpPr/>
            <p:nvPr/>
          </p:nvSpPr>
          <p:spPr>
            <a:xfrm rot="-2700000">
              <a:off x="1047292"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73" name="tx173"/>
            <p:cNvSpPr/>
            <p:nvPr/>
          </p:nvSpPr>
          <p:spPr>
            <a:xfrm rot="-2700000">
              <a:off x="1301844"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(1)</a:t>
              </a:r>
            </a:p>
          </p:txBody>
        </p:sp>
        <p:sp>
          <p:nvSpPr>
            <p:cNvPr id="174" name="tx174"/>
            <p:cNvSpPr/>
            <p:nvPr/>
          </p:nvSpPr>
          <p:spPr>
            <a:xfrm rot="-2700000">
              <a:off x="1556395"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(1)</a:t>
              </a:r>
            </a:p>
          </p:txBody>
        </p:sp>
        <p:sp>
          <p:nvSpPr>
            <p:cNvPr id="175" name="tx175"/>
            <p:cNvSpPr/>
            <p:nvPr/>
          </p:nvSpPr>
          <p:spPr>
            <a:xfrm rot="-2700000">
              <a:off x="1810947"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(1)</a:t>
              </a:r>
            </a:p>
          </p:txBody>
        </p:sp>
        <p:sp>
          <p:nvSpPr>
            <p:cNvPr id="176" name="tx176"/>
            <p:cNvSpPr/>
            <p:nvPr/>
          </p:nvSpPr>
          <p:spPr>
            <a:xfrm rot="-2700000">
              <a:off x="206549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(1)</a:t>
              </a:r>
            </a:p>
          </p:txBody>
        </p:sp>
        <p:sp>
          <p:nvSpPr>
            <p:cNvPr id="177" name="tx177"/>
            <p:cNvSpPr/>
            <p:nvPr/>
          </p:nvSpPr>
          <p:spPr>
            <a:xfrm rot="-2700000">
              <a:off x="2320050"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(1)</a:t>
              </a:r>
            </a:p>
          </p:txBody>
        </p:sp>
        <p:sp>
          <p:nvSpPr>
            <p:cNvPr id="178" name="tx178"/>
            <p:cNvSpPr/>
            <p:nvPr/>
          </p:nvSpPr>
          <p:spPr>
            <a:xfrm rot="-2700000">
              <a:off x="2574602"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(1)</a:t>
              </a:r>
            </a:p>
          </p:txBody>
        </p:sp>
        <p:sp>
          <p:nvSpPr>
            <p:cNvPr id="179" name="tx179"/>
            <p:cNvSpPr/>
            <p:nvPr/>
          </p:nvSpPr>
          <p:spPr>
            <a:xfrm rot="-2700000">
              <a:off x="282915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(1)</a:t>
              </a:r>
            </a:p>
          </p:txBody>
        </p:sp>
        <p:sp>
          <p:nvSpPr>
            <p:cNvPr id="180" name="tx180"/>
            <p:cNvSpPr/>
            <p:nvPr/>
          </p:nvSpPr>
          <p:spPr>
            <a:xfrm rot="-2700000">
              <a:off x="3083705"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(1)</a:t>
              </a:r>
            </a:p>
          </p:txBody>
        </p:sp>
        <p:sp>
          <p:nvSpPr>
            <p:cNvPr id="181" name="tx181"/>
            <p:cNvSpPr/>
            <p:nvPr/>
          </p:nvSpPr>
          <p:spPr>
            <a:xfrm rot="-2700000">
              <a:off x="3338256"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(2)</a:t>
              </a:r>
            </a:p>
          </p:txBody>
        </p:sp>
        <p:sp>
          <p:nvSpPr>
            <p:cNvPr id="182" name="tx182"/>
            <p:cNvSpPr/>
            <p:nvPr/>
          </p:nvSpPr>
          <p:spPr>
            <a:xfrm rot="-2700000">
              <a:off x="359280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(3)</a:t>
              </a:r>
            </a:p>
          </p:txBody>
        </p:sp>
        <p:sp>
          <p:nvSpPr>
            <p:cNvPr id="183" name="tx183"/>
            <p:cNvSpPr/>
            <p:nvPr/>
          </p:nvSpPr>
          <p:spPr>
            <a:xfrm rot="-2700000">
              <a:off x="3847359"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(4)</a:t>
              </a:r>
            </a:p>
          </p:txBody>
        </p:sp>
        <p:sp>
          <p:nvSpPr>
            <p:cNvPr id="184" name="tx184"/>
            <p:cNvSpPr/>
            <p:nvPr/>
          </p:nvSpPr>
          <p:spPr>
            <a:xfrm rot="-2700000">
              <a:off x="4101911"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(4)</a:t>
              </a:r>
            </a:p>
          </p:txBody>
        </p:sp>
        <p:sp>
          <p:nvSpPr>
            <p:cNvPr id="185" name="tx185"/>
            <p:cNvSpPr/>
            <p:nvPr/>
          </p:nvSpPr>
          <p:spPr>
            <a:xfrm rot="-2700000">
              <a:off x="435646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(5)</a:t>
              </a:r>
            </a:p>
          </p:txBody>
        </p:sp>
        <p:sp>
          <p:nvSpPr>
            <p:cNvPr id="186" name="tx186"/>
            <p:cNvSpPr/>
            <p:nvPr/>
          </p:nvSpPr>
          <p:spPr>
            <a:xfrm rot="-2700000">
              <a:off x="4731514"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9213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4" name="tx194"/>
            <p:cNvSpPr/>
            <p:nvPr/>
          </p:nvSpPr>
          <p:spPr>
            <a:xfrm rot="-2700000">
              <a:off x="6767926"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5" name="tx195"/>
            <p:cNvSpPr/>
            <p:nvPr/>
          </p:nvSpPr>
          <p:spPr>
            <a:xfrm rot="-2700000">
              <a:off x="702247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6" name="tx196"/>
            <p:cNvSpPr/>
            <p:nvPr/>
          </p:nvSpPr>
          <p:spPr>
            <a:xfrm rot="-2700000">
              <a:off x="7277030"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(0)</a:t>
              </a:r>
            </a:p>
          </p:txBody>
        </p:sp>
        <p:sp>
          <p:nvSpPr>
            <p:cNvPr id="198" name="tx198"/>
            <p:cNvSpPr/>
            <p:nvPr/>
          </p:nvSpPr>
          <p:spPr>
            <a:xfrm rot="-2700000">
              <a:off x="778613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(0)</a:t>
              </a:r>
            </a:p>
          </p:txBody>
        </p:sp>
        <p:sp>
          <p:nvSpPr>
            <p:cNvPr id="199" name="tx199"/>
            <p:cNvSpPr/>
            <p:nvPr/>
          </p:nvSpPr>
          <p:spPr>
            <a:xfrm rot="-2700000">
              <a:off x="8040684"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(0)</a:t>
              </a:r>
            </a:p>
          </p:txBody>
        </p:sp>
        <p:sp>
          <p:nvSpPr>
            <p:cNvPr id="200" name="tx200"/>
            <p:cNvSpPr/>
            <p:nvPr/>
          </p:nvSpPr>
          <p:spPr>
            <a:xfrm rot="-2700000">
              <a:off x="8295236"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(0)</a:t>
              </a:r>
            </a:p>
          </p:txBody>
        </p:sp>
        <p:sp>
          <p:nvSpPr>
            <p:cNvPr id="201" name="tx201"/>
            <p:cNvSpPr/>
            <p:nvPr/>
          </p:nvSpPr>
          <p:spPr>
            <a:xfrm rot="-2700000">
              <a:off x="854978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(0)</a:t>
              </a:r>
            </a:p>
          </p:txBody>
        </p:sp>
        <p:sp>
          <p:nvSpPr>
            <p:cNvPr id="202" name="tx202"/>
            <p:cNvSpPr/>
            <p:nvPr/>
          </p:nvSpPr>
          <p:spPr>
            <a:xfrm>
              <a:off x="632541" y="479746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2280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585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891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196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5021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5061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829616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Northern Africa,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remained the same at 4% and last dose (HPVc) coverage remained the same at 3%.
HPV1 coverage among boys remained the same at 0% and HPVc coverage remained the same at 0%.
HPV vaccine was available in 5* (out of 6) countries for girls and 0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remained the same at 3% and coverage among boys remained the same at 0%</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7409418" y="2106426"/>
              <a:ext cx="438155" cy="82547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 name="rc5"/>
            <p:cNvSpPr/>
            <p:nvPr/>
          </p:nvSpPr>
          <p:spPr>
            <a:xfrm>
              <a:off x="7847574" y="2106426"/>
              <a:ext cx="438155" cy="82547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 name="rc6"/>
            <p:cNvSpPr/>
            <p:nvPr/>
          </p:nvSpPr>
          <p:spPr>
            <a:xfrm>
              <a:off x="8285730" y="2106426"/>
              <a:ext cx="438155" cy="82547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 name="rc7"/>
            <p:cNvSpPr/>
            <p:nvPr/>
          </p:nvSpPr>
          <p:spPr>
            <a:xfrm>
              <a:off x="6971262" y="1280954"/>
              <a:ext cx="438155" cy="825471"/>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8" name="rc8"/>
            <p:cNvSpPr/>
            <p:nvPr/>
          </p:nvSpPr>
          <p:spPr>
            <a:xfrm>
              <a:off x="7409418" y="1280954"/>
              <a:ext cx="438155" cy="825471"/>
            </a:xfrm>
            <a:prstGeom prst="rect">
              <a:avLst/>
            </a:prstGeom>
            <a:solidFill>
              <a:srgbClr val="E5371B">
                <a:alpha val="100000"/>
              </a:srgbClr>
            </a:solidFill>
            <a:ln w="2710" cap="flat">
              <a:solidFill>
                <a:srgbClr val="FFFFFF">
                  <a:alpha val="100000"/>
                </a:srgbClr>
              </a:solidFill>
              <a:prstDash val="solid"/>
              <a:miter/>
            </a:ln>
          </p:spPr>
          <p:txBody>
            <a:bodyPr/>
            <a:lstStyle/>
            <a:p/>
          </p:txBody>
        </p:sp>
        <p:sp>
          <p:nvSpPr>
            <p:cNvPr id="9" name="rc9"/>
            <p:cNvSpPr/>
            <p:nvPr/>
          </p:nvSpPr>
          <p:spPr>
            <a:xfrm>
              <a:off x="7847574" y="1280954"/>
              <a:ext cx="438155" cy="82547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 name="rc10"/>
            <p:cNvSpPr/>
            <p:nvPr/>
          </p:nvSpPr>
          <p:spPr>
            <a:xfrm>
              <a:off x="8285730" y="1280954"/>
              <a:ext cx="438155" cy="825471"/>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1" name="rc11"/>
            <p:cNvSpPr/>
            <p:nvPr/>
          </p:nvSpPr>
          <p:spPr>
            <a:xfrm>
              <a:off x="7847574" y="3757368"/>
              <a:ext cx="438155" cy="825471"/>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2" name="rc12"/>
            <p:cNvSpPr/>
            <p:nvPr/>
          </p:nvSpPr>
          <p:spPr>
            <a:xfrm>
              <a:off x="8285730" y="3757368"/>
              <a:ext cx="438155" cy="825471"/>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3" name="rc13"/>
            <p:cNvSpPr/>
            <p:nvPr/>
          </p:nvSpPr>
          <p:spPr>
            <a:xfrm>
              <a:off x="8285730" y="4582839"/>
              <a:ext cx="438155" cy="825471"/>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4" name="rc14"/>
            <p:cNvSpPr/>
            <p:nvPr/>
          </p:nvSpPr>
          <p:spPr>
            <a:xfrm>
              <a:off x="1713390" y="2931897"/>
              <a:ext cx="438155" cy="82547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 name="rc15"/>
            <p:cNvSpPr/>
            <p:nvPr/>
          </p:nvSpPr>
          <p:spPr>
            <a:xfrm>
              <a:off x="2151546" y="2931897"/>
              <a:ext cx="438155" cy="82547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6" name="rc16"/>
            <p:cNvSpPr/>
            <p:nvPr/>
          </p:nvSpPr>
          <p:spPr>
            <a:xfrm>
              <a:off x="2589702" y="2931897"/>
              <a:ext cx="438155" cy="82547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 name="rc17"/>
            <p:cNvSpPr/>
            <p:nvPr/>
          </p:nvSpPr>
          <p:spPr>
            <a:xfrm>
              <a:off x="3027858" y="2931897"/>
              <a:ext cx="438155" cy="82547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 name="rc18"/>
            <p:cNvSpPr/>
            <p:nvPr/>
          </p:nvSpPr>
          <p:spPr>
            <a:xfrm>
              <a:off x="3466014" y="2931897"/>
              <a:ext cx="438155" cy="82547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3904170" y="2931897"/>
              <a:ext cx="438155" cy="82547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 name="rc20"/>
            <p:cNvSpPr/>
            <p:nvPr/>
          </p:nvSpPr>
          <p:spPr>
            <a:xfrm>
              <a:off x="4342326" y="2931897"/>
              <a:ext cx="438155" cy="82547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 name="rc21"/>
            <p:cNvSpPr/>
            <p:nvPr/>
          </p:nvSpPr>
          <p:spPr>
            <a:xfrm>
              <a:off x="4780482" y="2931897"/>
              <a:ext cx="438155" cy="82547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 name="rc22"/>
            <p:cNvSpPr/>
            <p:nvPr/>
          </p:nvSpPr>
          <p:spPr>
            <a:xfrm>
              <a:off x="5218638" y="2931897"/>
              <a:ext cx="438155" cy="82547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 name="rc23"/>
            <p:cNvSpPr/>
            <p:nvPr/>
          </p:nvSpPr>
          <p:spPr>
            <a:xfrm>
              <a:off x="5656794" y="2931897"/>
              <a:ext cx="438155" cy="82547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 name="rc24"/>
            <p:cNvSpPr/>
            <p:nvPr/>
          </p:nvSpPr>
          <p:spPr>
            <a:xfrm>
              <a:off x="6094950" y="2931897"/>
              <a:ext cx="438155" cy="82547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5" name="rc25"/>
            <p:cNvSpPr/>
            <p:nvPr/>
          </p:nvSpPr>
          <p:spPr>
            <a:xfrm>
              <a:off x="6533106" y="2931897"/>
              <a:ext cx="438155" cy="82547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6" name="rc26"/>
            <p:cNvSpPr/>
            <p:nvPr/>
          </p:nvSpPr>
          <p:spPr>
            <a:xfrm>
              <a:off x="6971262" y="2931897"/>
              <a:ext cx="438155" cy="82547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7" name="rc27"/>
            <p:cNvSpPr/>
            <p:nvPr/>
          </p:nvSpPr>
          <p:spPr>
            <a:xfrm>
              <a:off x="7409418" y="2931897"/>
              <a:ext cx="438155" cy="82547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 name="rc28"/>
            <p:cNvSpPr/>
            <p:nvPr/>
          </p:nvSpPr>
          <p:spPr>
            <a:xfrm>
              <a:off x="7847574" y="2931897"/>
              <a:ext cx="438155" cy="825471"/>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9" name="rc29"/>
            <p:cNvSpPr/>
            <p:nvPr/>
          </p:nvSpPr>
          <p:spPr>
            <a:xfrm>
              <a:off x="8285730" y="2931897"/>
              <a:ext cx="438155" cy="825471"/>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30" name="tx30"/>
            <p:cNvSpPr/>
            <p:nvPr/>
          </p:nvSpPr>
          <p:spPr>
            <a:xfrm>
              <a:off x="7568237" y="2480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31" name="tx31"/>
            <p:cNvSpPr/>
            <p:nvPr/>
          </p:nvSpPr>
          <p:spPr>
            <a:xfrm>
              <a:off x="8006393" y="2480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32" name="tx32"/>
            <p:cNvSpPr/>
            <p:nvPr/>
          </p:nvSpPr>
          <p:spPr>
            <a:xfrm>
              <a:off x="8444549" y="2480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33" name="tx33"/>
            <p:cNvSpPr/>
            <p:nvPr/>
          </p:nvSpPr>
          <p:spPr>
            <a:xfrm>
              <a:off x="7130081" y="1654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34" name="tx34"/>
            <p:cNvSpPr/>
            <p:nvPr/>
          </p:nvSpPr>
          <p:spPr>
            <a:xfrm>
              <a:off x="7568237" y="1654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35" name="tx35"/>
            <p:cNvSpPr/>
            <p:nvPr/>
          </p:nvSpPr>
          <p:spPr>
            <a:xfrm>
              <a:off x="8006393" y="1654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36" name="tx36"/>
            <p:cNvSpPr/>
            <p:nvPr/>
          </p:nvSpPr>
          <p:spPr>
            <a:xfrm>
              <a:off x="8444549" y="1654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37" name="tx37"/>
            <p:cNvSpPr/>
            <p:nvPr/>
          </p:nvSpPr>
          <p:spPr>
            <a:xfrm>
              <a:off x="8036522" y="41312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38" name="tx38"/>
            <p:cNvSpPr/>
            <p:nvPr/>
          </p:nvSpPr>
          <p:spPr>
            <a:xfrm>
              <a:off x="8474678" y="41312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39" name="tx39"/>
            <p:cNvSpPr/>
            <p:nvPr/>
          </p:nvSpPr>
          <p:spPr>
            <a:xfrm>
              <a:off x="8474678" y="49567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40" name="tx40"/>
            <p:cNvSpPr/>
            <p:nvPr/>
          </p:nvSpPr>
          <p:spPr>
            <a:xfrm>
              <a:off x="1902339"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1" name="tx41"/>
            <p:cNvSpPr/>
            <p:nvPr/>
          </p:nvSpPr>
          <p:spPr>
            <a:xfrm>
              <a:off x="2340495"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2" name="tx42"/>
            <p:cNvSpPr/>
            <p:nvPr/>
          </p:nvSpPr>
          <p:spPr>
            <a:xfrm>
              <a:off x="2778651"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3" name="tx43"/>
            <p:cNvSpPr/>
            <p:nvPr/>
          </p:nvSpPr>
          <p:spPr>
            <a:xfrm>
              <a:off x="3216807"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4" name="tx44"/>
            <p:cNvSpPr/>
            <p:nvPr/>
          </p:nvSpPr>
          <p:spPr>
            <a:xfrm>
              <a:off x="3654963"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5" name="tx45"/>
            <p:cNvSpPr/>
            <p:nvPr/>
          </p:nvSpPr>
          <p:spPr>
            <a:xfrm>
              <a:off x="4093119"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6" name="tx46"/>
            <p:cNvSpPr/>
            <p:nvPr/>
          </p:nvSpPr>
          <p:spPr>
            <a:xfrm>
              <a:off x="4531275"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7" name="tx47"/>
            <p:cNvSpPr/>
            <p:nvPr/>
          </p:nvSpPr>
          <p:spPr>
            <a:xfrm>
              <a:off x="4969431"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8" name="tx48"/>
            <p:cNvSpPr/>
            <p:nvPr/>
          </p:nvSpPr>
          <p:spPr>
            <a:xfrm>
              <a:off x="5407586"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 name="tx49"/>
            <p:cNvSpPr/>
            <p:nvPr/>
          </p:nvSpPr>
          <p:spPr>
            <a:xfrm>
              <a:off x="5845742"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 name="tx50"/>
            <p:cNvSpPr/>
            <p:nvPr/>
          </p:nvSpPr>
          <p:spPr>
            <a:xfrm>
              <a:off x="6283898"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 name="tx51"/>
            <p:cNvSpPr/>
            <p:nvPr/>
          </p:nvSpPr>
          <p:spPr>
            <a:xfrm>
              <a:off x="6722054"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 name="tx52"/>
            <p:cNvSpPr/>
            <p:nvPr/>
          </p:nvSpPr>
          <p:spPr>
            <a:xfrm>
              <a:off x="7160210"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3" name="tx53"/>
            <p:cNvSpPr/>
            <p:nvPr/>
          </p:nvSpPr>
          <p:spPr>
            <a:xfrm>
              <a:off x="7598366"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4" name="tx54"/>
            <p:cNvSpPr/>
            <p:nvPr/>
          </p:nvSpPr>
          <p:spPr>
            <a:xfrm>
              <a:off x="8036522"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5" name="tx55"/>
            <p:cNvSpPr/>
            <p:nvPr/>
          </p:nvSpPr>
          <p:spPr>
            <a:xfrm>
              <a:off x="8474678"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6" name="rc56"/>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57" name="rc57"/>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58" name="rc58"/>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59" name="rc59"/>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60" name="rc60"/>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61" name="rc61"/>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62" name="rc62"/>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63" name="rc63"/>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64" name="rc64"/>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65" name="rc65"/>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66" name="rc66"/>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67" name="rc67"/>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68" name="rc68"/>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69" name="rc69"/>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70" name="rc70"/>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71" name="rc71"/>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72" name="rc72"/>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73" name="rc73"/>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74" name="rc74"/>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75" name="rc75"/>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76" name="rc76"/>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77" name="rc77"/>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78" name="rc78"/>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79" name="rc79"/>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80" name="rc80"/>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81" name="rc81"/>
            <p:cNvSpPr/>
            <p:nvPr/>
          </p:nvSpPr>
          <p:spPr>
            <a:xfrm>
              <a:off x="1713390" y="2931897"/>
              <a:ext cx="7010495" cy="825471"/>
            </a:xfrm>
            <a:prstGeom prst="rect">
              <a:avLst/>
            </a:prstGeom>
            <a:noFill/>
            <a:ln w="27101" cap="flat">
              <a:solidFill>
                <a:srgbClr val="000000">
                  <a:alpha val="100000"/>
                </a:srgbClr>
              </a:solidFill>
              <a:prstDash val="solid"/>
              <a:miter/>
            </a:ln>
          </p:spPr>
          <p:txBody>
            <a:bodyPr/>
            <a:lstStyle/>
            <a:p/>
          </p:txBody>
        </p:sp>
        <p:sp>
          <p:nvSpPr>
            <p:cNvPr id="82" name="tx82"/>
            <p:cNvSpPr/>
            <p:nvPr/>
          </p:nvSpPr>
          <p:spPr>
            <a:xfrm rot="-2700000">
              <a:off x="18515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3" name="tx83"/>
            <p:cNvSpPr/>
            <p:nvPr/>
          </p:nvSpPr>
          <p:spPr>
            <a:xfrm rot="-2700000">
              <a:off x="2291240"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84" name="tx84"/>
            <p:cNvSpPr/>
            <p:nvPr/>
          </p:nvSpPr>
          <p:spPr>
            <a:xfrm rot="-2700000">
              <a:off x="27278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85" name="tx85"/>
            <p:cNvSpPr/>
            <p:nvPr/>
          </p:nvSpPr>
          <p:spPr>
            <a:xfrm rot="-2700000">
              <a:off x="31660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86" name="tx86"/>
            <p:cNvSpPr/>
            <p:nvPr/>
          </p:nvSpPr>
          <p:spPr>
            <a:xfrm rot="-2700000">
              <a:off x="36041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87" name="tx87"/>
            <p:cNvSpPr/>
            <p:nvPr/>
          </p:nvSpPr>
          <p:spPr>
            <a:xfrm rot="-2700000">
              <a:off x="40423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8" name="tx88"/>
            <p:cNvSpPr/>
            <p:nvPr/>
          </p:nvSpPr>
          <p:spPr>
            <a:xfrm rot="-2700000">
              <a:off x="44805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89" name="tx89"/>
            <p:cNvSpPr/>
            <p:nvPr/>
          </p:nvSpPr>
          <p:spPr>
            <a:xfrm rot="-2700000">
              <a:off x="49186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0" name="tx90"/>
            <p:cNvSpPr/>
            <p:nvPr/>
          </p:nvSpPr>
          <p:spPr>
            <a:xfrm rot="-2700000">
              <a:off x="535681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1" name="tx91"/>
            <p:cNvSpPr/>
            <p:nvPr/>
          </p:nvSpPr>
          <p:spPr>
            <a:xfrm rot="-2700000">
              <a:off x="579497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2" name="tx92"/>
            <p:cNvSpPr/>
            <p:nvPr/>
          </p:nvSpPr>
          <p:spPr>
            <a:xfrm rot="-2700000">
              <a:off x="62331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93" name="tx93"/>
            <p:cNvSpPr/>
            <p:nvPr/>
          </p:nvSpPr>
          <p:spPr>
            <a:xfrm rot="-2700000">
              <a:off x="667128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94" name="tx94"/>
            <p:cNvSpPr/>
            <p:nvPr/>
          </p:nvSpPr>
          <p:spPr>
            <a:xfrm rot="-2700000">
              <a:off x="71094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95" name="tx95"/>
            <p:cNvSpPr/>
            <p:nvPr/>
          </p:nvSpPr>
          <p:spPr>
            <a:xfrm rot="-2700000">
              <a:off x="75475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96" name="tx96"/>
            <p:cNvSpPr/>
            <p:nvPr/>
          </p:nvSpPr>
          <p:spPr>
            <a:xfrm rot="-2700000">
              <a:off x="79857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97" name="tx97"/>
            <p:cNvSpPr/>
            <p:nvPr/>
          </p:nvSpPr>
          <p:spPr>
            <a:xfrm rot="-2700000">
              <a:off x="84239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8" name="tx98"/>
            <p:cNvSpPr/>
            <p:nvPr/>
          </p:nvSpPr>
          <p:spPr>
            <a:xfrm>
              <a:off x="956147" y="4945512"/>
              <a:ext cx="34408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Tunisia</a:t>
              </a:r>
            </a:p>
          </p:txBody>
        </p:sp>
        <p:sp>
          <p:nvSpPr>
            <p:cNvPr id="99" name="tx99"/>
            <p:cNvSpPr/>
            <p:nvPr/>
          </p:nvSpPr>
          <p:spPr>
            <a:xfrm>
              <a:off x="886012" y="4120040"/>
              <a:ext cx="41422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Morocco</a:t>
              </a:r>
            </a:p>
          </p:txBody>
        </p:sp>
        <p:sp>
          <p:nvSpPr>
            <p:cNvPr id="100" name="tx100"/>
            <p:cNvSpPr/>
            <p:nvPr/>
          </p:nvSpPr>
          <p:spPr>
            <a:xfrm>
              <a:off x="508182" y="3294569"/>
              <a:ext cx="455919"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Northern</a:t>
              </a:r>
            </a:p>
          </p:txBody>
        </p:sp>
        <p:sp>
          <p:nvSpPr>
            <p:cNvPr id="101" name="tx101"/>
            <p:cNvSpPr/>
            <p:nvPr/>
          </p:nvSpPr>
          <p:spPr>
            <a:xfrm>
              <a:off x="994094" y="3294569"/>
              <a:ext cx="306141"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Africa</a:t>
              </a:r>
            </a:p>
          </p:txBody>
        </p:sp>
        <p:sp>
          <p:nvSpPr>
            <p:cNvPr id="102" name="tx102"/>
            <p:cNvSpPr/>
            <p:nvPr/>
          </p:nvSpPr>
          <p:spPr>
            <a:xfrm>
              <a:off x="1042009" y="2469098"/>
              <a:ext cx="25822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Libya</a:t>
              </a:r>
            </a:p>
          </p:txBody>
        </p:sp>
        <p:sp>
          <p:nvSpPr>
            <p:cNvPr id="103" name="tx103"/>
            <p:cNvSpPr/>
            <p:nvPr/>
          </p:nvSpPr>
          <p:spPr>
            <a:xfrm>
              <a:off x="796035" y="1643626"/>
              <a:ext cx="50420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Mauritania</a:t>
              </a:r>
            </a:p>
          </p:txBody>
        </p:sp>
        <p:sp>
          <p:nvSpPr>
            <p:cNvPr id="104" name="tx104"/>
            <p:cNvSpPr/>
            <p:nvPr/>
          </p:nvSpPr>
          <p:spPr>
            <a:xfrm>
              <a:off x="3273980"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105" name="pic105"/>
            <p:cNvPicPr/>
            <p:nvPr/>
          </p:nvPicPr>
          <p:blipFill>
            <a:blip r:embed="rId2" cstate="print"/>
            <a:stretch>
              <a:fillRect/>
            </a:stretch>
          </p:blipFill>
          <p:spPr>
            <a:xfrm>
              <a:off x="5003296" y="5699625"/>
              <a:ext cx="2160000" cy="219455"/>
            </a:xfrm>
            <a:prstGeom prst="rect">
              <a:avLst/>
            </a:prstGeom>
          </p:spPr>
        </p:pic>
        <p:sp>
          <p:nvSpPr>
            <p:cNvPr id="106" name="pl106"/>
            <p:cNvSpPr/>
            <p:nvPr/>
          </p:nvSpPr>
          <p:spPr>
            <a:xfrm>
              <a:off x="5006896"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7" name="pl107"/>
            <p:cNvSpPr/>
            <p:nvPr/>
          </p:nvSpPr>
          <p:spPr>
            <a:xfrm>
              <a:off x="5405563"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8" name="pl108"/>
            <p:cNvSpPr/>
            <p:nvPr/>
          </p:nvSpPr>
          <p:spPr>
            <a:xfrm>
              <a:off x="5804230"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9" name="pl109"/>
            <p:cNvSpPr/>
            <p:nvPr/>
          </p:nvSpPr>
          <p:spPr>
            <a:xfrm>
              <a:off x="6202896"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0" name="pl110"/>
            <p:cNvSpPr/>
            <p:nvPr/>
          </p:nvSpPr>
          <p:spPr>
            <a:xfrm>
              <a:off x="6601563"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1" name="pl111"/>
            <p:cNvSpPr/>
            <p:nvPr/>
          </p:nvSpPr>
          <p:spPr>
            <a:xfrm>
              <a:off x="7000230"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2" name="pl112"/>
            <p:cNvSpPr/>
            <p:nvPr/>
          </p:nvSpPr>
          <p:spPr>
            <a:xfrm>
              <a:off x="5006896"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3" name="pl113"/>
            <p:cNvSpPr/>
            <p:nvPr/>
          </p:nvSpPr>
          <p:spPr>
            <a:xfrm>
              <a:off x="5405563"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4" name="pl114"/>
            <p:cNvSpPr/>
            <p:nvPr/>
          </p:nvSpPr>
          <p:spPr>
            <a:xfrm>
              <a:off x="5804230"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5" name="pl115"/>
            <p:cNvSpPr/>
            <p:nvPr/>
          </p:nvSpPr>
          <p:spPr>
            <a:xfrm>
              <a:off x="6202896"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6" name="pl116"/>
            <p:cNvSpPr/>
            <p:nvPr/>
          </p:nvSpPr>
          <p:spPr>
            <a:xfrm>
              <a:off x="6601563"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7" name="pl117"/>
            <p:cNvSpPr/>
            <p:nvPr/>
          </p:nvSpPr>
          <p:spPr>
            <a:xfrm>
              <a:off x="7000230"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8" name="tx118"/>
            <p:cNvSpPr/>
            <p:nvPr/>
          </p:nvSpPr>
          <p:spPr>
            <a:xfrm>
              <a:off x="4975807"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19" name="tx119"/>
            <p:cNvSpPr/>
            <p:nvPr/>
          </p:nvSpPr>
          <p:spPr>
            <a:xfrm>
              <a:off x="5343384"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a:t>
              </a:r>
            </a:p>
          </p:txBody>
        </p:sp>
        <p:sp>
          <p:nvSpPr>
            <p:cNvPr id="120" name="tx120"/>
            <p:cNvSpPr/>
            <p:nvPr/>
          </p:nvSpPr>
          <p:spPr>
            <a:xfrm>
              <a:off x="5742050"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a:t>
              </a:r>
            </a:p>
          </p:txBody>
        </p:sp>
        <p:sp>
          <p:nvSpPr>
            <p:cNvPr id="121" name="tx121"/>
            <p:cNvSpPr/>
            <p:nvPr/>
          </p:nvSpPr>
          <p:spPr>
            <a:xfrm>
              <a:off x="6140717"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a:t>
              </a:r>
            </a:p>
          </p:txBody>
        </p:sp>
        <p:sp>
          <p:nvSpPr>
            <p:cNvPr id="122" name="tx122"/>
            <p:cNvSpPr/>
            <p:nvPr/>
          </p:nvSpPr>
          <p:spPr>
            <a:xfrm>
              <a:off x="6539384"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40</a:t>
              </a:r>
            </a:p>
          </p:txBody>
        </p:sp>
        <p:sp>
          <p:nvSpPr>
            <p:cNvPr id="123" name="tx123"/>
            <p:cNvSpPr/>
            <p:nvPr/>
          </p:nvSpPr>
          <p:spPr>
            <a:xfrm>
              <a:off x="6938050"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124" name="tx124"/>
            <p:cNvSpPr/>
            <p:nvPr/>
          </p:nvSpPr>
          <p:spPr>
            <a:xfrm>
              <a:off x="1362866" y="435349"/>
              <a:ext cx="54254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Northern Africa, 2010-2025</a:t>
              </a:r>
            </a:p>
          </p:txBody>
        </p:sp>
        <p:sp>
          <p:nvSpPr>
            <p:cNvPr id="125" name="tx125"/>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6" name="tx126"/>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127" name="tx127"/>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128" name="tx128"/>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Mauritania had the highest HPVc coverage (54%), and Morocco, Tunisia, and &lt;b&gt;Northern Africa&lt;/b&gt; had the lowest coverage (3%).
Countries without HPV vaccine in 2025 (n=2): Algeria and Egypt.</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1201628"/>
              <a:ext cx="6481525" cy="160207"/>
            </a:xfrm>
            <a:custGeom>
              <a:avLst/>
              <a:pathLst>
                <a:path w="6481525" h="160207">
                  <a:moveTo>
                    <a:pt x="0" y="80103"/>
                  </a:moveTo>
                  <a:lnTo>
                    <a:pt x="259261" y="0"/>
                  </a:lnTo>
                  <a:lnTo>
                    <a:pt x="518522" y="80103"/>
                  </a:lnTo>
                  <a:lnTo>
                    <a:pt x="777783" y="80103"/>
                  </a:lnTo>
                  <a:lnTo>
                    <a:pt x="1037044" y="80103"/>
                  </a:lnTo>
                  <a:lnTo>
                    <a:pt x="1296305" y="40051"/>
                  </a:lnTo>
                  <a:lnTo>
                    <a:pt x="1555566" y="0"/>
                  </a:lnTo>
                  <a:lnTo>
                    <a:pt x="1814827" y="0"/>
                  </a:lnTo>
                  <a:lnTo>
                    <a:pt x="2074088" y="0"/>
                  </a:lnTo>
                  <a:lnTo>
                    <a:pt x="2333349" y="0"/>
                  </a:lnTo>
                  <a:lnTo>
                    <a:pt x="2592610" y="0"/>
                  </a:lnTo>
                  <a:lnTo>
                    <a:pt x="2851871" y="0"/>
                  </a:lnTo>
                  <a:lnTo>
                    <a:pt x="3111132" y="80103"/>
                  </a:lnTo>
                  <a:lnTo>
                    <a:pt x="3370393" y="0"/>
                  </a:lnTo>
                  <a:lnTo>
                    <a:pt x="3629654" y="40051"/>
                  </a:lnTo>
                  <a:lnTo>
                    <a:pt x="3888915" y="80103"/>
                  </a:lnTo>
                  <a:lnTo>
                    <a:pt x="4148176" y="80103"/>
                  </a:lnTo>
                  <a:lnTo>
                    <a:pt x="4407437" y="80103"/>
                  </a:lnTo>
                  <a:lnTo>
                    <a:pt x="4666698" y="80103"/>
                  </a:lnTo>
                  <a:lnTo>
                    <a:pt x="4925959" y="120155"/>
                  </a:lnTo>
                  <a:lnTo>
                    <a:pt x="5185220" y="160207"/>
                  </a:lnTo>
                  <a:lnTo>
                    <a:pt x="5444481" y="160207"/>
                  </a:lnTo>
                  <a:lnTo>
                    <a:pt x="5703742" y="160207"/>
                  </a:lnTo>
                  <a:lnTo>
                    <a:pt x="5963003" y="80103"/>
                  </a:lnTo>
                  <a:lnTo>
                    <a:pt x="6222264" y="40051"/>
                  </a:lnTo>
                  <a:lnTo>
                    <a:pt x="6481525" y="0"/>
                  </a:lnTo>
                </a:path>
              </a:pathLst>
            </a:custGeom>
            <a:ln w="27101" cap="flat">
              <a:solidFill>
                <a:srgbClr val="F8766D">
                  <a:alpha val="100000"/>
                </a:srgbClr>
              </a:solidFill>
              <a:prstDash val="solid"/>
              <a:round/>
            </a:ln>
          </p:spPr>
          <p:txBody>
            <a:bodyPr/>
            <a:lstStyle/>
            <a:p/>
          </p:txBody>
        </p:sp>
        <p:sp>
          <p:nvSpPr>
            <p:cNvPr id="25" name="pl25"/>
            <p:cNvSpPr/>
            <p:nvPr/>
          </p:nvSpPr>
          <p:spPr>
            <a:xfrm>
              <a:off x="1698435" y="1281732"/>
              <a:ext cx="6481525" cy="921190"/>
            </a:xfrm>
            <a:custGeom>
              <a:avLst/>
              <a:pathLst>
                <a:path w="6481525" h="921190">
                  <a:moveTo>
                    <a:pt x="0" y="921190"/>
                  </a:moveTo>
                  <a:lnTo>
                    <a:pt x="259261" y="801035"/>
                  </a:lnTo>
                  <a:lnTo>
                    <a:pt x="518522" y="720931"/>
                  </a:lnTo>
                  <a:lnTo>
                    <a:pt x="777783" y="680880"/>
                  </a:lnTo>
                  <a:lnTo>
                    <a:pt x="1037044" y="80103"/>
                  </a:lnTo>
                  <a:lnTo>
                    <a:pt x="1296305" y="40051"/>
                  </a:lnTo>
                  <a:lnTo>
                    <a:pt x="1555566" y="0"/>
                  </a:lnTo>
                  <a:lnTo>
                    <a:pt x="1814827" y="40051"/>
                  </a:lnTo>
                  <a:lnTo>
                    <a:pt x="2074088" y="640828"/>
                  </a:lnTo>
                  <a:lnTo>
                    <a:pt x="2333349" y="680880"/>
                  </a:lnTo>
                  <a:lnTo>
                    <a:pt x="2592610" y="640828"/>
                  </a:lnTo>
                  <a:lnTo>
                    <a:pt x="2851871" y="640828"/>
                  </a:lnTo>
                  <a:lnTo>
                    <a:pt x="3111132" y="760983"/>
                  </a:lnTo>
                  <a:lnTo>
                    <a:pt x="3370393" y="680880"/>
                  </a:lnTo>
                  <a:lnTo>
                    <a:pt x="3629654" y="360465"/>
                  </a:lnTo>
                  <a:lnTo>
                    <a:pt x="3888915" y="120155"/>
                  </a:lnTo>
                  <a:lnTo>
                    <a:pt x="4148176" y="0"/>
                  </a:lnTo>
                  <a:lnTo>
                    <a:pt x="4407437" y="80103"/>
                  </a:lnTo>
                  <a:lnTo>
                    <a:pt x="4666698" y="240310"/>
                  </a:lnTo>
                  <a:lnTo>
                    <a:pt x="4925959" y="240310"/>
                  </a:lnTo>
                  <a:lnTo>
                    <a:pt x="5185220" y="280362"/>
                  </a:lnTo>
                  <a:lnTo>
                    <a:pt x="5444481" y="280362"/>
                  </a:lnTo>
                  <a:lnTo>
                    <a:pt x="5703742" y="280362"/>
                  </a:lnTo>
                  <a:lnTo>
                    <a:pt x="5963003" y="80103"/>
                  </a:lnTo>
                  <a:lnTo>
                    <a:pt x="6222264" y="40051"/>
                  </a:lnTo>
                  <a:lnTo>
                    <a:pt x="6481525" y="0"/>
                  </a:lnTo>
                </a:path>
              </a:pathLst>
            </a:custGeom>
            <a:ln w="27101" cap="flat">
              <a:solidFill>
                <a:srgbClr val="7CAE00">
                  <a:alpha val="100000"/>
                </a:srgbClr>
              </a:solidFill>
              <a:prstDash val="solid"/>
              <a:round/>
            </a:ln>
          </p:spPr>
          <p:txBody>
            <a:bodyPr/>
            <a:lstStyle/>
            <a:p/>
          </p:txBody>
        </p:sp>
        <p:sp>
          <p:nvSpPr>
            <p:cNvPr id="26" name="pl26"/>
            <p:cNvSpPr/>
            <p:nvPr/>
          </p:nvSpPr>
          <p:spPr>
            <a:xfrm>
              <a:off x="3772523" y="3404476"/>
              <a:ext cx="4407437" cy="1642122"/>
            </a:xfrm>
            <a:custGeom>
              <a:avLst/>
              <a:pathLst>
                <a:path w="4407437" h="1642122">
                  <a:moveTo>
                    <a:pt x="0" y="1642122"/>
                  </a:moveTo>
                  <a:lnTo>
                    <a:pt x="259261" y="1642122"/>
                  </a:lnTo>
                  <a:lnTo>
                    <a:pt x="518522" y="1642122"/>
                  </a:lnTo>
                  <a:lnTo>
                    <a:pt x="777783" y="1481915"/>
                  </a:lnTo>
                  <a:lnTo>
                    <a:pt x="1037044" y="1201553"/>
                  </a:lnTo>
                  <a:lnTo>
                    <a:pt x="1296305" y="1201553"/>
                  </a:lnTo>
                  <a:lnTo>
                    <a:pt x="1555566" y="1041346"/>
                  </a:lnTo>
                  <a:lnTo>
                    <a:pt x="1814827" y="961242"/>
                  </a:lnTo>
                  <a:lnTo>
                    <a:pt x="2074088" y="400517"/>
                  </a:lnTo>
                  <a:lnTo>
                    <a:pt x="2333349" y="160207"/>
                  </a:lnTo>
                  <a:lnTo>
                    <a:pt x="2592610" y="120155"/>
                  </a:lnTo>
                  <a:lnTo>
                    <a:pt x="2851871" y="120155"/>
                  </a:lnTo>
                  <a:lnTo>
                    <a:pt x="3111132" y="0"/>
                  </a:lnTo>
                  <a:lnTo>
                    <a:pt x="3370393" y="40051"/>
                  </a:lnTo>
                  <a:lnTo>
                    <a:pt x="3629654" y="80103"/>
                  </a:lnTo>
                  <a:lnTo>
                    <a:pt x="3888915" y="40051"/>
                  </a:lnTo>
                  <a:lnTo>
                    <a:pt x="4148176" y="120155"/>
                  </a:lnTo>
                  <a:lnTo>
                    <a:pt x="4407437" y="80103"/>
                  </a:lnTo>
                </a:path>
              </a:pathLst>
            </a:custGeom>
            <a:ln w="27101" cap="flat">
              <a:solidFill>
                <a:srgbClr val="00BFC4">
                  <a:alpha val="100000"/>
                </a:srgbClr>
              </a:solidFill>
              <a:prstDash val="solid"/>
              <a:round/>
            </a:ln>
          </p:spPr>
          <p:txBody>
            <a:bodyPr/>
            <a:lstStyle/>
            <a:p/>
          </p:txBody>
        </p:sp>
        <p:sp>
          <p:nvSpPr>
            <p:cNvPr id="27" name="pl27"/>
            <p:cNvSpPr/>
            <p:nvPr/>
          </p:nvSpPr>
          <p:spPr>
            <a:xfrm>
              <a:off x="4291045" y="4926444"/>
              <a:ext cx="3888915" cy="120155"/>
            </a:xfrm>
            <a:custGeom>
              <a:avLst/>
              <a:pathLst>
                <a:path w="3888915" h="120155">
                  <a:moveTo>
                    <a:pt x="0" y="120155"/>
                  </a:moveTo>
                  <a:lnTo>
                    <a:pt x="259261" y="120155"/>
                  </a:lnTo>
                  <a:lnTo>
                    <a:pt x="518522" y="120155"/>
                  </a:lnTo>
                  <a:lnTo>
                    <a:pt x="777783" y="120155"/>
                  </a:lnTo>
                  <a:lnTo>
                    <a:pt x="1037044" y="120155"/>
                  </a:lnTo>
                  <a:lnTo>
                    <a:pt x="1296305" y="120155"/>
                  </a:lnTo>
                  <a:lnTo>
                    <a:pt x="1555566" y="120155"/>
                  </a:lnTo>
                  <a:lnTo>
                    <a:pt x="1814827" y="120155"/>
                  </a:lnTo>
                  <a:lnTo>
                    <a:pt x="2074088" y="120155"/>
                  </a:lnTo>
                  <a:lnTo>
                    <a:pt x="2333349" y="120155"/>
                  </a:lnTo>
                  <a:lnTo>
                    <a:pt x="2592610" y="120155"/>
                  </a:lnTo>
                  <a:lnTo>
                    <a:pt x="2851871" y="120155"/>
                  </a:lnTo>
                  <a:lnTo>
                    <a:pt x="3111132" y="80103"/>
                  </a:lnTo>
                  <a:lnTo>
                    <a:pt x="3370393" y="80103"/>
                  </a:lnTo>
                  <a:lnTo>
                    <a:pt x="3629654" y="0"/>
                  </a:lnTo>
                  <a:lnTo>
                    <a:pt x="3888915"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5219" y="130312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94</a:t>
              </a:r>
            </a:p>
          </p:txBody>
        </p:sp>
        <p:sp>
          <p:nvSpPr>
            <p:cNvPr id="30" name="tx30"/>
            <p:cNvSpPr/>
            <p:nvPr/>
          </p:nvSpPr>
          <p:spPr>
            <a:xfrm>
              <a:off x="1475219" y="222431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71</a:t>
              </a:r>
            </a:p>
          </p:txBody>
        </p:sp>
        <p:sp>
          <p:nvSpPr>
            <p:cNvPr id="31" name="tx31"/>
            <p:cNvSpPr/>
            <p:nvPr/>
          </p:nvSpPr>
          <p:spPr>
            <a:xfrm>
              <a:off x="3628705" y="5017296"/>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0</a:t>
              </a:r>
            </a:p>
          </p:txBody>
        </p:sp>
        <p:sp>
          <p:nvSpPr>
            <p:cNvPr id="32" name="tx32"/>
            <p:cNvSpPr/>
            <p:nvPr/>
          </p:nvSpPr>
          <p:spPr>
            <a:xfrm>
              <a:off x="4147220"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7068" y="1148128"/>
              <a:ext cx="201119" cy="49306"/>
            </a:xfrm>
            <a:custGeom>
              <a:avLst/>
              <a:pathLst>
                <a:path w="201119" h="49306">
                  <a:moveTo>
                    <a:pt x="201119" y="0"/>
                  </a:moveTo>
                  <a:lnTo>
                    <a:pt x="0" y="49306"/>
                  </a:lnTo>
                </a:path>
              </a:pathLst>
            </a:custGeom>
          </p:spPr>
          <p:txBody>
            <a:bodyPr/>
            <a:lstStyle/>
            <a:p/>
          </p:txBody>
        </p:sp>
        <p:sp>
          <p:nvSpPr>
            <p:cNvPr id="34" name="pl34"/>
            <p:cNvSpPr/>
            <p:nvPr/>
          </p:nvSpPr>
          <p:spPr>
            <a:xfrm>
              <a:off x="8197224" y="1285742"/>
              <a:ext cx="200914" cy="46663"/>
            </a:xfrm>
            <a:custGeom>
              <a:avLst/>
              <a:pathLst>
                <a:path w="200914" h="46663">
                  <a:moveTo>
                    <a:pt x="200914" y="46663"/>
                  </a:moveTo>
                  <a:lnTo>
                    <a:pt x="0" y="0"/>
                  </a:lnTo>
                </a:path>
              </a:pathLst>
            </a:custGeom>
          </p:spPr>
          <p:txBody>
            <a:bodyPr/>
            <a:lstStyle/>
            <a:p/>
          </p:txBody>
        </p:sp>
        <p:sp>
          <p:nvSpPr>
            <p:cNvPr id="35" name="pl35"/>
            <p:cNvSpPr/>
            <p:nvPr/>
          </p:nvSpPr>
          <p:spPr>
            <a:xfrm>
              <a:off x="8198793" y="3484579"/>
              <a:ext cx="199366" cy="0"/>
            </a:xfrm>
            <a:custGeom>
              <a:avLst/>
              <a:pathLst>
                <a:path w="199366" h="0">
                  <a:moveTo>
                    <a:pt x="199366" y="0"/>
                  </a:moveTo>
                  <a:lnTo>
                    <a:pt x="0" y="0"/>
                  </a:lnTo>
                </a:path>
              </a:pathLst>
            </a:custGeom>
          </p:spPr>
          <p:txBody>
            <a:bodyPr/>
            <a:lstStyle/>
            <a:p/>
          </p:txBody>
        </p:sp>
        <p:sp>
          <p:nvSpPr>
            <p:cNvPr id="36" name="tx36"/>
            <p:cNvSpPr/>
            <p:nvPr/>
          </p:nvSpPr>
          <p:spPr>
            <a:xfrm>
              <a:off x="8421048" y="1089657"/>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96</a:t>
              </a:r>
            </a:p>
          </p:txBody>
        </p:sp>
        <p:sp>
          <p:nvSpPr>
            <p:cNvPr id="37" name="tx37"/>
            <p:cNvSpPr/>
            <p:nvPr/>
          </p:nvSpPr>
          <p:spPr>
            <a:xfrm>
              <a:off x="8420998" y="128632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94</a:t>
              </a:r>
            </a:p>
          </p:txBody>
        </p:sp>
        <p:sp>
          <p:nvSpPr>
            <p:cNvPr id="38" name="tx38"/>
            <p:cNvSpPr/>
            <p:nvPr/>
          </p:nvSpPr>
          <p:spPr>
            <a:xfrm>
              <a:off x="8421020" y="343286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39</a:t>
              </a:r>
            </a:p>
          </p:txBody>
        </p:sp>
        <p:sp>
          <p:nvSpPr>
            <p:cNvPr id="39" name="tx39"/>
            <p:cNvSpPr/>
            <p:nvPr/>
          </p:nvSpPr>
          <p:spPr>
            <a:xfrm>
              <a:off x="8300497" y="487473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3</a:t>
              </a:r>
            </a:p>
          </p:txBody>
        </p:sp>
        <p:sp>
          <p:nvSpPr>
            <p:cNvPr id="40" name="tx40"/>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1" name="tx41"/>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2" name="tx42"/>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3" name="tx43"/>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4" name="tx44"/>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5" name="tx45"/>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6" name="tx46"/>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7" name="tx47"/>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2" name="tx52"/>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3" name="tx53"/>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4" name="tx54"/>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5" name="tx55"/>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6" name="pl56"/>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7" name="pl57"/>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8" name="pl58"/>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59" name="pl59"/>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0" name="tx60"/>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1" name="tx61"/>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2" name="tx62"/>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3" name="tx63"/>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4" name="tx64"/>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5" name="tx65"/>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6" name="tx66"/>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7" name="tx67"/>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8" name="tx68"/>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Northern Africa had achieved at least 90% coverage of 2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24" name="rc224"/>
            <p:cNvSpPr/>
            <p:nvPr/>
          </p:nvSpPr>
          <p:spPr>
            <a:xfrm>
              <a:off x="6865971" y="1020540"/>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620841"/>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920991"/>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2521292"/>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132069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2221141"/>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3421743"/>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4022043"/>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622344"/>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2821442"/>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4322193"/>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3121592"/>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37" name="rc237"/>
            <p:cNvSpPr/>
            <p:nvPr/>
          </p:nvSpPr>
          <p:spPr>
            <a:xfrm>
              <a:off x="7177019" y="1020540"/>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8" name="rc238"/>
            <p:cNvSpPr/>
            <p:nvPr/>
          </p:nvSpPr>
          <p:spPr>
            <a:xfrm>
              <a:off x="7177019" y="1620841"/>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920991"/>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2521292"/>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32069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221141"/>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3421743"/>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4022043"/>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4622344"/>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2821442"/>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4322193"/>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3121592"/>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50" name="rc250"/>
            <p:cNvSpPr/>
            <p:nvPr/>
          </p:nvSpPr>
          <p:spPr>
            <a:xfrm>
              <a:off x="7488067" y="1020540"/>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1" name="rc251"/>
            <p:cNvSpPr/>
            <p:nvPr/>
          </p:nvSpPr>
          <p:spPr>
            <a:xfrm>
              <a:off x="7488067" y="1620841"/>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2" name="rc252"/>
            <p:cNvSpPr/>
            <p:nvPr/>
          </p:nvSpPr>
          <p:spPr>
            <a:xfrm>
              <a:off x="7488067" y="1920991"/>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2521292"/>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32069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2221141"/>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3421743"/>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3721893"/>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4022043"/>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4622344"/>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2821442"/>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322193"/>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3121592"/>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64" name="rc264"/>
            <p:cNvSpPr/>
            <p:nvPr/>
          </p:nvSpPr>
          <p:spPr>
            <a:xfrm>
              <a:off x="7799115" y="1020540"/>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5" name="rc265"/>
            <p:cNvSpPr/>
            <p:nvPr/>
          </p:nvSpPr>
          <p:spPr>
            <a:xfrm>
              <a:off x="7799115" y="1620841"/>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6" name="rc266"/>
            <p:cNvSpPr/>
            <p:nvPr/>
          </p:nvSpPr>
          <p:spPr>
            <a:xfrm>
              <a:off x="7799115" y="1920991"/>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7" name="rc267"/>
            <p:cNvSpPr/>
            <p:nvPr/>
          </p:nvSpPr>
          <p:spPr>
            <a:xfrm>
              <a:off x="7799115" y="2521292"/>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32069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2221141"/>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3421743"/>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3721893"/>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4022043"/>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4622344"/>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2821442"/>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322193"/>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3121592"/>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78" name="rc278"/>
            <p:cNvSpPr/>
            <p:nvPr/>
          </p:nvSpPr>
          <p:spPr>
            <a:xfrm>
              <a:off x="8110162" y="1020540"/>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9" name="rc279"/>
            <p:cNvSpPr/>
            <p:nvPr/>
          </p:nvSpPr>
          <p:spPr>
            <a:xfrm>
              <a:off x="8110162" y="1620841"/>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0" name="rc280"/>
            <p:cNvSpPr/>
            <p:nvPr/>
          </p:nvSpPr>
          <p:spPr>
            <a:xfrm>
              <a:off x="8110162" y="1920991"/>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1" name="rc281"/>
            <p:cNvSpPr/>
            <p:nvPr/>
          </p:nvSpPr>
          <p:spPr>
            <a:xfrm>
              <a:off x="8110162" y="2521292"/>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2" name="rc282"/>
            <p:cNvSpPr/>
            <p:nvPr/>
          </p:nvSpPr>
          <p:spPr>
            <a:xfrm>
              <a:off x="8110162" y="132069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2221141"/>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3421743"/>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3721893"/>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4022043"/>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4622344"/>
              <a:ext cx="311047" cy="30015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2821442"/>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4322193"/>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3121592"/>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92" name="rc292"/>
            <p:cNvSpPr/>
            <p:nvPr/>
          </p:nvSpPr>
          <p:spPr>
            <a:xfrm>
              <a:off x="8421210" y="1020540"/>
              <a:ext cx="311047" cy="30015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3" name="rc293"/>
            <p:cNvSpPr/>
            <p:nvPr/>
          </p:nvSpPr>
          <p:spPr>
            <a:xfrm>
              <a:off x="8421210" y="1620841"/>
              <a:ext cx="311047" cy="30015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4" name="rc294"/>
            <p:cNvSpPr/>
            <p:nvPr/>
          </p:nvSpPr>
          <p:spPr>
            <a:xfrm>
              <a:off x="8421210" y="1920991"/>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5" name="rc295"/>
            <p:cNvSpPr/>
            <p:nvPr/>
          </p:nvSpPr>
          <p:spPr>
            <a:xfrm>
              <a:off x="8421210" y="2521292"/>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6" name="rc296"/>
            <p:cNvSpPr/>
            <p:nvPr/>
          </p:nvSpPr>
          <p:spPr>
            <a:xfrm>
              <a:off x="8421210" y="132069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7" name="rc297"/>
            <p:cNvSpPr/>
            <p:nvPr/>
          </p:nvSpPr>
          <p:spPr>
            <a:xfrm>
              <a:off x="8421210" y="2221141"/>
              <a:ext cx="311047" cy="30015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3421743"/>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3721893"/>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4022043"/>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4622344"/>
              <a:ext cx="311047" cy="30015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821442"/>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4322193"/>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121592"/>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306" name="rc306"/>
            <p:cNvSpPr/>
            <p:nvPr/>
          </p:nvSpPr>
          <p:spPr>
            <a:xfrm>
              <a:off x="8732258" y="1020540"/>
              <a:ext cx="311047" cy="30015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7" name="rc307"/>
            <p:cNvSpPr/>
            <p:nvPr/>
          </p:nvSpPr>
          <p:spPr>
            <a:xfrm>
              <a:off x="8732258" y="1620841"/>
              <a:ext cx="311047" cy="30015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8" name="rc308"/>
            <p:cNvSpPr/>
            <p:nvPr/>
          </p:nvSpPr>
          <p:spPr>
            <a:xfrm>
              <a:off x="8732258" y="1920991"/>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9" name="rc309"/>
            <p:cNvSpPr/>
            <p:nvPr/>
          </p:nvSpPr>
          <p:spPr>
            <a:xfrm>
              <a:off x="8732258" y="2521292"/>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0" name="rc310"/>
            <p:cNvSpPr/>
            <p:nvPr/>
          </p:nvSpPr>
          <p:spPr>
            <a:xfrm>
              <a:off x="8732258" y="132069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1" name="rc311"/>
            <p:cNvSpPr/>
            <p:nvPr/>
          </p:nvSpPr>
          <p:spPr>
            <a:xfrm>
              <a:off x="8732258" y="2221141"/>
              <a:ext cx="311047" cy="30015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2" name="rc312"/>
            <p:cNvSpPr/>
            <p:nvPr/>
          </p:nvSpPr>
          <p:spPr>
            <a:xfrm>
              <a:off x="8732258" y="3421743"/>
              <a:ext cx="311047" cy="30015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3721893"/>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4022043"/>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4622344"/>
              <a:ext cx="311047" cy="30015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2821442"/>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4322193"/>
              <a:ext cx="311047" cy="30015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121592"/>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320" name="rc320"/>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1" name="rc321"/>
            <p:cNvSpPr/>
            <p:nvPr/>
          </p:nvSpPr>
          <p:spPr>
            <a:xfrm>
              <a:off x="437758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2" name="rc322"/>
            <p:cNvSpPr/>
            <p:nvPr/>
          </p:nvSpPr>
          <p:spPr>
            <a:xfrm>
              <a:off x="4688637"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3" name="rc323"/>
            <p:cNvSpPr/>
            <p:nvPr/>
          </p:nvSpPr>
          <p:spPr>
            <a:xfrm>
              <a:off x="4999685"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4" name="rc324"/>
            <p:cNvSpPr/>
            <p:nvPr/>
          </p:nvSpPr>
          <p:spPr>
            <a:xfrm>
              <a:off x="5310733"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5" name="rc325"/>
            <p:cNvSpPr/>
            <p:nvPr/>
          </p:nvSpPr>
          <p:spPr>
            <a:xfrm>
              <a:off x="5621780"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6" name="rc326"/>
            <p:cNvSpPr/>
            <p:nvPr/>
          </p:nvSpPr>
          <p:spPr>
            <a:xfrm>
              <a:off x="5932828"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7" name="rc327"/>
            <p:cNvSpPr/>
            <p:nvPr/>
          </p:nvSpPr>
          <p:spPr>
            <a:xfrm>
              <a:off x="6243876"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8" name="rc328"/>
            <p:cNvSpPr/>
            <p:nvPr/>
          </p:nvSpPr>
          <p:spPr>
            <a:xfrm>
              <a:off x="6554924"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9" name="rc329"/>
            <p:cNvSpPr/>
            <p:nvPr/>
          </p:nvSpPr>
          <p:spPr>
            <a:xfrm>
              <a:off x="6865971"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0" name="rc330"/>
            <p:cNvSpPr/>
            <p:nvPr/>
          </p:nvSpPr>
          <p:spPr>
            <a:xfrm>
              <a:off x="717701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1" name="rc331"/>
            <p:cNvSpPr/>
            <p:nvPr/>
          </p:nvSpPr>
          <p:spPr>
            <a:xfrm>
              <a:off x="7488067"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2" name="rc332"/>
            <p:cNvSpPr/>
            <p:nvPr/>
          </p:nvSpPr>
          <p:spPr>
            <a:xfrm>
              <a:off x="7799115"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3" name="rc333"/>
            <p:cNvSpPr/>
            <p:nvPr/>
          </p:nvSpPr>
          <p:spPr>
            <a:xfrm>
              <a:off x="8110162"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4" name="rc334"/>
            <p:cNvSpPr/>
            <p:nvPr/>
          </p:nvSpPr>
          <p:spPr>
            <a:xfrm>
              <a:off x="8421210" y="5522795"/>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35" name="rc335"/>
            <p:cNvSpPr/>
            <p:nvPr/>
          </p:nvSpPr>
          <p:spPr>
            <a:xfrm>
              <a:off x="8732258" y="5522795"/>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36" name="tx336"/>
            <p:cNvSpPr/>
            <p:nvPr/>
          </p:nvSpPr>
          <p:spPr>
            <a:xfrm>
              <a:off x="105132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7" name="tx337"/>
            <p:cNvSpPr/>
            <p:nvPr/>
          </p:nvSpPr>
          <p:spPr>
            <a:xfrm>
              <a:off x="105132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8" name="tx338"/>
            <p:cNvSpPr/>
            <p:nvPr/>
          </p:nvSpPr>
          <p:spPr>
            <a:xfrm>
              <a:off x="105132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9" name="tx339"/>
            <p:cNvSpPr/>
            <p:nvPr/>
          </p:nvSpPr>
          <p:spPr>
            <a:xfrm>
              <a:off x="105132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0" name="tx340"/>
            <p:cNvSpPr/>
            <p:nvPr/>
          </p:nvSpPr>
          <p:spPr>
            <a:xfrm>
              <a:off x="105132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1" name="tx341"/>
            <p:cNvSpPr/>
            <p:nvPr/>
          </p:nvSpPr>
          <p:spPr>
            <a:xfrm>
              <a:off x="105132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2" name="tx342"/>
            <p:cNvSpPr/>
            <p:nvPr/>
          </p:nvSpPr>
          <p:spPr>
            <a:xfrm>
              <a:off x="136237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3" name="tx343"/>
            <p:cNvSpPr/>
            <p:nvPr/>
          </p:nvSpPr>
          <p:spPr>
            <a:xfrm>
              <a:off x="136237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4" name="tx344"/>
            <p:cNvSpPr/>
            <p:nvPr/>
          </p:nvSpPr>
          <p:spPr>
            <a:xfrm>
              <a:off x="136237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5" name="tx345"/>
            <p:cNvSpPr/>
            <p:nvPr/>
          </p:nvSpPr>
          <p:spPr>
            <a:xfrm>
              <a:off x="136237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46" name="tx346"/>
            <p:cNvSpPr/>
            <p:nvPr/>
          </p:nvSpPr>
          <p:spPr>
            <a:xfrm>
              <a:off x="136237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7" name="tx347"/>
            <p:cNvSpPr/>
            <p:nvPr/>
          </p:nvSpPr>
          <p:spPr>
            <a:xfrm>
              <a:off x="136237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48" name="tx348"/>
            <p:cNvSpPr/>
            <p:nvPr/>
          </p:nvSpPr>
          <p:spPr>
            <a:xfrm>
              <a:off x="167342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9" name="tx349"/>
            <p:cNvSpPr/>
            <p:nvPr/>
          </p:nvSpPr>
          <p:spPr>
            <a:xfrm>
              <a:off x="167342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0" name="tx350"/>
            <p:cNvSpPr/>
            <p:nvPr/>
          </p:nvSpPr>
          <p:spPr>
            <a:xfrm>
              <a:off x="167342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1" name="tx351"/>
            <p:cNvSpPr/>
            <p:nvPr/>
          </p:nvSpPr>
          <p:spPr>
            <a:xfrm>
              <a:off x="167342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52" name="tx352"/>
            <p:cNvSpPr/>
            <p:nvPr/>
          </p:nvSpPr>
          <p:spPr>
            <a:xfrm>
              <a:off x="167342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3" name="tx353"/>
            <p:cNvSpPr/>
            <p:nvPr/>
          </p:nvSpPr>
          <p:spPr>
            <a:xfrm>
              <a:off x="167342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54" name="tx354"/>
            <p:cNvSpPr/>
            <p:nvPr/>
          </p:nvSpPr>
          <p:spPr>
            <a:xfrm>
              <a:off x="198447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5" name="tx355"/>
            <p:cNvSpPr/>
            <p:nvPr/>
          </p:nvSpPr>
          <p:spPr>
            <a:xfrm>
              <a:off x="198447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6" name="tx356"/>
            <p:cNvSpPr/>
            <p:nvPr/>
          </p:nvSpPr>
          <p:spPr>
            <a:xfrm>
              <a:off x="198447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7" name="tx357"/>
            <p:cNvSpPr/>
            <p:nvPr/>
          </p:nvSpPr>
          <p:spPr>
            <a:xfrm>
              <a:off x="198447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58" name="tx358"/>
            <p:cNvSpPr/>
            <p:nvPr/>
          </p:nvSpPr>
          <p:spPr>
            <a:xfrm>
              <a:off x="198447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9" name="tx359"/>
            <p:cNvSpPr/>
            <p:nvPr/>
          </p:nvSpPr>
          <p:spPr>
            <a:xfrm>
              <a:off x="198447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60" name="tx360"/>
            <p:cNvSpPr/>
            <p:nvPr/>
          </p:nvSpPr>
          <p:spPr>
            <a:xfrm>
              <a:off x="229552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1" name="tx361"/>
            <p:cNvSpPr/>
            <p:nvPr/>
          </p:nvSpPr>
          <p:spPr>
            <a:xfrm>
              <a:off x="229552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2" name="tx362"/>
            <p:cNvSpPr/>
            <p:nvPr/>
          </p:nvSpPr>
          <p:spPr>
            <a:xfrm>
              <a:off x="229552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63" name="tx363"/>
            <p:cNvSpPr/>
            <p:nvPr/>
          </p:nvSpPr>
          <p:spPr>
            <a:xfrm>
              <a:off x="229552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4" name="tx364"/>
            <p:cNvSpPr/>
            <p:nvPr/>
          </p:nvSpPr>
          <p:spPr>
            <a:xfrm>
              <a:off x="229552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5" name="tx365"/>
            <p:cNvSpPr/>
            <p:nvPr/>
          </p:nvSpPr>
          <p:spPr>
            <a:xfrm>
              <a:off x="229552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6" name="tx366"/>
            <p:cNvSpPr/>
            <p:nvPr/>
          </p:nvSpPr>
          <p:spPr>
            <a:xfrm>
              <a:off x="229552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67" name="tx367"/>
            <p:cNvSpPr/>
            <p:nvPr/>
          </p:nvSpPr>
          <p:spPr>
            <a:xfrm>
              <a:off x="260656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8" name="tx368"/>
            <p:cNvSpPr/>
            <p:nvPr/>
          </p:nvSpPr>
          <p:spPr>
            <a:xfrm>
              <a:off x="260656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9" name="tx369"/>
            <p:cNvSpPr/>
            <p:nvPr/>
          </p:nvSpPr>
          <p:spPr>
            <a:xfrm>
              <a:off x="260656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70" name="tx370"/>
            <p:cNvSpPr/>
            <p:nvPr/>
          </p:nvSpPr>
          <p:spPr>
            <a:xfrm>
              <a:off x="260656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71" name="tx371"/>
            <p:cNvSpPr/>
            <p:nvPr/>
          </p:nvSpPr>
          <p:spPr>
            <a:xfrm>
              <a:off x="260656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72" name="tx372"/>
            <p:cNvSpPr/>
            <p:nvPr/>
          </p:nvSpPr>
          <p:spPr>
            <a:xfrm>
              <a:off x="2606568"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73" name="tx373"/>
            <p:cNvSpPr/>
            <p:nvPr/>
          </p:nvSpPr>
          <p:spPr>
            <a:xfrm>
              <a:off x="2606568"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74" name="tx374"/>
            <p:cNvSpPr/>
            <p:nvPr/>
          </p:nvSpPr>
          <p:spPr>
            <a:xfrm>
              <a:off x="291761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5" name="tx375"/>
            <p:cNvSpPr/>
            <p:nvPr/>
          </p:nvSpPr>
          <p:spPr>
            <a:xfrm>
              <a:off x="291761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6" name="tx376"/>
            <p:cNvSpPr/>
            <p:nvPr/>
          </p:nvSpPr>
          <p:spPr>
            <a:xfrm>
              <a:off x="291761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77" name="tx377"/>
            <p:cNvSpPr/>
            <p:nvPr/>
          </p:nvSpPr>
          <p:spPr>
            <a:xfrm>
              <a:off x="291761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78" name="tx378"/>
            <p:cNvSpPr/>
            <p:nvPr/>
          </p:nvSpPr>
          <p:spPr>
            <a:xfrm>
              <a:off x="291761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79" name="tx379"/>
            <p:cNvSpPr/>
            <p:nvPr/>
          </p:nvSpPr>
          <p:spPr>
            <a:xfrm>
              <a:off x="2917616"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0" name="tx380"/>
            <p:cNvSpPr/>
            <p:nvPr/>
          </p:nvSpPr>
          <p:spPr>
            <a:xfrm>
              <a:off x="2917616"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81" name="tx381"/>
            <p:cNvSpPr/>
            <p:nvPr/>
          </p:nvSpPr>
          <p:spPr>
            <a:xfrm>
              <a:off x="322866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82" name="tx382"/>
            <p:cNvSpPr/>
            <p:nvPr/>
          </p:nvSpPr>
          <p:spPr>
            <a:xfrm>
              <a:off x="322866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83" name="tx383"/>
            <p:cNvSpPr/>
            <p:nvPr/>
          </p:nvSpPr>
          <p:spPr>
            <a:xfrm>
              <a:off x="322866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84" name="tx384"/>
            <p:cNvSpPr/>
            <p:nvPr/>
          </p:nvSpPr>
          <p:spPr>
            <a:xfrm>
              <a:off x="322866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85" name="tx385"/>
            <p:cNvSpPr/>
            <p:nvPr/>
          </p:nvSpPr>
          <p:spPr>
            <a:xfrm>
              <a:off x="322866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86" name="tx386"/>
            <p:cNvSpPr/>
            <p:nvPr/>
          </p:nvSpPr>
          <p:spPr>
            <a:xfrm>
              <a:off x="322866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7" name="tx387"/>
            <p:cNvSpPr/>
            <p:nvPr/>
          </p:nvSpPr>
          <p:spPr>
            <a:xfrm>
              <a:off x="322866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8" name="tx388"/>
            <p:cNvSpPr/>
            <p:nvPr/>
          </p:nvSpPr>
          <p:spPr>
            <a:xfrm>
              <a:off x="353971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89" name="tx389"/>
            <p:cNvSpPr/>
            <p:nvPr/>
          </p:nvSpPr>
          <p:spPr>
            <a:xfrm>
              <a:off x="353971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0" name="tx390"/>
            <p:cNvSpPr/>
            <p:nvPr/>
          </p:nvSpPr>
          <p:spPr>
            <a:xfrm>
              <a:off x="353971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1" name="tx391"/>
            <p:cNvSpPr/>
            <p:nvPr/>
          </p:nvSpPr>
          <p:spPr>
            <a:xfrm>
              <a:off x="353971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92" name="tx392"/>
            <p:cNvSpPr/>
            <p:nvPr/>
          </p:nvSpPr>
          <p:spPr>
            <a:xfrm>
              <a:off x="353971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93" name="tx393"/>
            <p:cNvSpPr/>
            <p:nvPr/>
          </p:nvSpPr>
          <p:spPr>
            <a:xfrm>
              <a:off x="3539711"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94" name="tx394"/>
            <p:cNvSpPr/>
            <p:nvPr/>
          </p:nvSpPr>
          <p:spPr>
            <a:xfrm>
              <a:off x="385075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5" name="tx395"/>
            <p:cNvSpPr/>
            <p:nvPr/>
          </p:nvSpPr>
          <p:spPr>
            <a:xfrm>
              <a:off x="385075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96" name="tx396"/>
            <p:cNvSpPr/>
            <p:nvPr/>
          </p:nvSpPr>
          <p:spPr>
            <a:xfrm>
              <a:off x="385075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7" name="tx397"/>
            <p:cNvSpPr/>
            <p:nvPr/>
          </p:nvSpPr>
          <p:spPr>
            <a:xfrm>
              <a:off x="385075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8" name="tx398"/>
            <p:cNvSpPr/>
            <p:nvPr/>
          </p:nvSpPr>
          <p:spPr>
            <a:xfrm>
              <a:off x="385075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99" name="tx399"/>
            <p:cNvSpPr/>
            <p:nvPr/>
          </p:nvSpPr>
          <p:spPr>
            <a:xfrm>
              <a:off x="385075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0" name="tx400"/>
            <p:cNvSpPr/>
            <p:nvPr/>
          </p:nvSpPr>
          <p:spPr>
            <a:xfrm>
              <a:off x="416180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1" name="tx401"/>
            <p:cNvSpPr/>
            <p:nvPr/>
          </p:nvSpPr>
          <p:spPr>
            <a:xfrm>
              <a:off x="416180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2" name="tx402"/>
            <p:cNvSpPr/>
            <p:nvPr/>
          </p:nvSpPr>
          <p:spPr>
            <a:xfrm>
              <a:off x="416180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3" name="tx403"/>
            <p:cNvSpPr/>
            <p:nvPr/>
          </p:nvSpPr>
          <p:spPr>
            <a:xfrm>
              <a:off x="416180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4" name="tx404"/>
            <p:cNvSpPr/>
            <p:nvPr/>
          </p:nvSpPr>
          <p:spPr>
            <a:xfrm>
              <a:off x="416180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5" name="tx405"/>
            <p:cNvSpPr/>
            <p:nvPr/>
          </p:nvSpPr>
          <p:spPr>
            <a:xfrm>
              <a:off x="416180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6" name="tx406"/>
            <p:cNvSpPr/>
            <p:nvPr/>
          </p:nvSpPr>
          <p:spPr>
            <a:xfrm>
              <a:off x="447285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7" name="tx407"/>
            <p:cNvSpPr/>
            <p:nvPr/>
          </p:nvSpPr>
          <p:spPr>
            <a:xfrm>
              <a:off x="447285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8" name="tx408"/>
            <p:cNvSpPr/>
            <p:nvPr/>
          </p:nvSpPr>
          <p:spPr>
            <a:xfrm>
              <a:off x="447285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9" name="tx409"/>
            <p:cNvSpPr/>
            <p:nvPr/>
          </p:nvSpPr>
          <p:spPr>
            <a:xfrm>
              <a:off x="447285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0" name="tx410"/>
            <p:cNvSpPr/>
            <p:nvPr/>
          </p:nvSpPr>
          <p:spPr>
            <a:xfrm>
              <a:off x="447285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11" name="tx411"/>
            <p:cNvSpPr/>
            <p:nvPr/>
          </p:nvSpPr>
          <p:spPr>
            <a:xfrm>
              <a:off x="4472854"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12" name="tx412"/>
            <p:cNvSpPr/>
            <p:nvPr/>
          </p:nvSpPr>
          <p:spPr>
            <a:xfrm>
              <a:off x="478390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13" name="tx413"/>
            <p:cNvSpPr/>
            <p:nvPr/>
          </p:nvSpPr>
          <p:spPr>
            <a:xfrm>
              <a:off x="478390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4" name="tx414"/>
            <p:cNvSpPr/>
            <p:nvPr/>
          </p:nvSpPr>
          <p:spPr>
            <a:xfrm>
              <a:off x="478390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15" name="tx415"/>
            <p:cNvSpPr/>
            <p:nvPr/>
          </p:nvSpPr>
          <p:spPr>
            <a:xfrm>
              <a:off x="478390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16" name="tx416"/>
            <p:cNvSpPr/>
            <p:nvPr/>
          </p:nvSpPr>
          <p:spPr>
            <a:xfrm>
              <a:off x="478390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17" name="tx417"/>
            <p:cNvSpPr/>
            <p:nvPr/>
          </p:nvSpPr>
          <p:spPr>
            <a:xfrm>
              <a:off x="478390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18" name="tx418"/>
            <p:cNvSpPr/>
            <p:nvPr/>
          </p:nvSpPr>
          <p:spPr>
            <a:xfrm>
              <a:off x="509495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19" name="tx419"/>
            <p:cNvSpPr/>
            <p:nvPr/>
          </p:nvSpPr>
          <p:spPr>
            <a:xfrm>
              <a:off x="509495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20" name="tx420"/>
            <p:cNvSpPr/>
            <p:nvPr/>
          </p:nvSpPr>
          <p:spPr>
            <a:xfrm>
              <a:off x="509495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21" name="tx421"/>
            <p:cNvSpPr/>
            <p:nvPr/>
          </p:nvSpPr>
          <p:spPr>
            <a:xfrm>
              <a:off x="509495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22" name="tx422"/>
            <p:cNvSpPr/>
            <p:nvPr/>
          </p:nvSpPr>
          <p:spPr>
            <a:xfrm>
              <a:off x="509495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23" name="tx423"/>
            <p:cNvSpPr/>
            <p:nvPr/>
          </p:nvSpPr>
          <p:spPr>
            <a:xfrm>
              <a:off x="509495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24" name="tx424"/>
            <p:cNvSpPr/>
            <p:nvPr/>
          </p:nvSpPr>
          <p:spPr>
            <a:xfrm>
              <a:off x="509495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25" name="tx425"/>
            <p:cNvSpPr/>
            <p:nvPr/>
          </p:nvSpPr>
          <p:spPr>
            <a:xfrm>
              <a:off x="540599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26" name="tx426"/>
            <p:cNvSpPr/>
            <p:nvPr/>
          </p:nvSpPr>
          <p:spPr>
            <a:xfrm>
              <a:off x="540599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27" name="tx427"/>
            <p:cNvSpPr/>
            <p:nvPr/>
          </p:nvSpPr>
          <p:spPr>
            <a:xfrm>
              <a:off x="540599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28" name="tx428"/>
            <p:cNvSpPr/>
            <p:nvPr/>
          </p:nvSpPr>
          <p:spPr>
            <a:xfrm>
              <a:off x="540599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29" name="tx429"/>
            <p:cNvSpPr/>
            <p:nvPr/>
          </p:nvSpPr>
          <p:spPr>
            <a:xfrm>
              <a:off x="5405998"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0" name="tx430"/>
            <p:cNvSpPr/>
            <p:nvPr/>
          </p:nvSpPr>
          <p:spPr>
            <a:xfrm>
              <a:off x="540599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1" name="tx431"/>
            <p:cNvSpPr/>
            <p:nvPr/>
          </p:nvSpPr>
          <p:spPr>
            <a:xfrm>
              <a:off x="5405998"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32" name="tx432"/>
            <p:cNvSpPr/>
            <p:nvPr/>
          </p:nvSpPr>
          <p:spPr>
            <a:xfrm>
              <a:off x="5405998"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33" name="tx433"/>
            <p:cNvSpPr/>
            <p:nvPr/>
          </p:nvSpPr>
          <p:spPr>
            <a:xfrm>
              <a:off x="571704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34" name="tx434"/>
            <p:cNvSpPr/>
            <p:nvPr/>
          </p:nvSpPr>
          <p:spPr>
            <a:xfrm>
              <a:off x="571704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35" name="tx435"/>
            <p:cNvSpPr/>
            <p:nvPr/>
          </p:nvSpPr>
          <p:spPr>
            <a:xfrm>
              <a:off x="571704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6" name="tx436"/>
            <p:cNvSpPr/>
            <p:nvPr/>
          </p:nvSpPr>
          <p:spPr>
            <a:xfrm>
              <a:off x="571704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7" name="tx437"/>
            <p:cNvSpPr/>
            <p:nvPr/>
          </p:nvSpPr>
          <p:spPr>
            <a:xfrm>
              <a:off x="571704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8" name="tx438"/>
            <p:cNvSpPr/>
            <p:nvPr/>
          </p:nvSpPr>
          <p:spPr>
            <a:xfrm>
              <a:off x="571704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9" name="tx439"/>
            <p:cNvSpPr/>
            <p:nvPr/>
          </p:nvSpPr>
          <p:spPr>
            <a:xfrm>
              <a:off x="571704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40" name="tx440"/>
            <p:cNvSpPr/>
            <p:nvPr/>
          </p:nvSpPr>
          <p:spPr>
            <a:xfrm>
              <a:off x="571704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41" name="tx441"/>
            <p:cNvSpPr/>
            <p:nvPr/>
          </p:nvSpPr>
          <p:spPr>
            <a:xfrm>
              <a:off x="602809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42" name="tx442"/>
            <p:cNvSpPr/>
            <p:nvPr/>
          </p:nvSpPr>
          <p:spPr>
            <a:xfrm>
              <a:off x="602809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43" name="tx443"/>
            <p:cNvSpPr/>
            <p:nvPr/>
          </p:nvSpPr>
          <p:spPr>
            <a:xfrm>
              <a:off x="602809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4" name="tx444"/>
            <p:cNvSpPr/>
            <p:nvPr/>
          </p:nvSpPr>
          <p:spPr>
            <a:xfrm>
              <a:off x="602809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5" name="tx445"/>
            <p:cNvSpPr/>
            <p:nvPr/>
          </p:nvSpPr>
          <p:spPr>
            <a:xfrm>
              <a:off x="602809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6" name="tx446"/>
            <p:cNvSpPr/>
            <p:nvPr/>
          </p:nvSpPr>
          <p:spPr>
            <a:xfrm>
              <a:off x="602809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47" name="tx447"/>
            <p:cNvSpPr/>
            <p:nvPr/>
          </p:nvSpPr>
          <p:spPr>
            <a:xfrm>
              <a:off x="602809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8" name="tx448"/>
            <p:cNvSpPr/>
            <p:nvPr/>
          </p:nvSpPr>
          <p:spPr>
            <a:xfrm>
              <a:off x="602809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49" name="tx449"/>
            <p:cNvSpPr/>
            <p:nvPr/>
          </p:nvSpPr>
          <p:spPr>
            <a:xfrm>
              <a:off x="633914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0" name="tx450"/>
            <p:cNvSpPr/>
            <p:nvPr/>
          </p:nvSpPr>
          <p:spPr>
            <a:xfrm>
              <a:off x="633914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51" name="tx451"/>
            <p:cNvSpPr/>
            <p:nvPr/>
          </p:nvSpPr>
          <p:spPr>
            <a:xfrm>
              <a:off x="633914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2" name="tx452"/>
            <p:cNvSpPr/>
            <p:nvPr/>
          </p:nvSpPr>
          <p:spPr>
            <a:xfrm>
              <a:off x="633914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3" name="tx453"/>
            <p:cNvSpPr/>
            <p:nvPr/>
          </p:nvSpPr>
          <p:spPr>
            <a:xfrm>
              <a:off x="6339141"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54" name="tx454"/>
            <p:cNvSpPr/>
            <p:nvPr/>
          </p:nvSpPr>
          <p:spPr>
            <a:xfrm>
              <a:off x="633914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5" name="tx455"/>
            <p:cNvSpPr/>
            <p:nvPr/>
          </p:nvSpPr>
          <p:spPr>
            <a:xfrm>
              <a:off x="633914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6" name="tx456"/>
            <p:cNvSpPr/>
            <p:nvPr/>
          </p:nvSpPr>
          <p:spPr>
            <a:xfrm>
              <a:off x="6339141"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57" name="tx457"/>
            <p:cNvSpPr/>
            <p:nvPr/>
          </p:nvSpPr>
          <p:spPr>
            <a:xfrm>
              <a:off x="6339141"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8" name="tx458"/>
            <p:cNvSpPr/>
            <p:nvPr/>
          </p:nvSpPr>
          <p:spPr>
            <a:xfrm>
              <a:off x="665018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59" name="tx459"/>
            <p:cNvSpPr/>
            <p:nvPr/>
          </p:nvSpPr>
          <p:spPr>
            <a:xfrm>
              <a:off x="665018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60" name="tx460"/>
            <p:cNvSpPr/>
            <p:nvPr/>
          </p:nvSpPr>
          <p:spPr>
            <a:xfrm>
              <a:off x="665018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1" name="tx461"/>
            <p:cNvSpPr/>
            <p:nvPr/>
          </p:nvSpPr>
          <p:spPr>
            <a:xfrm>
              <a:off x="665018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2" name="tx462"/>
            <p:cNvSpPr/>
            <p:nvPr/>
          </p:nvSpPr>
          <p:spPr>
            <a:xfrm>
              <a:off x="6650189"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63" name="tx463"/>
            <p:cNvSpPr/>
            <p:nvPr/>
          </p:nvSpPr>
          <p:spPr>
            <a:xfrm>
              <a:off x="665018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4" name="tx464"/>
            <p:cNvSpPr/>
            <p:nvPr/>
          </p:nvSpPr>
          <p:spPr>
            <a:xfrm>
              <a:off x="665018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5" name="tx465"/>
            <p:cNvSpPr/>
            <p:nvPr/>
          </p:nvSpPr>
          <p:spPr>
            <a:xfrm>
              <a:off x="665018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66" name="tx466"/>
            <p:cNvSpPr/>
            <p:nvPr/>
          </p:nvSpPr>
          <p:spPr>
            <a:xfrm>
              <a:off x="665018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7" name="tx467"/>
            <p:cNvSpPr/>
            <p:nvPr/>
          </p:nvSpPr>
          <p:spPr>
            <a:xfrm>
              <a:off x="696123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68" name="tx468"/>
            <p:cNvSpPr/>
            <p:nvPr/>
          </p:nvSpPr>
          <p:spPr>
            <a:xfrm>
              <a:off x="696123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9" name="tx469"/>
            <p:cNvSpPr/>
            <p:nvPr/>
          </p:nvSpPr>
          <p:spPr>
            <a:xfrm>
              <a:off x="696123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70" name="tx470"/>
            <p:cNvSpPr/>
            <p:nvPr/>
          </p:nvSpPr>
          <p:spPr>
            <a:xfrm>
              <a:off x="696123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71" name="tx471"/>
            <p:cNvSpPr/>
            <p:nvPr/>
          </p:nvSpPr>
          <p:spPr>
            <a:xfrm>
              <a:off x="6961236"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72" name="tx472"/>
            <p:cNvSpPr/>
            <p:nvPr/>
          </p:nvSpPr>
          <p:spPr>
            <a:xfrm>
              <a:off x="696123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73" name="tx473"/>
            <p:cNvSpPr/>
            <p:nvPr/>
          </p:nvSpPr>
          <p:spPr>
            <a:xfrm>
              <a:off x="6961236"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74" name="tx474"/>
            <p:cNvSpPr/>
            <p:nvPr/>
          </p:nvSpPr>
          <p:spPr>
            <a:xfrm>
              <a:off x="696123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75" name="tx475"/>
            <p:cNvSpPr/>
            <p:nvPr/>
          </p:nvSpPr>
          <p:spPr>
            <a:xfrm>
              <a:off x="6961236"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76" name="tx476"/>
            <p:cNvSpPr/>
            <p:nvPr/>
          </p:nvSpPr>
          <p:spPr>
            <a:xfrm>
              <a:off x="6961236"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77" name="tx477"/>
            <p:cNvSpPr/>
            <p:nvPr/>
          </p:nvSpPr>
          <p:spPr>
            <a:xfrm>
              <a:off x="727228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78" name="tx478"/>
            <p:cNvSpPr/>
            <p:nvPr/>
          </p:nvSpPr>
          <p:spPr>
            <a:xfrm>
              <a:off x="727228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79" name="tx479"/>
            <p:cNvSpPr/>
            <p:nvPr/>
          </p:nvSpPr>
          <p:spPr>
            <a:xfrm>
              <a:off x="727228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0" name="tx480"/>
            <p:cNvSpPr/>
            <p:nvPr/>
          </p:nvSpPr>
          <p:spPr>
            <a:xfrm>
              <a:off x="727228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1" name="tx481"/>
            <p:cNvSpPr/>
            <p:nvPr/>
          </p:nvSpPr>
          <p:spPr>
            <a:xfrm>
              <a:off x="7272284"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82" name="tx482"/>
            <p:cNvSpPr/>
            <p:nvPr/>
          </p:nvSpPr>
          <p:spPr>
            <a:xfrm>
              <a:off x="727228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3" name="tx483"/>
            <p:cNvSpPr/>
            <p:nvPr/>
          </p:nvSpPr>
          <p:spPr>
            <a:xfrm>
              <a:off x="7272284"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84" name="tx484"/>
            <p:cNvSpPr/>
            <p:nvPr/>
          </p:nvSpPr>
          <p:spPr>
            <a:xfrm>
              <a:off x="727228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85" name="tx485"/>
            <p:cNvSpPr/>
            <p:nvPr/>
          </p:nvSpPr>
          <p:spPr>
            <a:xfrm>
              <a:off x="7272284"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86" name="tx486"/>
            <p:cNvSpPr/>
            <p:nvPr/>
          </p:nvSpPr>
          <p:spPr>
            <a:xfrm>
              <a:off x="7272284"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87" name="tx487"/>
            <p:cNvSpPr/>
            <p:nvPr/>
          </p:nvSpPr>
          <p:spPr>
            <a:xfrm>
              <a:off x="758333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88" name="tx488"/>
            <p:cNvSpPr/>
            <p:nvPr/>
          </p:nvSpPr>
          <p:spPr>
            <a:xfrm>
              <a:off x="758333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9" name="tx489"/>
            <p:cNvSpPr/>
            <p:nvPr/>
          </p:nvSpPr>
          <p:spPr>
            <a:xfrm>
              <a:off x="758333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90" name="tx490"/>
            <p:cNvSpPr/>
            <p:nvPr/>
          </p:nvSpPr>
          <p:spPr>
            <a:xfrm>
              <a:off x="758333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91" name="tx491"/>
            <p:cNvSpPr/>
            <p:nvPr/>
          </p:nvSpPr>
          <p:spPr>
            <a:xfrm>
              <a:off x="7583332"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92" name="tx492"/>
            <p:cNvSpPr/>
            <p:nvPr/>
          </p:nvSpPr>
          <p:spPr>
            <a:xfrm>
              <a:off x="758333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93" name="tx493"/>
            <p:cNvSpPr/>
            <p:nvPr/>
          </p:nvSpPr>
          <p:spPr>
            <a:xfrm>
              <a:off x="7583332"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4" name="tx494"/>
            <p:cNvSpPr/>
            <p:nvPr/>
          </p:nvSpPr>
          <p:spPr>
            <a:xfrm>
              <a:off x="758333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95" name="tx495"/>
            <p:cNvSpPr/>
            <p:nvPr/>
          </p:nvSpPr>
          <p:spPr>
            <a:xfrm>
              <a:off x="758333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96" name="tx496"/>
            <p:cNvSpPr/>
            <p:nvPr/>
          </p:nvSpPr>
          <p:spPr>
            <a:xfrm>
              <a:off x="758333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97" name="tx497"/>
            <p:cNvSpPr/>
            <p:nvPr/>
          </p:nvSpPr>
          <p:spPr>
            <a:xfrm>
              <a:off x="789438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8" name="tx498"/>
            <p:cNvSpPr/>
            <p:nvPr/>
          </p:nvSpPr>
          <p:spPr>
            <a:xfrm>
              <a:off x="789438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99" name="tx499"/>
            <p:cNvSpPr/>
            <p:nvPr/>
          </p:nvSpPr>
          <p:spPr>
            <a:xfrm>
              <a:off x="789438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00" name="tx500"/>
            <p:cNvSpPr/>
            <p:nvPr/>
          </p:nvSpPr>
          <p:spPr>
            <a:xfrm>
              <a:off x="789438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01" name="tx501"/>
            <p:cNvSpPr/>
            <p:nvPr/>
          </p:nvSpPr>
          <p:spPr>
            <a:xfrm>
              <a:off x="7894380"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02" name="tx502"/>
            <p:cNvSpPr/>
            <p:nvPr/>
          </p:nvSpPr>
          <p:spPr>
            <a:xfrm>
              <a:off x="789438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03" name="tx503"/>
            <p:cNvSpPr/>
            <p:nvPr/>
          </p:nvSpPr>
          <p:spPr>
            <a:xfrm>
              <a:off x="7894380"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04" name="tx504"/>
            <p:cNvSpPr/>
            <p:nvPr/>
          </p:nvSpPr>
          <p:spPr>
            <a:xfrm>
              <a:off x="789438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05" name="tx505"/>
            <p:cNvSpPr/>
            <p:nvPr/>
          </p:nvSpPr>
          <p:spPr>
            <a:xfrm>
              <a:off x="789438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06" name="tx506"/>
            <p:cNvSpPr/>
            <p:nvPr/>
          </p:nvSpPr>
          <p:spPr>
            <a:xfrm>
              <a:off x="789438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07" name="tx507"/>
            <p:cNvSpPr/>
            <p:nvPr/>
          </p:nvSpPr>
          <p:spPr>
            <a:xfrm>
              <a:off x="820542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08" name="tx508"/>
            <p:cNvSpPr/>
            <p:nvPr/>
          </p:nvSpPr>
          <p:spPr>
            <a:xfrm>
              <a:off x="820542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09" name="tx509"/>
            <p:cNvSpPr/>
            <p:nvPr/>
          </p:nvSpPr>
          <p:spPr>
            <a:xfrm>
              <a:off x="820542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10" name="tx510"/>
            <p:cNvSpPr/>
            <p:nvPr/>
          </p:nvSpPr>
          <p:spPr>
            <a:xfrm>
              <a:off x="820542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11" name="tx511"/>
            <p:cNvSpPr/>
            <p:nvPr/>
          </p:nvSpPr>
          <p:spPr>
            <a:xfrm>
              <a:off x="8205427"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12" name="tx512"/>
            <p:cNvSpPr/>
            <p:nvPr/>
          </p:nvSpPr>
          <p:spPr>
            <a:xfrm>
              <a:off x="820542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13" name="tx513"/>
            <p:cNvSpPr/>
            <p:nvPr/>
          </p:nvSpPr>
          <p:spPr>
            <a:xfrm>
              <a:off x="8205427"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14" name="tx514"/>
            <p:cNvSpPr/>
            <p:nvPr/>
          </p:nvSpPr>
          <p:spPr>
            <a:xfrm>
              <a:off x="8205427"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15" name="tx515"/>
            <p:cNvSpPr/>
            <p:nvPr/>
          </p:nvSpPr>
          <p:spPr>
            <a:xfrm>
              <a:off x="820542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6" name="tx516"/>
            <p:cNvSpPr/>
            <p:nvPr/>
          </p:nvSpPr>
          <p:spPr>
            <a:xfrm>
              <a:off x="820542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17" name="tx517"/>
            <p:cNvSpPr/>
            <p:nvPr/>
          </p:nvSpPr>
          <p:spPr>
            <a:xfrm>
              <a:off x="820542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8" name="tx518"/>
            <p:cNvSpPr/>
            <p:nvPr/>
          </p:nvSpPr>
          <p:spPr>
            <a:xfrm>
              <a:off x="851647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19" name="tx519"/>
            <p:cNvSpPr/>
            <p:nvPr/>
          </p:nvSpPr>
          <p:spPr>
            <a:xfrm>
              <a:off x="851647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20" name="tx520"/>
            <p:cNvSpPr/>
            <p:nvPr/>
          </p:nvSpPr>
          <p:spPr>
            <a:xfrm>
              <a:off x="851647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21" name="tx521"/>
            <p:cNvSpPr/>
            <p:nvPr/>
          </p:nvSpPr>
          <p:spPr>
            <a:xfrm>
              <a:off x="851647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22" name="tx522"/>
            <p:cNvSpPr/>
            <p:nvPr/>
          </p:nvSpPr>
          <p:spPr>
            <a:xfrm>
              <a:off x="8516475"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23" name="tx523"/>
            <p:cNvSpPr/>
            <p:nvPr/>
          </p:nvSpPr>
          <p:spPr>
            <a:xfrm>
              <a:off x="851647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24" name="tx524"/>
            <p:cNvSpPr/>
            <p:nvPr/>
          </p:nvSpPr>
          <p:spPr>
            <a:xfrm>
              <a:off x="851647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5" name="tx525"/>
            <p:cNvSpPr/>
            <p:nvPr/>
          </p:nvSpPr>
          <p:spPr>
            <a:xfrm>
              <a:off x="8516475"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26" name="tx526"/>
            <p:cNvSpPr/>
            <p:nvPr/>
          </p:nvSpPr>
          <p:spPr>
            <a:xfrm>
              <a:off x="851647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7" name="tx527"/>
            <p:cNvSpPr/>
            <p:nvPr/>
          </p:nvSpPr>
          <p:spPr>
            <a:xfrm>
              <a:off x="851647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28" name="tx528"/>
            <p:cNvSpPr/>
            <p:nvPr/>
          </p:nvSpPr>
          <p:spPr>
            <a:xfrm>
              <a:off x="851647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9" name="tx529"/>
            <p:cNvSpPr/>
            <p:nvPr/>
          </p:nvSpPr>
          <p:spPr>
            <a:xfrm>
              <a:off x="882752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0" name="tx530"/>
            <p:cNvSpPr/>
            <p:nvPr/>
          </p:nvSpPr>
          <p:spPr>
            <a:xfrm>
              <a:off x="882752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1" name="tx531"/>
            <p:cNvSpPr/>
            <p:nvPr/>
          </p:nvSpPr>
          <p:spPr>
            <a:xfrm>
              <a:off x="882752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32" name="tx532"/>
            <p:cNvSpPr/>
            <p:nvPr/>
          </p:nvSpPr>
          <p:spPr>
            <a:xfrm>
              <a:off x="882752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33" name="tx533"/>
            <p:cNvSpPr/>
            <p:nvPr/>
          </p:nvSpPr>
          <p:spPr>
            <a:xfrm>
              <a:off x="8827523"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34" name="tx534"/>
            <p:cNvSpPr/>
            <p:nvPr/>
          </p:nvSpPr>
          <p:spPr>
            <a:xfrm>
              <a:off x="882752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35" name="tx535"/>
            <p:cNvSpPr/>
            <p:nvPr/>
          </p:nvSpPr>
          <p:spPr>
            <a:xfrm>
              <a:off x="882752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6" name="tx536"/>
            <p:cNvSpPr/>
            <p:nvPr/>
          </p:nvSpPr>
          <p:spPr>
            <a:xfrm>
              <a:off x="8827523"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37" name="tx537"/>
            <p:cNvSpPr/>
            <p:nvPr/>
          </p:nvSpPr>
          <p:spPr>
            <a:xfrm>
              <a:off x="882752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38" name="tx538"/>
            <p:cNvSpPr/>
            <p:nvPr/>
          </p:nvSpPr>
          <p:spPr>
            <a:xfrm>
              <a:off x="882752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39" name="tx539"/>
            <p:cNvSpPr/>
            <p:nvPr/>
          </p:nvSpPr>
          <p:spPr>
            <a:xfrm>
              <a:off x="882752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40" name="tx540"/>
            <p:cNvSpPr/>
            <p:nvPr/>
          </p:nvSpPr>
          <p:spPr>
            <a:xfrm>
              <a:off x="108145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1" name="tx541"/>
            <p:cNvSpPr/>
            <p:nvPr/>
          </p:nvSpPr>
          <p:spPr>
            <a:xfrm>
              <a:off x="1081459"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2" name="tx542"/>
            <p:cNvSpPr/>
            <p:nvPr/>
          </p:nvSpPr>
          <p:spPr>
            <a:xfrm>
              <a:off x="105132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43" name="tx543"/>
            <p:cNvSpPr/>
            <p:nvPr/>
          </p:nvSpPr>
          <p:spPr>
            <a:xfrm>
              <a:off x="1081459"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4" name="tx544"/>
            <p:cNvSpPr/>
            <p:nvPr/>
          </p:nvSpPr>
          <p:spPr>
            <a:xfrm>
              <a:off x="139250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5" name="tx545"/>
            <p:cNvSpPr/>
            <p:nvPr/>
          </p:nvSpPr>
          <p:spPr>
            <a:xfrm>
              <a:off x="1392506"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6" name="tx546"/>
            <p:cNvSpPr/>
            <p:nvPr/>
          </p:nvSpPr>
          <p:spPr>
            <a:xfrm>
              <a:off x="136237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47" name="tx547"/>
            <p:cNvSpPr/>
            <p:nvPr/>
          </p:nvSpPr>
          <p:spPr>
            <a:xfrm>
              <a:off x="139250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8" name="tx548"/>
            <p:cNvSpPr/>
            <p:nvPr/>
          </p:nvSpPr>
          <p:spPr>
            <a:xfrm>
              <a:off x="170355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9" name="tx549"/>
            <p:cNvSpPr/>
            <p:nvPr/>
          </p:nvSpPr>
          <p:spPr>
            <a:xfrm>
              <a:off x="1703554"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0" name="tx550"/>
            <p:cNvSpPr/>
            <p:nvPr/>
          </p:nvSpPr>
          <p:spPr>
            <a:xfrm>
              <a:off x="167342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51" name="tx551"/>
            <p:cNvSpPr/>
            <p:nvPr/>
          </p:nvSpPr>
          <p:spPr>
            <a:xfrm>
              <a:off x="170355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2" name="tx552"/>
            <p:cNvSpPr/>
            <p:nvPr/>
          </p:nvSpPr>
          <p:spPr>
            <a:xfrm>
              <a:off x="201460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3" name="tx553"/>
            <p:cNvSpPr/>
            <p:nvPr/>
          </p:nvSpPr>
          <p:spPr>
            <a:xfrm>
              <a:off x="2014602"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54" name="tx554"/>
            <p:cNvSpPr/>
            <p:nvPr/>
          </p:nvSpPr>
          <p:spPr>
            <a:xfrm>
              <a:off x="198447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55" name="tx555"/>
            <p:cNvSpPr/>
            <p:nvPr/>
          </p:nvSpPr>
          <p:spPr>
            <a:xfrm>
              <a:off x="2014602"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6" name="tx556"/>
            <p:cNvSpPr/>
            <p:nvPr/>
          </p:nvSpPr>
          <p:spPr>
            <a:xfrm>
              <a:off x="2295520"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57" name="tx557"/>
            <p:cNvSpPr/>
            <p:nvPr/>
          </p:nvSpPr>
          <p:spPr>
            <a:xfrm>
              <a:off x="2325650"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58" name="tx558"/>
            <p:cNvSpPr/>
            <p:nvPr/>
          </p:nvSpPr>
          <p:spPr>
            <a:xfrm>
              <a:off x="2325650"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9" name="tx559"/>
            <p:cNvSpPr/>
            <p:nvPr/>
          </p:nvSpPr>
          <p:spPr>
            <a:xfrm>
              <a:off x="2606568"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60" name="tx560"/>
            <p:cNvSpPr/>
            <p:nvPr/>
          </p:nvSpPr>
          <p:spPr>
            <a:xfrm>
              <a:off x="2636697"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61" name="tx561"/>
            <p:cNvSpPr/>
            <p:nvPr/>
          </p:nvSpPr>
          <p:spPr>
            <a:xfrm>
              <a:off x="2636697"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2" name="tx562"/>
            <p:cNvSpPr/>
            <p:nvPr/>
          </p:nvSpPr>
          <p:spPr>
            <a:xfrm>
              <a:off x="2917616"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63" name="tx563"/>
            <p:cNvSpPr/>
            <p:nvPr/>
          </p:nvSpPr>
          <p:spPr>
            <a:xfrm>
              <a:off x="2947745"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4" name="tx564"/>
            <p:cNvSpPr/>
            <p:nvPr/>
          </p:nvSpPr>
          <p:spPr>
            <a:xfrm>
              <a:off x="2947745"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5" name="tx565"/>
            <p:cNvSpPr/>
            <p:nvPr/>
          </p:nvSpPr>
          <p:spPr>
            <a:xfrm>
              <a:off x="2947745"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6" name="tx566"/>
            <p:cNvSpPr/>
            <p:nvPr/>
          </p:nvSpPr>
          <p:spPr>
            <a:xfrm>
              <a:off x="3228663"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567" name="tx567"/>
            <p:cNvSpPr/>
            <p:nvPr/>
          </p:nvSpPr>
          <p:spPr>
            <a:xfrm>
              <a:off x="322866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68" name="tx568"/>
            <p:cNvSpPr/>
            <p:nvPr/>
          </p:nvSpPr>
          <p:spPr>
            <a:xfrm>
              <a:off x="3258793"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9" name="tx569"/>
            <p:cNvSpPr/>
            <p:nvPr/>
          </p:nvSpPr>
          <p:spPr>
            <a:xfrm>
              <a:off x="3258793"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0" name="tx570"/>
            <p:cNvSpPr/>
            <p:nvPr/>
          </p:nvSpPr>
          <p:spPr>
            <a:xfrm>
              <a:off x="3539711"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571" name="tx571"/>
            <p:cNvSpPr/>
            <p:nvPr/>
          </p:nvSpPr>
          <p:spPr>
            <a:xfrm>
              <a:off x="353971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572" name="tx572"/>
            <p:cNvSpPr/>
            <p:nvPr/>
          </p:nvSpPr>
          <p:spPr>
            <a:xfrm>
              <a:off x="3569841"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3" name="tx573"/>
            <p:cNvSpPr/>
            <p:nvPr/>
          </p:nvSpPr>
          <p:spPr>
            <a:xfrm>
              <a:off x="3539711"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74" name="tx574"/>
            <p:cNvSpPr/>
            <p:nvPr/>
          </p:nvSpPr>
          <p:spPr>
            <a:xfrm>
              <a:off x="3569841"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5" name="tx575"/>
            <p:cNvSpPr/>
            <p:nvPr/>
          </p:nvSpPr>
          <p:spPr>
            <a:xfrm>
              <a:off x="3569841"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6" name="tx576"/>
            <p:cNvSpPr/>
            <p:nvPr/>
          </p:nvSpPr>
          <p:spPr>
            <a:xfrm>
              <a:off x="3850759"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577" name="tx577"/>
            <p:cNvSpPr/>
            <p:nvPr/>
          </p:nvSpPr>
          <p:spPr>
            <a:xfrm>
              <a:off x="385075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78" name="tx578"/>
            <p:cNvSpPr/>
            <p:nvPr/>
          </p:nvSpPr>
          <p:spPr>
            <a:xfrm>
              <a:off x="3880888"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9" name="tx579"/>
            <p:cNvSpPr/>
            <p:nvPr/>
          </p:nvSpPr>
          <p:spPr>
            <a:xfrm>
              <a:off x="385075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80" name="tx580"/>
            <p:cNvSpPr/>
            <p:nvPr/>
          </p:nvSpPr>
          <p:spPr>
            <a:xfrm>
              <a:off x="3880888"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1" name="tx581"/>
            <p:cNvSpPr/>
            <p:nvPr/>
          </p:nvSpPr>
          <p:spPr>
            <a:xfrm>
              <a:off x="3880888"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2" name="tx582"/>
            <p:cNvSpPr/>
            <p:nvPr/>
          </p:nvSpPr>
          <p:spPr>
            <a:xfrm>
              <a:off x="4161807"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583" name="tx583"/>
            <p:cNvSpPr/>
            <p:nvPr/>
          </p:nvSpPr>
          <p:spPr>
            <a:xfrm>
              <a:off x="416180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84" name="tx584"/>
            <p:cNvSpPr/>
            <p:nvPr/>
          </p:nvSpPr>
          <p:spPr>
            <a:xfrm>
              <a:off x="4191936"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5" name="tx585"/>
            <p:cNvSpPr/>
            <p:nvPr/>
          </p:nvSpPr>
          <p:spPr>
            <a:xfrm>
              <a:off x="416180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86" name="tx586"/>
            <p:cNvSpPr/>
            <p:nvPr/>
          </p:nvSpPr>
          <p:spPr>
            <a:xfrm>
              <a:off x="4191936"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7" name="tx587"/>
            <p:cNvSpPr/>
            <p:nvPr/>
          </p:nvSpPr>
          <p:spPr>
            <a:xfrm>
              <a:off x="419193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8" name="tx588"/>
            <p:cNvSpPr/>
            <p:nvPr/>
          </p:nvSpPr>
          <p:spPr>
            <a:xfrm>
              <a:off x="4472854"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589" name="tx589"/>
            <p:cNvSpPr/>
            <p:nvPr/>
          </p:nvSpPr>
          <p:spPr>
            <a:xfrm>
              <a:off x="447285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590" name="tx590"/>
            <p:cNvSpPr/>
            <p:nvPr/>
          </p:nvSpPr>
          <p:spPr>
            <a:xfrm>
              <a:off x="4502984"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91" name="tx591"/>
            <p:cNvSpPr/>
            <p:nvPr/>
          </p:nvSpPr>
          <p:spPr>
            <a:xfrm>
              <a:off x="4472854"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92" name="tx592"/>
            <p:cNvSpPr/>
            <p:nvPr/>
          </p:nvSpPr>
          <p:spPr>
            <a:xfrm>
              <a:off x="4472854"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93" name="tx593"/>
            <p:cNvSpPr/>
            <p:nvPr/>
          </p:nvSpPr>
          <p:spPr>
            <a:xfrm>
              <a:off x="450298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4" name="tx594"/>
            <p:cNvSpPr/>
            <p:nvPr/>
          </p:nvSpPr>
          <p:spPr>
            <a:xfrm>
              <a:off x="4783902"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95" name="tx595"/>
            <p:cNvSpPr/>
            <p:nvPr/>
          </p:nvSpPr>
          <p:spPr>
            <a:xfrm>
              <a:off x="478390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596" name="tx596"/>
            <p:cNvSpPr/>
            <p:nvPr/>
          </p:nvSpPr>
          <p:spPr>
            <a:xfrm>
              <a:off x="4787925" y="293270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97" name="tx597"/>
            <p:cNvSpPr/>
            <p:nvPr/>
          </p:nvSpPr>
          <p:spPr>
            <a:xfrm>
              <a:off x="478390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98" name="tx598"/>
            <p:cNvSpPr/>
            <p:nvPr/>
          </p:nvSpPr>
          <p:spPr>
            <a:xfrm>
              <a:off x="4783902"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599" name="tx599"/>
            <p:cNvSpPr/>
            <p:nvPr/>
          </p:nvSpPr>
          <p:spPr>
            <a:xfrm>
              <a:off x="4814032"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0" name="tx600"/>
            <p:cNvSpPr/>
            <p:nvPr/>
          </p:nvSpPr>
          <p:spPr>
            <a:xfrm>
              <a:off x="5094950"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601" name="tx601"/>
            <p:cNvSpPr/>
            <p:nvPr/>
          </p:nvSpPr>
          <p:spPr>
            <a:xfrm>
              <a:off x="509495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602" name="tx602"/>
            <p:cNvSpPr/>
            <p:nvPr/>
          </p:nvSpPr>
          <p:spPr>
            <a:xfrm>
              <a:off x="5098973" y="293270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03" name="tx603"/>
            <p:cNvSpPr/>
            <p:nvPr/>
          </p:nvSpPr>
          <p:spPr>
            <a:xfrm>
              <a:off x="509495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604" name="tx604"/>
            <p:cNvSpPr/>
            <p:nvPr/>
          </p:nvSpPr>
          <p:spPr>
            <a:xfrm>
              <a:off x="5125079"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5" name="tx605"/>
            <p:cNvSpPr/>
            <p:nvPr/>
          </p:nvSpPr>
          <p:spPr>
            <a:xfrm>
              <a:off x="5405998"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06" name="tx606"/>
            <p:cNvSpPr/>
            <p:nvPr/>
          </p:nvSpPr>
          <p:spPr>
            <a:xfrm>
              <a:off x="5405998"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07" name="tx607"/>
            <p:cNvSpPr/>
            <p:nvPr/>
          </p:nvSpPr>
          <p:spPr>
            <a:xfrm>
              <a:off x="5405998"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08" name="tx608"/>
            <p:cNvSpPr/>
            <p:nvPr/>
          </p:nvSpPr>
          <p:spPr>
            <a:xfrm>
              <a:off x="5436127"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9" name="tx609"/>
            <p:cNvSpPr/>
            <p:nvPr/>
          </p:nvSpPr>
          <p:spPr>
            <a:xfrm>
              <a:off x="5717045"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10" name="tx610"/>
            <p:cNvSpPr/>
            <p:nvPr/>
          </p:nvSpPr>
          <p:spPr>
            <a:xfrm>
              <a:off x="571704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611" name="tx611"/>
            <p:cNvSpPr/>
            <p:nvPr/>
          </p:nvSpPr>
          <p:spPr>
            <a:xfrm>
              <a:off x="571704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12" name="tx612"/>
            <p:cNvSpPr/>
            <p:nvPr/>
          </p:nvSpPr>
          <p:spPr>
            <a:xfrm>
              <a:off x="571704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13" name="tx613"/>
            <p:cNvSpPr/>
            <p:nvPr/>
          </p:nvSpPr>
          <p:spPr>
            <a:xfrm>
              <a:off x="5747175"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4" name="tx614"/>
            <p:cNvSpPr/>
            <p:nvPr/>
          </p:nvSpPr>
          <p:spPr>
            <a:xfrm>
              <a:off x="6028093"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15" name="tx615"/>
            <p:cNvSpPr/>
            <p:nvPr/>
          </p:nvSpPr>
          <p:spPr>
            <a:xfrm>
              <a:off x="602809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616" name="tx616"/>
            <p:cNvSpPr/>
            <p:nvPr/>
          </p:nvSpPr>
          <p:spPr>
            <a:xfrm>
              <a:off x="6058223"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7" name="tx617"/>
            <p:cNvSpPr/>
            <p:nvPr/>
          </p:nvSpPr>
          <p:spPr>
            <a:xfrm>
              <a:off x="602809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18" name="tx618"/>
            <p:cNvSpPr/>
            <p:nvPr/>
          </p:nvSpPr>
          <p:spPr>
            <a:xfrm>
              <a:off x="602809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19" name="tx619"/>
            <p:cNvSpPr/>
            <p:nvPr/>
          </p:nvSpPr>
          <p:spPr>
            <a:xfrm>
              <a:off x="6058223"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0" name="tx620"/>
            <p:cNvSpPr/>
            <p:nvPr/>
          </p:nvSpPr>
          <p:spPr>
            <a:xfrm>
              <a:off x="6339141"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21" name="tx621"/>
            <p:cNvSpPr/>
            <p:nvPr/>
          </p:nvSpPr>
          <p:spPr>
            <a:xfrm>
              <a:off x="6369270"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2" name="tx622"/>
            <p:cNvSpPr/>
            <p:nvPr/>
          </p:nvSpPr>
          <p:spPr>
            <a:xfrm>
              <a:off x="6339141"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623" name="tx623"/>
            <p:cNvSpPr/>
            <p:nvPr/>
          </p:nvSpPr>
          <p:spPr>
            <a:xfrm>
              <a:off x="6339141"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24" name="tx624"/>
            <p:cNvSpPr/>
            <p:nvPr/>
          </p:nvSpPr>
          <p:spPr>
            <a:xfrm>
              <a:off x="6369270"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5" name="tx625"/>
            <p:cNvSpPr/>
            <p:nvPr/>
          </p:nvSpPr>
          <p:spPr>
            <a:xfrm>
              <a:off x="6650189"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626" name="tx626"/>
            <p:cNvSpPr/>
            <p:nvPr/>
          </p:nvSpPr>
          <p:spPr>
            <a:xfrm>
              <a:off x="6680318"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7" name="tx627"/>
            <p:cNvSpPr/>
            <p:nvPr/>
          </p:nvSpPr>
          <p:spPr>
            <a:xfrm>
              <a:off x="6650189"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28" name="tx628"/>
            <p:cNvSpPr/>
            <p:nvPr/>
          </p:nvSpPr>
          <p:spPr>
            <a:xfrm>
              <a:off x="6650189"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29" name="tx629"/>
            <p:cNvSpPr/>
            <p:nvPr/>
          </p:nvSpPr>
          <p:spPr>
            <a:xfrm>
              <a:off x="6991366"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0" name="tx630"/>
            <p:cNvSpPr/>
            <p:nvPr/>
          </p:nvSpPr>
          <p:spPr>
            <a:xfrm>
              <a:off x="6961236"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31" name="tx631"/>
            <p:cNvSpPr/>
            <p:nvPr/>
          </p:nvSpPr>
          <p:spPr>
            <a:xfrm>
              <a:off x="6961236"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32" name="tx632"/>
            <p:cNvSpPr/>
            <p:nvPr/>
          </p:nvSpPr>
          <p:spPr>
            <a:xfrm>
              <a:off x="7302414"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3" name="tx633"/>
            <p:cNvSpPr/>
            <p:nvPr/>
          </p:nvSpPr>
          <p:spPr>
            <a:xfrm>
              <a:off x="7272284"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634" name="tx634"/>
            <p:cNvSpPr/>
            <p:nvPr/>
          </p:nvSpPr>
          <p:spPr>
            <a:xfrm>
              <a:off x="7272284"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35" name="tx635"/>
            <p:cNvSpPr/>
            <p:nvPr/>
          </p:nvSpPr>
          <p:spPr>
            <a:xfrm>
              <a:off x="7583332"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36" name="tx636"/>
            <p:cNvSpPr/>
            <p:nvPr/>
          </p:nvSpPr>
          <p:spPr>
            <a:xfrm>
              <a:off x="7613461"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7" name="tx637"/>
            <p:cNvSpPr/>
            <p:nvPr/>
          </p:nvSpPr>
          <p:spPr>
            <a:xfrm>
              <a:off x="758333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38" name="tx638"/>
            <p:cNvSpPr/>
            <p:nvPr/>
          </p:nvSpPr>
          <p:spPr>
            <a:xfrm>
              <a:off x="7583332"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39" name="tx639"/>
            <p:cNvSpPr/>
            <p:nvPr/>
          </p:nvSpPr>
          <p:spPr>
            <a:xfrm>
              <a:off x="7894380"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40" name="tx640"/>
            <p:cNvSpPr/>
            <p:nvPr/>
          </p:nvSpPr>
          <p:spPr>
            <a:xfrm>
              <a:off x="7924509"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1" name="tx641"/>
            <p:cNvSpPr/>
            <p:nvPr/>
          </p:nvSpPr>
          <p:spPr>
            <a:xfrm>
              <a:off x="789438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42" name="tx642"/>
            <p:cNvSpPr/>
            <p:nvPr/>
          </p:nvSpPr>
          <p:spPr>
            <a:xfrm>
              <a:off x="789438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43" name="tx643"/>
            <p:cNvSpPr/>
            <p:nvPr/>
          </p:nvSpPr>
          <p:spPr>
            <a:xfrm>
              <a:off x="8235557"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4" name="tx644"/>
            <p:cNvSpPr/>
            <p:nvPr/>
          </p:nvSpPr>
          <p:spPr>
            <a:xfrm>
              <a:off x="8205427"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45" name="tx645"/>
            <p:cNvSpPr/>
            <p:nvPr/>
          </p:nvSpPr>
          <p:spPr>
            <a:xfrm>
              <a:off x="8205427"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46" name="tx646"/>
            <p:cNvSpPr/>
            <p:nvPr/>
          </p:nvSpPr>
          <p:spPr>
            <a:xfrm>
              <a:off x="8546605"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7" name="tx647"/>
            <p:cNvSpPr/>
            <p:nvPr/>
          </p:nvSpPr>
          <p:spPr>
            <a:xfrm>
              <a:off x="851647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48" name="tx648"/>
            <p:cNvSpPr/>
            <p:nvPr/>
          </p:nvSpPr>
          <p:spPr>
            <a:xfrm>
              <a:off x="851647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49" name="tx649"/>
            <p:cNvSpPr/>
            <p:nvPr/>
          </p:nvSpPr>
          <p:spPr>
            <a:xfrm>
              <a:off x="8857652"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0" name="tx650"/>
            <p:cNvSpPr/>
            <p:nvPr/>
          </p:nvSpPr>
          <p:spPr>
            <a:xfrm>
              <a:off x="882752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51" name="tx651"/>
            <p:cNvSpPr/>
            <p:nvPr/>
          </p:nvSpPr>
          <p:spPr>
            <a:xfrm>
              <a:off x="882752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52" name="tx652"/>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3" name="tx653"/>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4" name="tx654"/>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5" name="tx655"/>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6" name="tx656"/>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7" name="tx657"/>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8" name="tx658"/>
            <p:cNvSpPr/>
            <p:nvPr/>
          </p:nvSpPr>
          <p:spPr>
            <a:xfrm>
              <a:off x="6058223"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9" name="tx659"/>
            <p:cNvSpPr/>
            <p:nvPr/>
          </p:nvSpPr>
          <p:spPr>
            <a:xfrm>
              <a:off x="6369270"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0" name="tx660"/>
            <p:cNvSpPr/>
            <p:nvPr/>
          </p:nvSpPr>
          <p:spPr>
            <a:xfrm>
              <a:off x="6680318"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1" name="tx661"/>
            <p:cNvSpPr/>
            <p:nvPr/>
          </p:nvSpPr>
          <p:spPr>
            <a:xfrm>
              <a:off x="699136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2" name="tx662"/>
            <p:cNvSpPr/>
            <p:nvPr/>
          </p:nvSpPr>
          <p:spPr>
            <a:xfrm>
              <a:off x="730241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3" name="tx663"/>
            <p:cNvSpPr/>
            <p:nvPr/>
          </p:nvSpPr>
          <p:spPr>
            <a:xfrm>
              <a:off x="7613461"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4" name="tx664"/>
            <p:cNvSpPr/>
            <p:nvPr/>
          </p:nvSpPr>
          <p:spPr>
            <a:xfrm>
              <a:off x="792450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65" name="tx665"/>
            <p:cNvSpPr/>
            <p:nvPr/>
          </p:nvSpPr>
          <p:spPr>
            <a:xfrm>
              <a:off x="823555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66" name="tx666"/>
            <p:cNvSpPr/>
            <p:nvPr/>
          </p:nvSpPr>
          <p:spPr>
            <a:xfrm>
              <a:off x="854660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67" name="tx667"/>
            <p:cNvSpPr/>
            <p:nvPr/>
          </p:nvSpPr>
          <p:spPr>
            <a:xfrm>
              <a:off x="885765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68" name="tx668"/>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69" name="tx669"/>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70" name="tx670"/>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71" name="tx671"/>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72" name="tx672"/>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73" name="tx673"/>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74" name="tx674"/>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75" name="tx675"/>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76" name="tx676"/>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77" name="tx677"/>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78" name="tx678"/>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79" name="tx679"/>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80" name="tx680"/>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81" name="tx681"/>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82" name="tx682"/>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83" name="tx683"/>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684" name="tx684"/>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685" name="tx685"/>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686" name="tx686"/>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7" name="tx687"/>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8" name="tx688"/>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9" name="tx689"/>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90" name="tx690"/>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1" name="tx691"/>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2" name="tx692"/>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3" name="tx693"/>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4" name="tx694"/>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695" name="tx695"/>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696" name="tx696"/>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697" name="tx697"/>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698" name="tx698"/>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699" name="tx699"/>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00" name="tx700"/>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01" name="tx701"/>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02" name="tx702"/>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03" name="tx703"/>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04" name="tx704"/>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05" name="tx705"/>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06" name="tx706"/>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07" name="tx707"/>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08" name="tx708"/>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09" name="tx709"/>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10" name="tx710"/>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11" name="pic711"/>
            <p:cNvPicPr/>
            <p:nvPr/>
          </p:nvPicPr>
          <p:blipFill>
            <a:blip r:embed="rId2" cstate="print"/>
            <a:stretch>
              <a:fillRect/>
            </a:stretch>
          </p:blipFill>
          <p:spPr>
            <a:xfrm>
              <a:off x="4745481" y="6061727"/>
              <a:ext cx="2160000" cy="219455"/>
            </a:xfrm>
            <a:prstGeom prst="rect">
              <a:avLst/>
            </a:prstGeom>
          </p:spPr>
        </p:pic>
        <p:sp>
          <p:nvSpPr>
            <p:cNvPr id="712" name="pl712"/>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13" name="pl713"/>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14" name="pl714"/>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15" name="pl715"/>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16" name="pl716"/>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17" name="pl717"/>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18" name="pl718"/>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19" name="pl719"/>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0" name="pl720"/>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1" name="pl721"/>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2" name="pl722"/>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3" name="pl723"/>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4" name="tx724"/>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25" name="tx725"/>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26" name="tx726"/>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27" name="tx727"/>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28" name="tx728"/>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29" name="tx729"/>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30" name="tx730"/>
            <p:cNvSpPr/>
            <p:nvPr/>
          </p:nvSpPr>
          <p:spPr>
            <a:xfrm>
              <a:off x="924959" y="435349"/>
              <a:ext cx="43642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Northern Africa, 2000-2025</a:t>
              </a:r>
            </a:p>
          </p:txBody>
        </p:sp>
        <p:sp>
          <p:nvSpPr>
            <p:cNvPr id="731" name="tx731"/>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Northern Africa since 2000, with green cells indicating coverage of 90% or more.
In 2015, 7 out of 14 (50%) vaccines with data achieved coverage of 90% or more.
In 2025, 9 out of 16 (60%) vaccines achieved coverage of 90% or more.
Since 2000, estimates have been made for 7 new vaccines. IPVC is the newest vaccine being reported (2021), which achieved 82%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160492" y="1831800"/>
              <a:ext cx="561270" cy="7647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2283033" y="1831800"/>
              <a:ext cx="561270" cy="7647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2844304" y="1831800"/>
              <a:ext cx="561270" cy="76479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 name="rc7"/>
            <p:cNvSpPr/>
            <p:nvPr/>
          </p:nvSpPr>
          <p:spPr>
            <a:xfrm>
              <a:off x="3966846" y="1831800"/>
              <a:ext cx="561270" cy="76479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 name="rc8"/>
            <p:cNvSpPr/>
            <p:nvPr/>
          </p:nvSpPr>
          <p:spPr>
            <a:xfrm>
              <a:off x="1721763" y="1831800"/>
              <a:ext cx="561270" cy="76479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 name="rc9"/>
            <p:cNvSpPr/>
            <p:nvPr/>
          </p:nvSpPr>
          <p:spPr>
            <a:xfrm>
              <a:off x="3405575" y="1831800"/>
              <a:ext cx="561270" cy="76479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 name="rc10"/>
            <p:cNvSpPr/>
            <p:nvPr/>
          </p:nvSpPr>
          <p:spPr>
            <a:xfrm>
              <a:off x="5650658" y="1831800"/>
              <a:ext cx="561270" cy="7647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6211929" y="1831800"/>
              <a:ext cx="561270" cy="76479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 name="rc12"/>
            <p:cNvSpPr/>
            <p:nvPr/>
          </p:nvSpPr>
          <p:spPr>
            <a:xfrm>
              <a:off x="6773200" y="1831800"/>
              <a:ext cx="561270" cy="7647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 name="rc13"/>
            <p:cNvSpPr/>
            <p:nvPr/>
          </p:nvSpPr>
          <p:spPr>
            <a:xfrm>
              <a:off x="7895742" y="1831800"/>
              <a:ext cx="561270" cy="76479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 name="rc14"/>
            <p:cNvSpPr/>
            <p:nvPr/>
          </p:nvSpPr>
          <p:spPr>
            <a:xfrm>
              <a:off x="4528117" y="1831800"/>
              <a:ext cx="561270" cy="76479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7334471" y="1831800"/>
              <a:ext cx="561270" cy="7647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 name="rc16"/>
            <p:cNvSpPr/>
            <p:nvPr/>
          </p:nvSpPr>
          <p:spPr>
            <a:xfrm>
              <a:off x="1160492" y="1067005"/>
              <a:ext cx="561270" cy="7647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2283033" y="1067005"/>
              <a:ext cx="561270" cy="7647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2844304" y="1067005"/>
              <a:ext cx="561270" cy="7647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3966846" y="1067005"/>
              <a:ext cx="561270" cy="7647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1721763" y="1067005"/>
              <a:ext cx="561270" cy="7647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3405575" y="1067005"/>
              <a:ext cx="561270" cy="7647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5650658" y="1067005"/>
              <a:ext cx="561270" cy="7647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211929" y="1067005"/>
              <a:ext cx="561270" cy="7647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6773200" y="1067005"/>
              <a:ext cx="561270" cy="7647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 name="rc25"/>
            <p:cNvSpPr/>
            <p:nvPr/>
          </p:nvSpPr>
          <p:spPr>
            <a:xfrm>
              <a:off x="7895742" y="1067005"/>
              <a:ext cx="561270" cy="7647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 name="rc26"/>
            <p:cNvSpPr/>
            <p:nvPr/>
          </p:nvSpPr>
          <p:spPr>
            <a:xfrm>
              <a:off x="7334471" y="1067005"/>
              <a:ext cx="561270" cy="7647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 name="rc27"/>
            <p:cNvSpPr/>
            <p:nvPr/>
          </p:nvSpPr>
          <p:spPr>
            <a:xfrm>
              <a:off x="1160492" y="3361392"/>
              <a:ext cx="561270" cy="7647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2283033" y="3361392"/>
              <a:ext cx="561270" cy="7647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 name="rc29"/>
            <p:cNvSpPr/>
            <p:nvPr/>
          </p:nvSpPr>
          <p:spPr>
            <a:xfrm>
              <a:off x="2844304" y="3361392"/>
              <a:ext cx="561270" cy="76479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 name="rc30"/>
            <p:cNvSpPr/>
            <p:nvPr/>
          </p:nvSpPr>
          <p:spPr>
            <a:xfrm>
              <a:off x="3966846" y="3361392"/>
              <a:ext cx="561270" cy="76479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 name="rc31"/>
            <p:cNvSpPr/>
            <p:nvPr/>
          </p:nvSpPr>
          <p:spPr>
            <a:xfrm>
              <a:off x="3405575" y="3361392"/>
              <a:ext cx="561270" cy="76479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 name="rc32"/>
            <p:cNvSpPr/>
            <p:nvPr/>
          </p:nvSpPr>
          <p:spPr>
            <a:xfrm>
              <a:off x="5650658" y="3361392"/>
              <a:ext cx="561270" cy="76479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 name="rc33"/>
            <p:cNvSpPr/>
            <p:nvPr/>
          </p:nvSpPr>
          <p:spPr>
            <a:xfrm>
              <a:off x="6211929" y="3361392"/>
              <a:ext cx="561270" cy="76479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6773200" y="3361392"/>
              <a:ext cx="561270" cy="76479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7895742" y="3361392"/>
              <a:ext cx="561270" cy="76479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6" name="rc36"/>
            <p:cNvSpPr/>
            <p:nvPr/>
          </p:nvSpPr>
          <p:spPr>
            <a:xfrm>
              <a:off x="4528117" y="3361392"/>
              <a:ext cx="561270" cy="76479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7" name="rc37"/>
            <p:cNvSpPr/>
            <p:nvPr/>
          </p:nvSpPr>
          <p:spPr>
            <a:xfrm>
              <a:off x="7334471" y="3361392"/>
              <a:ext cx="561270" cy="76479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 name="rc38"/>
            <p:cNvSpPr/>
            <p:nvPr/>
          </p:nvSpPr>
          <p:spPr>
            <a:xfrm>
              <a:off x="5089388" y="3361392"/>
              <a:ext cx="561270" cy="76479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9" name="rc39"/>
            <p:cNvSpPr/>
            <p:nvPr/>
          </p:nvSpPr>
          <p:spPr>
            <a:xfrm>
              <a:off x="1160492" y="4890984"/>
              <a:ext cx="561270" cy="76479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2283033" y="4890984"/>
              <a:ext cx="561270" cy="76479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2844304" y="4890984"/>
              <a:ext cx="561270" cy="76479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2" name="rc42"/>
            <p:cNvSpPr/>
            <p:nvPr/>
          </p:nvSpPr>
          <p:spPr>
            <a:xfrm>
              <a:off x="3966846" y="4890984"/>
              <a:ext cx="561270" cy="76479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 name="rc43"/>
            <p:cNvSpPr/>
            <p:nvPr/>
          </p:nvSpPr>
          <p:spPr>
            <a:xfrm>
              <a:off x="3405575" y="4890984"/>
              <a:ext cx="561270" cy="76479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4" name="rc44"/>
            <p:cNvSpPr/>
            <p:nvPr/>
          </p:nvSpPr>
          <p:spPr>
            <a:xfrm>
              <a:off x="5650658" y="4890984"/>
              <a:ext cx="561270" cy="76479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5" name="rc45"/>
            <p:cNvSpPr/>
            <p:nvPr/>
          </p:nvSpPr>
          <p:spPr>
            <a:xfrm>
              <a:off x="6211929" y="4890984"/>
              <a:ext cx="561270" cy="764795"/>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6" name="rc46"/>
            <p:cNvSpPr/>
            <p:nvPr/>
          </p:nvSpPr>
          <p:spPr>
            <a:xfrm>
              <a:off x="6773200" y="4890984"/>
              <a:ext cx="561270" cy="76479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7" name="rc47"/>
            <p:cNvSpPr/>
            <p:nvPr/>
          </p:nvSpPr>
          <p:spPr>
            <a:xfrm>
              <a:off x="7895742" y="4890984"/>
              <a:ext cx="561270" cy="76479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8" name="rc48"/>
            <p:cNvSpPr/>
            <p:nvPr/>
          </p:nvSpPr>
          <p:spPr>
            <a:xfrm>
              <a:off x="4528117" y="4890984"/>
              <a:ext cx="561270" cy="76479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9" name="rc49"/>
            <p:cNvSpPr/>
            <p:nvPr/>
          </p:nvSpPr>
          <p:spPr>
            <a:xfrm>
              <a:off x="7334471" y="4890984"/>
              <a:ext cx="561270" cy="76479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 name="rc50"/>
            <p:cNvSpPr/>
            <p:nvPr/>
          </p:nvSpPr>
          <p:spPr>
            <a:xfrm>
              <a:off x="5089388" y="4890984"/>
              <a:ext cx="561270" cy="76479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1" name="rc51"/>
            <p:cNvSpPr/>
            <p:nvPr/>
          </p:nvSpPr>
          <p:spPr>
            <a:xfrm>
              <a:off x="1160492" y="4126188"/>
              <a:ext cx="561270" cy="7647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2283033" y="4126188"/>
              <a:ext cx="561270" cy="7647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2844304" y="4126188"/>
              <a:ext cx="561270" cy="7647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3966846" y="4126188"/>
              <a:ext cx="561270" cy="7647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1721763" y="4126188"/>
              <a:ext cx="561270" cy="764795"/>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56" name="rc56"/>
            <p:cNvSpPr/>
            <p:nvPr/>
          </p:nvSpPr>
          <p:spPr>
            <a:xfrm>
              <a:off x="3405575" y="4126188"/>
              <a:ext cx="561270" cy="7647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 name="rc57"/>
            <p:cNvSpPr/>
            <p:nvPr/>
          </p:nvSpPr>
          <p:spPr>
            <a:xfrm>
              <a:off x="5650658" y="4126188"/>
              <a:ext cx="561270" cy="76479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 name="rc58"/>
            <p:cNvSpPr/>
            <p:nvPr/>
          </p:nvSpPr>
          <p:spPr>
            <a:xfrm>
              <a:off x="6773200" y="4126188"/>
              <a:ext cx="561270" cy="7647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 name="rc59"/>
            <p:cNvSpPr/>
            <p:nvPr/>
          </p:nvSpPr>
          <p:spPr>
            <a:xfrm>
              <a:off x="7895742" y="4126188"/>
              <a:ext cx="561270" cy="7647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4528117" y="4126188"/>
              <a:ext cx="561270" cy="7647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1" name="rc61"/>
            <p:cNvSpPr/>
            <p:nvPr/>
          </p:nvSpPr>
          <p:spPr>
            <a:xfrm>
              <a:off x="7334471" y="4126188"/>
              <a:ext cx="561270" cy="7647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5089388" y="4126188"/>
              <a:ext cx="561270" cy="76479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3" name="rc63"/>
            <p:cNvSpPr/>
            <p:nvPr/>
          </p:nvSpPr>
          <p:spPr>
            <a:xfrm>
              <a:off x="1160492" y="2596596"/>
              <a:ext cx="561270" cy="7647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2283033" y="2596596"/>
              <a:ext cx="561270" cy="7647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2844304" y="2596596"/>
              <a:ext cx="561270" cy="7647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3966846" y="2596596"/>
              <a:ext cx="561270" cy="7647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1721763" y="2596596"/>
              <a:ext cx="561270" cy="76479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8" name="rc68"/>
            <p:cNvSpPr/>
            <p:nvPr/>
          </p:nvSpPr>
          <p:spPr>
            <a:xfrm>
              <a:off x="3405575" y="2596596"/>
              <a:ext cx="561270" cy="7647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5650658" y="2596596"/>
              <a:ext cx="561270" cy="7647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6211929" y="2596596"/>
              <a:ext cx="561270" cy="7647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6773200" y="2596596"/>
              <a:ext cx="561270" cy="7647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 name="rc72"/>
            <p:cNvSpPr/>
            <p:nvPr/>
          </p:nvSpPr>
          <p:spPr>
            <a:xfrm>
              <a:off x="7895742" y="2596596"/>
              <a:ext cx="561270" cy="7647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4528117" y="2596596"/>
              <a:ext cx="561270" cy="7647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 name="rc74"/>
            <p:cNvSpPr/>
            <p:nvPr/>
          </p:nvSpPr>
          <p:spPr>
            <a:xfrm>
              <a:off x="7334471" y="2596596"/>
              <a:ext cx="561270" cy="7647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5" name="rc75"/>
            <p:cNvSpPr/>
            <p:nvPr/>
          </p:nvSpPr>
          <p:spPr>
            <a:xfrm>
              <a:off x="8457013" y="3361392"/>
              <a:ext cx="561270" cy="764795"/>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76" name="rc76"/>
            <p:cNvSpPr/>
            <p:nvPr/>
          </p:nvSpPr>
          <p:spPr>
            <a:xfrm>
              <a:off x="8457013" y="4890984"/>
              <a:ext cx="561270" cy="7647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7" name="rc77"/>
            <p:cNvSpPr/>
            <p:nvPr/>
          </p:nvSpPr>
          <p:spPr>
            <a:xfrm>
              <a:off x="8457013" y="4126188"/>
              <a:ext cx="561270" cy="76479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78" name="rc78"/>
            <p:cNvSpPr/>
            <p:nvPr/>
          </p:nvSpPr>
          <p:spPr>
            <a:xfrm>
              <a:off x="8457013" y="2596596"/>
              <a:ext cx="561270" cy="76479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79" name="tx79"/>
            <p:cNvSpPr/>
            <p:nvPr/>
          </p:nvSpPr>
          <p:spPr>
            <a:xfrm>
              <a:off x="1386903" y="2179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80" name="tx80"/>
            <p:cNvSpPr/>
            <p:nvPr/>
          </p:nvSpPr>
          <p:spPr>
            <a:xfrm>
              <a:off x="2509445" y="2179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81" name="tx81"/>
            <p:cNvSpPr/>
            <p:nvPr/>
          </p:nvSpPr>
          <p:spPr>
            <a:xfrm>
              <a:off x="3070716" y="2179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82" name="tx82"/>
            <p:cNvSpPr/>
            <p:nvPr/>
          </p:nvSpPr>
          <p:spPr>
            <a:xfrm>
              <a:off x="4193257" y="2179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83" name="tx83"/>
            <p:cNvSpPr/>
            <p:nvPr/>
          </p:nvSpPr>
          <p:spPr>
            <a:xfrm>
              <a:off x="1948174" y="2179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84" name="tx84"/>
            <p:cNvSpPr/>
            <p:nvPr/>
          </p:nvSpPr>
          <p:spPr>
            <a:xfrm>
              <a:off x="3631987" y="2179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85" name="tx85"/>
            <p:cNvSpPr/>
            <p:nvPr/>
          </p:nvSpPr>
          <p:spPr>
            <a:xfrm>
              <a:off x="5877070" y="2179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86" name="tx86"/>
            <p:cNvSpPr/>
            <p:nvPr/>
          </p:nvSpPr>
          <p:spPr>
            <a:xfrm>
              <a:off x="6438341" y="2179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87" name="tx87"/>
            <p:cNvSpPr/>
            <p:nvPr/>
          </p:nvSpPr>
          <p:spPr>
            <a:xfrm>
              <a:off x="6999612" y="2179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88" name="tx88"/>
            <p:cNvSpPr/>
            <p:nvPr/>
          </p:nvSpPr>
          <p:spPr>
            <a:xfrm>
              <a:off x="8122153" y="2179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89" name="tx89"/>
            <p:cNvSpPr/>
            <p:nvPr/>
          </p:nvSpPr>
          <p:spPr>
            <a:xfrm>
              <a:off x="4754528" y="2179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90" name="tx90"/>
            <p:cNvSpPr/>
            <p:nvPr/>
          </p:nvSpPr>
          <p:spPr>
            <a:xfrm>
              <a:off x="7560882" y="21793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91" name="tx91"/>
            <p:cNvSpPr/>
            <p:nvPr/>
          </p:nvSpPr>
          <p:spPr>
            <a:xfrm>
              <a:off x="1386903" y="14145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92" name="tx92"/>
            <p:cNvSpPr/>
            <p:nvPr/>
          </p:nvSpPr>
          <p:spPr>
            <a:xfrm>
              <a:off x="2509445" y="14145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93" name="tx93"/>
            <p:cNvSpPr/>
            <p:nvPr/>
          </p:nvSpPr>
          <p:spPr>
            <a:xfrm>
              <a:off x="3070716" y="14145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94" name="tx94"/>
            <p:cNvSpPr/>
            <p:nvPr/>
          </p:nvSpPr>
          <p:spPr>
            <a:xfrm>
              <a:off x="4193257" y="14145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95" name="tx95"/>
            <p:cNvSpPr/>
            <p:nvPr/>
          </p:nvSpPr>
          <p:spPr>
            <a:xfrm>
              <a:off x="1948174" y="14145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96" name="tx96"/>
            <p:cNvSpPr/>
            <p:nvPr/>
          </p:nvSpPr>
          <p:spPr>
            <a:xfrm>
              <a:off x="3631987" y="14145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97" name="tx97"/>
            <p:cNvSpPr/>
            <p:nvPr/>
          </p:nvSpPr>
          <p:spPr>
            <a:xfrm>
              <a:off x="5877070" y="14145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98" name="tx98"/>
            <p:cNvSpPr/>
            <p:nvPr/>
          </p:nvSpPr>
          <p:spPr>
            <a:xfrm>
              <a:off x="6438341" y="14145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99" name="tx99"/>
            <p:cNvSpPr/>
            <p:nvPr/>
          </p:nvSpPr>
          <p:spPr>
            <a:xfrm>
              <a:off x="6999612" y="14145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00" name="tx100"/>
            <p:cNvSpPr/>
            <p:nvPr/>
          </p:nvSpPr>
          <p:spPr>
            <a:xfrm>
              <a:off x="8122153" y="14145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01" name="tx101"/>
            <p:cNvSpPr/>
            <p:nvPr/>
          </p:nvSpPr>
          <p:spPr>
            <a:xfrm>
              <a:off x="7560882" y="14145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02" name="tx102"/>
            <p:cNvSpPr/>
            <p:nvPr/>
          </p:nvSpPr>
          <p:spPr>
            <a:xfrm>
              <a:off x="1386903" y="37089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03" name="tx103"/>
            <p:cNvSpPr/>
            <p:nvPr/>
          </p:nvSpPr>
          <p:spPr>
            <a:xfrm>
              <a:off x="2509445" y="37089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04" name="tx104"/>
            <p:cNvSpPr/>
            <p:nvPr/>
          </p:nvSpPr>
          <p:spPr>
            <a:xfrm>
              <a:off x="3070716" y="37089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105" name="tx105"/>
            <p:cNvSpPr/>
            <p:nvPr/>
          </p:nvSpPr>
          <p:spPr>
            <a:xfrm>
              <a:off x="4193257" y="37089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106" name="tx106"/>
            <p:cNvSpPr/>
            <p:nvPr/>
          </p:nvSpPr>
          <p:spPr>
            <a:xfrm>
              <a:off x="3631987" y="37089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107" name="tx107"/>
            <p:cNvSpPr/>
            <p:nvPr/>
          </p:nvSpPr>
          <p:spPr>
            <a:xfrm>
              <a:off x="5877070" y="37089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108" name="tx108"/>
            <p:cNvSpPr/>
            <p:nvPr/>
          </p:nvSpPr>
          <p:spPr>
            <a:xfrm>
              <a:off x="6438341" y="37089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109" name="tx109"/>
            <p:cNvSpPr/>
            <p:nvPr/>
          </p:nvSpPr>
          <p:spPr>
            <a:xfrm>
              <a:off x="6999612" y="37089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110" name="tx110"/>
            <p:cNvSpPr/>
            <p:nvPr/>
          </p:nvSpPr>
          <p:spPr>
            <a:xfrm>
              <a:off x="8122153" y="37089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111" name="tx111"/>
            <p:cNvSpPr/>
            <p:nvPr/>
          </p:nvSpPr>
          <p:spPr>
            <a:xfrm>
              <a:off x="4754528" y="37089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112" name="tx112"/>
            <p:cNvSpPr/>
            <p:nvPr/>
          </p:nvSpPr>
          <p:spPr>
            <a:xfrm>
              <a:off x="7560882" y="37089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113" name="tx113"/>
            <p:cNvSpPr/>
            <p:nvPr/>
          </p:nvSpPr>
          <p:spPr>
            <a:xfrm>
              <a:off x="5315799" y="37089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14" name="tx114"/>
            <p:cNvSpPr/>
            <p:nvPr/>
          </p:nvSpPr>
          <p:spPr>
            <a:xfrm>
              <a:off x="1386903" y="52384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15" name="tx115"/>
            <p:cNvSpPr/>
            <p:nvPr/>
          </p:nvSpPr>
          <p:spPr>
            <a:xfrm>
              <a:off x="2509445" y="52384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16" name="tx116"/>
            <p:cNvSpPr/>
            <p:nvPr/>
          </p:nvSpPr>
          <p:spPr>
            <a:xfrm>
              <a:off x="3070716" y="52384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17" name="tx117"/>
            <p:cNvSpPr/>
            <p:nvPr/>
          </p:nvSpPr>
          <p:spPr>
            <a:xfrm>
              <a:off x="4193257" y="52384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18" name="tx118"/>
            <p:cNvSpPr/>
            <p:nvPr/>
          </p:nvSpPr>
          <p:spPr>
            <a:xfrm>
              <a:off x="3631987" y="52384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19" name="tx119"/>
            <p:cNvSpPr/>
            <p:nvPr/>
          </p:nvSpPr>
          <p:spPr>
            <a:xfrm>
              <a:off x="5877070" y="52384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120" name="tx120"/>
            <p:cNvSpPr/>
            <p:nvPr/>
          </p:nvSpPr>
          <p:spPr>
            <a:xfrm>
              <a:off x="6438341" y="52384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121" name="tx121"/>
            <p:cNvSpPr/>
            <p:nvPr/>
          </p:nvSpPr>
          <p:spPr>
            <a:xfrm>
              <a:off x="6999612" y="52384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122" name="tx122"/>
            <p:cNvSpPr/>
            <p:nvPr/>
          </p:nvSpPr>
          <p:spPr>
            <a:xfrm>
              <a:off x="4754528" y="52384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123" name="tx123"/>
            <p:cNvSpPr/>
            <p:nvPr/>
          </p:nvSpPr>
          <p:spPr>
            <a:xfrm>
              <a:off x="7560882" y="52384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124" name="tx124"/>
            <p:cNvSpPr/>
            <p:nvPr/>
          </p:nvSpPr>
          <p:spPr>
            <a:xfrm>
              <a:off x="5315799" y="52384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25" name="tx125"/>
            <p:cNvSpPr/>
            <p:nvPr/>
          </p:nvSpPr>
          <p:spPr>
            <a:xfrm>
              <a:off x="1386903" y="4473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26" name="tx126"/>
            <p:cNvSpPr/>
            <p:nvPr/>
          </p:nvSpPr>
          <p:spPr>
            <a:xfrm>
              <a:off x="2509445" y="4473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27" name="tx127"/>
            <p:cNvSpPr/>
            <p:nvPr/>
          </p:nvSpPr>
          <p:spPr>
            <a:xfrm>
              <a:off x="3070716" y="4473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28" name="tx128"/>
            <p:cNvSpPr/>
            <p:nvPr/>
          </p:nvSpPr>
          <p:spPr>
            <a:xfrm>
              <a:off x="4193257" y="4473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29" name="tx129"/>
            <p:cNvSpPr/>
            <p:nvPr/>
          </p:nvSpPr>
          <p:spPr>
            <a:xfrm>
              <a:off x="3631987" y="4473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30" name="tx130"/>
            <p:cNvSpPr/>
            <p:nvPr/>
          </p:nvSpPr>
          <p:spPr>
            <a:xfrm>
              <a:off x="5877070" y="4473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31" name="tx131"/>
            <p:cNvSpPr/>
            <p:nvPr/>
          </p:nvSpPr>
          <p:spPr>
            <a:xfrm>
              <a:off x="6999612" y="4473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32" name="tx132"/>
            <p:cNvSpPr/>
            <p:nvPr/>
          </p:nvSpPr>
          <p:spPr>
            <a:xfrm>
              <a:off x="8122153" y="4473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33" name="tx133"/>
            <p:cNvSpPr/>
            <p:nvPr/>
          </p:nvSpPr>
          <p:spPr>
            <a:xfrm>
              <a:off x="4754528" y="4473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134" name="tx134"/>
            <p:cNvSpPr/>
            <p:nvPr/>
          </p:nvSpPr>
          <p:spPr>
            <a:xfrm>
              <a:off x="7560882" y="4473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35" name="tx135"/>
            <p:cNvSpPr/>
            <p:nvPr/>
          </p:nvSpPr>
          <p:spPr>
            <a:xfrm>
              <a:off x="5315799" y="4473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136" name="tx136"/>
            <p:cNvSpPr/>
            <p:nvPr/>
          </p:nvSpPr>
          <p:spPr>
            <a:xfrm>
              <a:off x="1386903" y="294411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137" name="tx137"/>
            <p:cNvSpPr/>
            <p:nvPr/>
          </p:nvSpPr>
          <p:spPr>
            <a:xfrm>
              <a:off x="2509445" y="294411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38" name="tx138"/>
            <p:cNvSpPr/>
            <p:nvPr/>
          </p:nvSpPr>
          <p:spPr>
            <a:xfrm>
              <a:off x="3070716" y="294411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39" name="tx139"/>
            <p:cNvSpPr/>
            <p:nvPr/>
          </p:nvSpPr>
          <p:spPr>
            <a:xfrm>
              <a:off x="4193257" y="294411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40" name="tx140"/>
            <p:cNvSpPr/>
            <p:nvPr/>
          </p:nvSpPr>
          <p:spPr>
            <a:xfrm>
              <a:off x="1948174" y="294411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141" name="tx141"/>
            <p:cNvSpPr/>
            <p:nvPr/>
          </p:nvSpPr>
          <p:spPr>
            <a:xfrm>
              <a:off x="3631987" y="294411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42" name="tx142"/>
            <p:cNvSpPr/>
            <p:nvPr/>
          </p:nvSpPr>
          <p:spPr>
            <a:xfrm>
              <a:off x="5877070" y="294411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43" name="tx143"/>
            <p:cNvSpPr/>
            <p:nvPr/>
          </p:nvSpPr>
          <p:spPr>
            <a:xfrm>
              <a:off x="6438341" y="294411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44" name="tx144"/>
            <p:cNvSpPr/>
            <p:nvPr/>
          </p:nvSpPr>
          <p:spPr>
            <a:xfrm>
              <a:off x="6999612" y="294411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45" name="tx145"/>
            <p:cNvSpPr/>
            <p:nvPr/>
          </p:nvSpPr>
          <p:spPr>
            <a:xfrm>
              <a:off x="8122153" y="294411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46" name="tx146"/>
            <p:cNvSpPr/>
            <p:nvPr/>
          </p:nvSpPr>
          <p:spPr>
            <a:xfrm>
              <a:off x="4754528" y="294411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47" name="tx147"/>
            <p:cNvSpPr/>
            <p:nvPr/>
          </p:nvSpPr>
          <p:spPr>
            <a:xfrm>
              <a:off x="7560882" y="294411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148" name="tx148"/>
            <p:cNvSpPr/>
            <p:nvPr/>
          </p:nvSpPr>
          <p:spPr>
            <a:xfrm>
              <a:off x="8122153" y="52384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149" name="tx149"/>
            <p:cNvSpPr/>
            <p:nvPr/>
          </p:nvSpPr>
          <p:spPr>
            <a:xfrm>
              <a:off x="1948174" y="4473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37</a:t>
              </a:r>
            </a:p>
          </p:txBody>
        </p:sp>
        <p:sp>
          <p:nvSpPr>
            <p:cNvPr id="150" name="tx150"/>
            <p:cNvSpPr/>
            <p:nvPr/>
          </p:nvSpPr>
          <p:spPr>
            <a:xfrm>
              <a:off x="8683424" y="37089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28</a:t>
              </a:r>
            </a:p>
          </p:txBody>
        </p:sp>
        <p:sp>
          <p:nvSpPr>
            <p:cNvPr id="151" name="tx151"/>
            <p:cNvSpPr/>
            <p:nvPr/>
          </p:nvSpPr>
          <p:spPr>
            <a:xfrm>
              <a:off x="8683424" y="52384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152" name="tx152"/>
            <p:cNvSpPr/>
            <p:nvPr/>
          </p:nvSpPr>
          <p:spPr>
            <a:xfrm>
              <a:off x="8710536" y="4473702"/>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a:t>
              </a:r>
            </a:p>
          </p:txBody>
        </p:sp>
        <p:sp>
          <p:nvSpPr>
            <p:cNvPr id="153" name="tx153"/>
            <p:cNvSpPr/>
            <p:nvPr/>
          </p:nvSpPr>
          <p:spPr>
            <a:xfrm>
              <a:off x="8710536" y="2944110"/>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a:t>
              </a:r>
            </a:p>
          </p:txBody>
        </p:sp>
        <p:sp>
          <p:nvSpPr>
            <p:cNvPr id="154" name="tx154"/>
            <p:cNvSpPr/>
            <p:nvPr/>
          </p:nvSpPr>
          <p:spPr>
            <a:xfrm>
              <a:off x="1320061"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155" name="tx155"/>
            <p:cNvSpPr/>
            <p:nvPr/>
          </p:nvSpPr>
          <p:spPr>
            <a:xfrm>
              <a:off x="1825370"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156" name="tx156"/>
            <p:cNvSpPr/>
            <p:nvPr/>
          </p:nvSpPr>
          <p:spPr>
            <a:xfrm>
              <a:off x="2420885"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157" name="tx157"/>
            <p:cNvSpPr/>
            <p:nvPr/>
          </p:nvSpPr>
          <p:spPr>
            <a:xfrm>
              <a:off x="2982156"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158" name="tx158"/>
            <p:cNvSpPr/>
            <p:nvPr/>
          </p:nvSpPr>
          <p:spPr>
            <a:xfrm>
              <a:off x="3571316"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159" name="tx159"/>
            <p:cNvSpPr/>
            <p:nvPr/>
          </p:nvSpPr>
          <p:spPr>
            <a:xfrm>
              <a:off x="4076626"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160" name="tx160"/>
            <p:cNvSpPr/>
            <p:nvPr/>
          </p:nvSpPr>
          <p:spPr>
            <a:xfrm>
              <a:off x="4653578"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161" name="tx161"/>
            <p:cNvSpPr/>
            <p:nvPr/>
          </p:nvSpPr>
          <p:spPr>
            <a:xfrm>
              <a:off x="5211649"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162" name="tx162"/>
            <p:cNvSpPr/>
            <p:nvPr/>
          </p:nvSpPr>
          <p:spPr>
            <a:xfrm>
              <a:off x="5810136"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163" name="tx163"/>
            <p:cNvSpPr/>
            <p:nvPr/>
          </p:nvSpPr>
          <p:spPr>
            <a:xfrm>
              <a:off x="6362171"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164" name="tx164"/>
            <p:cNvSpPr/>
            <p:nvPr/>
          </p:nvSpPr>
          <p:spPr>
            <a:xfrm>
              <a:off x="6898616"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165" name="tx165"/>
            <p:cNvSpPr/>
            <p:nvPr/>
          </p:nvSpPr>
          <p:spPr>
            <a:xfrm>
              <a:off x="7466105"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166" name="tx166"/>
            <p:cNvSpPr/>
            <p:nvPr/>
          </p:nvSpPr>
          <p:spPr>
            <a:xfrm>
              <a:off x="8021158"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167" name="tx167"/>
            <p:cNvSpPr/>
            <p:nvPr/>
          </p:nvSpPr>
          <p:spPr>
            <a:xfrm>
              <a:off x="8594864"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168" name="tx168"/>
            <p:cNvSpPr/>
            <p:nvPr/>
          </p:nvSpPr>
          <p:spPr>
            <a:xfrm>
              <a:off x="508182" y="5220484"/>
              <a:ext cx="5335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Mauritania</a:t>
              </a:r>
            </a:p>
          </p:txBody>
        </p:sp>
        <p:sp>
          <p:nvSpPr>
            <p:cNvPr id="169" name="tx169"/>
            <p:cNvSpPr/>
            <p:nvPr/>
          </p:nvSpPr>
          <p:spPr>
            <a:xfrm>
              <a:off x="603554" y="4455688"/>
              <a:ext cx="43818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Morocco</a:t>
              </a:r>
            </a:p>
          </p:txBody>
        </p:sp>
        <p:sp>
          <p:nvSpPr>
            <p:cNvPr id="170" name="tx170"/>
            <p:cNvSpPr/>
            <p:nvPr/>
          </p:nvSpPr>
          <p:spPr>
            <a:xfrm>
              <a:off x="768512" y="3690892"/>
              <a:ext cx="2732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Libya</a:t>
              </a:r>
            </a:p>
          </p:txBody>
        </p:sp>
        <p:sp>
          <p:nvSpPr>
            <p:cNvPr id="171" name="tx171"/>
            <p:cNvSpPr/>
            <p:nvPr/>
          </p:nvSpPr>
          <p:spPr>
            <a:xfrm>
              <a:off x="677438" y="2926096"/>
              <a:ext cx="36429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Tunisia</a:t>
              </a:r>
            </a:p>
          </p:txBody>
        </p:sp>
        <p:sp>
          <p:nvSpPr>
            <p:cNvPr id="172" name="tx172"/>
            <p:cNvSpPr/>
            <p:nvPr/>
          </p:nvSpPr>
          <p:spPr>
            <a:xfrm>
              <a:off x="685941" y="2161300"/>
              <a:ext cx="35579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Algeria</a:t>
              </a:r>
            </a:p>
          </p:txBody>
        </p:sp>
        <p:sp>
          <p:nvSpPr>
            <p:cNvPr id="173" name="tx173"/>
            <p:cNvSpPr/>
            <p:nvPr/>
          </p:nvSpPr>
          <p:spPr>
            <a:xfrm>
              <a:off x="749492" y="1396505"/>
              <a:ext cx="29224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Egypt</a:t>
              </a:r>
            </a:p>
          </p:txBody>
        </p:sp>
        <p:sp>
          <p:nvSpPr>
            <p:cNvPr id="174" name="tx174"/>
            <p:cNvSpPr/>
            <p:nvPr/>
          </p:nvSpPr>
          <p:spPr>
            <a:xfrm>
              <a:off x="3183591"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75" name="pic175"/>
            <p:cNvPicPr/>
            <p:nvPr/>
          </p:nvPicPr>
          <p:blipFill>
            <a:blip r:embed="rId2" cstate="print"/>
            <a:stretch>
              <a:fillRect/>
            </a:stretch>
          </p:blipFill>
          <p:spPr>
            <a:xfrm>
              <a:off x="4835184" y="5941026"/>
              <a:ext cx="2160000" cy="219455"/>
            </a:xfrm>
            <a:prstGeom prst="rect">
              <a:avLst/>
            </a:prstGeom>
          </p:spPr>
        </p:pic>
        <p:sp>
          <p:nvSpPr>
            <p:cNvPr id="176" name="pl176"/>
            <p:cNvSpPr/>
            <p:nvPr/>
          </p:nvSpPr>
          <p:spPr>
            <a:xfrm>
              <a:off x="483878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 name="pl177"/>
            <p:cNvSpPr/>
            <p:nvPr/>
          </p:nvSpPr>
          <p:spPr>
            <a:xfrm>
              <a:off x="613046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8" name="pl178"/>
            <p:cNvSpPr/>
            <p:nvPr/>
          </p:nvSpPr>
          <p:spPr>
            <a:xfrm>
              <a:off x="634574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9" name="pl179"/>
            <p:cNvSpPr/>
            <p:nvPr/>
          </p:nvSpPr>
          <p:spPr>
            <a:xfrm>
              <a:off x="656102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80" name="pl180"/>
            <p:cNvSpPr/>
            <p:nvPr/>
          </p:nvSpPr>
          <p:spPr>
            <a:xfrm>
              <a:off x="677630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81" name="pl181"/>
            <p:cNvSpPr/>
            <p:nvPr/>
          </p:nvSpPr>
          <p:spPr>
            <a:xfrm>
              <a:off x="699158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82" name="pl182"/>
            <p:cNvSpPr/>
            <p:nvPr/>
          </p:nvSpPr>
          <p:spPr>
            <a:xfrm>
              <a:off x="483878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3" name="pl183"/>
            <p:cNvSpPr/>
            <p:nvPr/>
          </p:nvSpPr>
          <p:spPr>
            <a:xfrm>
              <a:off x="613046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4" name="pl184"/>
            <p:cNvSpPr/>
            <p:nvPr/>
          </p:nvSpPr>
          <p:spPr>
            <a:xfrm>
              <a:off x="634574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5" name="pl185"/>
            <p:cNvSpPr/>
            <p:nvPr/>
          </p:nvSpPr>
          <p:spPr>
            <a:xfrm>
              <a:off x="656102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6" name="pl186"/>
            <p:cNvSpPr/>
            <p:nvPr/>
          </p:nvSpPr>
          <p:spPr>
            <a:xfrm>
              <a:off x="677630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7" name="pl187"/>
            <p:cNvSpPr/>
            <p:nvPr/>
          </p:nvSpPr>
          <p:spPr>
            <a:xfrm>
              <a:off x="699158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8" name="tx188"/>
            <p:cNvSpPr/>
            <p:nvPr/>
          </p:nvSpPr>
          <p:spPr>
            <a:xfrm>
              <a:off x="4807694"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89" name="tx189"/>
            <p:cNvSpPr/>
            <p:nvPr/>
          </p:nvSpPr>
          <p:spPr>
            <a:xfrm>
              <a:off x="606828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90" name="tx190"/>
            <p:cNvSpPr/>
            <p:nvPr/>
          </p:nvSpPr>
          <p:spPr>
            <a:xfrm>
              <a:off x="628356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91" name="tx191"/>
            <p:cNvSpPr/>
            <p:nvPr/>
          </p:nvSpPr>
          <p:spPr>
            <a:xfrm>
              <a:off x="649884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92" name="tx192"/>
            <p:cNvSpPr/>
            <p:nvPr/>
          </p:nvSpPr>
          <p:spPr>
            <a:xfrm>
              <a:off x="671412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93" name="tx193"/>
            <p:cNvSpPr/>
            <p:nvPr/>
          </p:nvSpPr>
          <p:spPr>
            <a:xfrm>
              <a:off x="6898315"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94" name="tx194"/>
            <p:cNvSpPr/>
            <p:nvPr/>
          </p:nvSpPr>
          <p:spPr>
            <a:xfrm>
              <a:off x="1104365" y="435349"/>
              <a:ext cx="384898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Northern Africa, 2025</a:t>
              </a:r>
            </a:p>
          </p:txBody>
        </p:sp>
        <p:sp>
          <p:nvSpPr>
            <p:cNvPr id="195" name="tx19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6 out of 6 countries achieved coverage of 90% or higher in at least one vaccine.
Algeria and Egypt had the highest percentage of vaccines (100%) in the national immunization schedule with coverage of at least 90%, followed by Tunisia (85%).
Mauritania had the lowest percentage of vaccines (31%) that had reached 90% coverage.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P7TF5XRZ5TZD-1674051314-5638</_dlc_DocId>
    <_dlc_DocIdUrl xmlns="5ce71423-0d49-4a04-8822-86064e799dcd">
      <Url>https://unicef.sharepoint.com/teams/DAPM-DataComm/_layouts/15/DocIdRedir.aspx?ID=P7TF5XRZ5TZD-1674051314-5638</Url>
      <Description>P7TF5XRZ5TZD-1674051314-5638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5E940404-4354-4FD4-A282-EDC41733683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2026-07-17T16:20:36Z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c8871b78-0b36-4d48-88e7-c69b0a5e4e08</vt:lpwstr>
  </property>
</Properties>
</file>