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35" autoAdjust="0"/>
    <p:restoredTop sz="94660"/>
  </p:normalViewPr>
  <p:slideViewPr>
    <p:cSldViewPr snapToGrid="0">
      <p:cViewPr varScale="1">
        <p:scale>
          <a:sx n="57" d="100"/>
          <a:sy n="57" d="100"/>
        </p:scale>
        <p:origin x="96" y="10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modSld addMainMaster delMainMaster modMainMaster">
      <pc:chgData name="Lauren Francis" userId="b7c8c318-11b6-44df-a20d-cbfd05c86935" providerId="ADAL" clId="{7DF8D789-081D-4C54-A01C-20FBD4C1C0B0}" dt="2026-07-13T07:41:39.526" v="790" actId="20577"/>
      <pc:docMkLst>
        <pc:docMk/>
      </pc:docMkLst>
      <pc:sldChg chg="modSp mod">
        <pc:chgData name="Lauren Francis" userId="b7c8c318-11b6-44df-a20d-cbfd05c86935" providerId="ADAL" clId="{7DF8D789-081D-4C54-A01C-20FBD4C1C0B0}" dt="2026-07-13T07:40:18.928" v="781" actId="20577"/>
        <pc:sldMkLst>
          <pc:docMk/>
          <pc:sldMk cId="0" sldId="270"/>
        </pc:sldMkLst>
        <pc:spChg chg="mod">
          <ac:chgData name="Lauren Francis" userId="b7c8c318-11b6-44df-a20d-cbfd05c86935" providerId="ADAL" clId="{7DF8D789-081D-4C54-A01C-20FBD4C1C0B0}" dt="2026-07-13T07:40:18.928" v="781" actId="20577"/>
          <ac:spMkLst>
            <pc:docMk/>
            <pc:sldMk cId="0" sldId="270"/>
            <ac:spMk id="847" creationId="{00000000-0000-0000-0000-000000000000}"/>
          </ac:spMkLst>
        </pc:spChg>
      </pc:sldChg>
      <pc:sldChg chg="modSp mod">
        <pc:chgData name="Lauren Francis" userId="b7c8c318-11b6-44df-a20d-cbfd05c86935" providerId="ADAL" clId="{7DF8D789-081D-4C54-A01C-20FBD4C1C0B0}" dt="2026-07-13T07:40:26.998" v="782" actId="20577"/>
        <pc:sldMkLst>
          <pc:docMk/>
          <pc:sldMk cId="0" sldId="277"/>
        </pc:sldMkLst>
        <pc:spChg chg="mod">
          <ac:chgData name="Lauren Francis" userId="b7c8c318-11b6-44df-a20d-cbfd05c86935" providerId="ADAL" clId="{7DF8D789-081D-4C54-A01C-20FBD4C1C0B0}" dt="2026-07-12T20:39:42.219" v="774" actId="20577"/>
          <ac:spMkLst>
            <pc:docMk/>
            <pc:sldMk cId="0" sldId="277"/>
            <ac:spMk id="125" creationId="{00000000-0000-0000-0000-000000000000}"/>
          </ac:spMkLst>
        </pc:spChg>
        <pc:spChg chg="mod">
          <ac:chgData name="Lauren Francis" userId="b7c8c318-11b6-44df-a20d-cbfd05c86935" providerId="ADAL" clId="{7DF8D789-081D-4C54-A01C-20FBD4C1C0B0}" dt="2026-07-13T07:40:26.998" v="782" actId="20577"/>
          <ac:spMkLst>
            <pc:docMk/>
            <pc:sldMk cId="0" sldId="277"/>
            <ac:spMk id="129" creationId="{00000000-0000-0000-0000-000000000000}"/>
          </ac:spMkLst>
        </pc:spChg>
      </pc:sldChg>
      <pc:sldChg chg="modSp mod">
        <pc:chgData name="Lauren Francis" userId="b7c8c318-11b6-44df-a20d-cbfd05c86935" providerId="ADAL" clId="{7DF8D789-081D-4C54-A01C-20FBD4C1C0B0}" dt="2026-07-13T07:40:34.784" v="784" actId="20577"/>
        <pc:sldMkLst>
          <pc:docMk/>
          <pc:sldMk cId="0" sldId="278"/>
        </pc:sldMkLst>
        <pc:spChg chg="mod">
          <ac:chgData name="Lauren Francis" userId="b7c8c318-11b6-44df-a20d-cbfd05c86935" providerId="ADAL" clId="{7DF8D789-081D-4C54-A01C-20FBD4C1C0B0}" dt="2026-07-12T20:39:45.789" v="776" actId="20577"/>
          <ac:spMkLst>
            <pc:docMk/>
            <pc:sldMk cId="0" sldId="278"/>
            <ac:spMk id="125" creationId="{00000000-0000-0000-0000-000000000000}"/>
          </ac:spMkLst>
        </pc:spChg>
        <pc:spChg chg="mod">
          <ac:chgData name="Lauren Francis" userId="b7c8c318-11b6-44df-a20d-cbfd05c86935" providerId="ADAL" clId="{7DF8D789-081D-4C54-A01C-20FBD4C1C0B0}" dt="2026-07-13T07:40:34.784" v="784" actId="20577"/>
          <ac:spMkLst>
            <pc:docMk/>
            <pc:sldMk cId="0" sldId="278"/>
            <ac:spMk id="129" creationId="{00000000-0000-0000-0000-000000000000}"/>
          </ac:spMkLst>
        </pc:spChg>
      </pc:sldChg>
      <pc:sldChg chg="modSp mod">
        <pc:chgData name="Lauren Francis" userId="b7c8c318-11b6-44df-a20d-cbfd05c86935" providerId="ADAL" clId="{7DF8D789-081D-4C54-A01C-20FBD4C1C0B0}" dt="2026-07-12T20:36:29.359" v="770" actId="20577"/>
        <pc:sldMkLst>
          <pc:docMk/>
          <pc:sldMk cId="0" sldId="281"/>
        </pc:sldMkLst>
        <pc:spChg chg="mod">
          <ac:chgData name="Lauren Francis" userId="b7c8c318-11b6-44df-a20d-cbfd05c86935" providerId="ADAL" clId="{7DF8D789-081D-4C54-A01C-20FBD4C1C0B0}" dt="2026-07-12T20:36:29.359" v="770" actId="20577"/>
          <ac:spMkLst>
            <pc:docMk/>
            <pc:sldMk cId="0" sldId="281"/>
            <ac:spMk id="64" creationId="{00000000-0000-0000-0000-000000000000}"/>
          </ac:spMkLst>
        </pc:spChg>
      </pc:sldChg>
      <pc:sldChg chg="modSp mod">
        <pc:chgData name="Lauren Francis" userId="b7c8c318-11b6-44df-a20d-cbfd05c86935" providerId="ADAL" clId="{7DF8D789-081D-4C54-A01C-20FBD4C1C0B0}" dt="2026-07-13T07:41:02.186" v="785" actId="20577"/>
        <pc:sldMkLst>
          <pc:docMk/>
          <pc:sldMk cId="0" sldId="285"/>
        </pc:sldMkLst>
        <pc:spChg chg="mod">
          <ac:chgData name="Lauren Francis" userId="b7c8c318-11b6-44df-a20d-cbfd05c86935" providerId="ADAL" clId="{7DF8D789-081D-4C54-A01C-20FBD4C1C0B0}" dt="2026-07-13T07:41:02.186" v="785" actId="20577"/>
          <ac:spMkLst>
            <pc:docMk/>
            <pc:sldMk cId="0" sldId="285"/>
            <ac:spMk id="847" creationId="{00000000-0000-0000-0000-000000000000}"/>
          </ac:spMkLst>
        </pc:spChg>
      </pc:sldChg>
      <pc:sldChg chg="modSp mod">
        <pc:chgData name="Lauren Francis" userId="b7c8c318-11b6-44df-a20d-cbfd05c86935" providerId="ADAL" clId="{7DF8D789-081D-4C54-A01C-20FBD4C1C0B0}" dt="2026-07-13T07:41:35.708" v="788" actId="20577"/>
        <pc:sldMkLst>
          <pc:docMk/>
          <pc:sldMk cId="0" sldId="292"/>
        </pc:sldMkLst>
        <pc:spChg chg="mod">
          <ac:chgData name="Lauren Francis" userId="b7c8c318-11b6-44df-a20d-cbfd05c86935" providerId="ADAL" clId="{7DF8D789-081D-4C54-A01C-20FBD4C1C0B0}" dt="2026-07-12T20:39:51.994" v="778" actId="20577"/>
          <ac:spMkLst>
            <pc:docMk/>
            <pc:sldMk cId="0" sldId="292"/>
            <ac:spMk id="125" creationId="{00000000-0000-0000-0000-000000000000}"/>
          </ac:spMkLst>
        </pc:spChg>
        <pc:spChg chg="mod">
          <ac:chgData name="Lauren Francis" userId="b7c8c318-11b6-44df-a20d-cbfd05c86935" providerId="ADAL" clId="{7DF8D789-081D-4C54-A01C-20FBD4C1C0B0}" dt="2026-07-13T07:41:35.708" v="788" actId="20577"/>
          <ac:spMkLst>
            <pc:docMk/>
            <pc:sldMk cId="0" sldId="292"/>
            <ac:spMk id="129" creationId="{00000000-0000-0000-0000-000000000000}"/>
          </ac:spMkLst>
        </pc:spChg>
      </pc:sldChg>
      <pc:sldChg chg="modSp mod">
        <pc:chgData name="Lauren Francis" userId="b7c8c318-11b6-44df-a20d-cbfd05c86935" providerId="ADAL" clId="{7DF8D789-081D-4C54-A01C-20FBD4C1C0B0}" dt="2026-07-13T07:41:39.526" v="790" actId="20577"/>
        <pc:sldMkLst>
          <pc:docMk/>
          <pc:sldMk cId="0" sldId="293"/>
        </pc:sldMkLst>
        <pc:spChg chg="mod">
          <ac:chgData name="Lauren Francis" userId="b7c8c318-11b6-44df-a20d-cbfd05c86935" providerId="ADAL" clId="{7DF8D789-081D-4C54-A01C-20FBD4C1C0B0}" dt="2026-07-12T20:39:56.157" v="780" actId="20577"/>
          <ac:spMkLst>
            <pc:docMk/>
            <pc:sldMk cId="0" sldId="293"/>
            <ac:spMk id="125" creationId="{00000000-0000-0000-0000-000000000000}"/>
          </ac:spMkLst>
        </pc:spChg>
        <pc:spChg chg="mod">
          <ac:chgData name="Lauren Francis" userId="b7c8c318-11b6-44df-a20d-cbfd05c86935" providerId="ADAL" clId="{7DF8D789-081D-4C54-A01C-20FBD4C1C0B0}" dt="2026-07-13T07:41:39.526" v="790" actId="20577"/>
          <ac:spMkLst>
            <pc:docMk/>
            <pc:sldMk cId="0" sldId="293"/>
            <ac:spMk id="129" creationId="{00000000-0000-0000-0000-000000000000}"/>
          </ac:spMkLst>
        </pc:spChg>
      </pc:sldChg>
      <pc:sldChg chg="modSp mod">
        <pc:chgData name="Lauren Francis" userId="b7c8c318-11b6-44df-a20d-cbfd05c86935" providerId="ADAL" clId="{7DF8D789-081D-4C54-A01C-20FBD4C1C0B0}" dt="2026-07-13T07:41:27.186" v="786" actId="20577"/>
        <pc:sldMkLst>
          <pc:docMk/>
          <pc:sldMk cId="0" sldId="298"/>
        </pc:sldMkLst>
        <pc:spChg chg="mod">
          <ac:chgData name="Lauren Francis" userId="b7c8c318-11b6-44df-a20d-cbfd05c86935" providerId="ADAL" clId="{7DF8D789-081D-4C54-A01C-20FBD4C1C0B0}" dt="2026-07-13T07:41:27.186" v="786" actId="20577"/>
          <ac:spMkLst>
            <pc:docMk/>
            <pc:sldMk cId="0" sldId="298"/>
            <ac:spMk id="847" creationId="{00000000-0000-0000-0000-000000000000}"/>
          </ac:spMkLst>
        </pc:spChg>
      </pc:sldChg>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Central Africa</a:t>
            </a:r>
          </a:p>
        </p:txBody>
      </p:sp>
      <p:sp>
        <p:nvSpPr>
          <p:cNvPr id="3" name="body"/>
          <p:cNvSpPr>
            <a:spLocks noGrp="1"/>
          </p:cNvSpPr>
          <p:nvPr>
            <p:ph/>
          </p:nvPr>
        </p:nvSpPr>
        <p:spPr>
          <a:xfrm>
            <a:off x="6492240" y="4114800"/>
            <a:ext cx="5943600" cy="457200"/>
          </a:xfrm>
        </p:spPr>
        <p:txBody>
          <a:bodyPr/>
          <a:lstStyle/>
          <a:p>
            <a:pPr marL="0" marR="0" algn="ctr">
              <a:lnSpc>
                <a:spcPct val="100000"/>
              </a:lnSpc>
              <a:spcBef>
                <a:spcPts val="0"/>
              </a:spcBef>
              <a:spcAft>
                <a:spcPts val="0"/>
              </a:spcAft>
              <a:buNone/>
            </a:pPr>
            <a:r>
              <a:rPr sz="2800" b="0" i="0" u="none" cap="none">
                <a:solidFill>
                  <a:srgbClr val="FFFFFF">
                    <a:alpha val="100000"/>
                  </a:srgbClr>
                </a:solidFill>
                <a:latin typeface="Arial"/>
                <a:cs typeface="Arial"/>
                <a:sym typeface="Arial"/>
              </a:rPr>
              <a:t>Révision WUENIC 2025,
Publié le 15 juillet 2026</a:t>
            </a:r>
          </a:p>
        </p:txBody>
      </p:sp>
      <p:sp>
        <p:nvSpPr>
          <p:cNvPr id="4" name="body"/>
          <p:cNvSpPr>
            <a:spLocks noGrp="1"/>
          </p:cNvSpPr>
          <p:nvPr>
            <p:ph/>
          </p:nvPr>
        </p:nvSpPr>
        <p:spPr>
          <a:xfrm>
            <a:off x="8759952" y="73152"/>
            <a:ext cx="3392424" cy="265176"/>
          </a:xfrm>
        </p:spPr>
        <p:txBody>
          <a:bodyPr/>
          <a:lstStyle/>
          <a:p>
            <a:pPr marL="0" marR="0" algn="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3909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09325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34741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46617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72033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19744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910197"/>
              <a:ext cx="239888" cy="301811"/>
            </a:xfrm>
            <a:prstGeom prst="rect">
              <a:avLst/>
            </a:prstGeom>
            <a:solidFill>
              <a:srgbClr val="80BD41">
                <a:alpha val="100000"/>
              </a:srgbClr>
            </a:solidFill>
          </p:spPr>
          <p:txBody>
            <a:bodyPr/>
            <a:lstStyle/>
            <a:p>
              <a:endParaRPr/>
            </a:p>
          </p:txBody>
        </p:sp>
        <p:sp>
          <p:nvSpPr>
            <p:cNvPr id="24" name="rc24"/>
            <p:cNvSpPr/>
            <p:nvPr/>
          </p:nvSpPr>
          <p:spPr>
            <a:xfrm>
              <a:off x="1296273" y="3659436"/>
              <a:ext cx="239888" cy="250761"/>
            </a:xfrm>
            <a:prstGeom prst="rect">
              <a:avLst/>
            </a:prstGeom>
            <a:solidFill>
              <a:srgbClr val="1CABE2">
                <a:alpha val="100000"/>
              </a:srgbClr>
            </a:solidFill>
          </p:spPr>
          <p:txBody>
            <a:bodyPr/>
            <a:lstStyle/>
            <a:p>
              <a:endParaRPr/>
            </a:p>
          </p:txBody>
        </p:sp>
        <p:sp>
          <p:nvSpPr>
            <p:cNvPr id="25" name="rc25"/>
            <p:cNvSpPr/>
            <p:nvPr/>
          </p:nvSpPr>
          <p:spPr>
            <a:xfrm>
              <a:off x="1562816" y="3897260"/>
              <a:ext cx="239888" cy="314748"/>
            </a:xfrm>
            <a:prstGeom prst="rect">
              <a:avLst/>
            </a:prstGeom>
            <a:solidFill>
              <a:srgbClr val="80BD41">
                <a:alpha val="100000"/>
              </a:srgbClr>
            </a:solidFill>
          </p:spPr>
          <p:txBody>
            <a:bodyPr/>
            <a:lstStyle/>
            <a:p>
              <a:endParaRPr/>
            </a:p>
          </p:txBody>
        </p:sp>
        <p:sp>
          <p:nvSpPr>
            <p:cNvPr id="26" name="rc26"/>
            <p:cNvSpPr/>
            <p:nvPr/>
          </p:nvSpPr>
          <p:spPr>
            <a:xfrm>
              <a:off x="1562816" y="3644328"/>
              <a:ext cx="239888" cy="252932"/>
            </a:xfrm>
            <a:prstGeom prst="rect">
              <a:avLst/>
            </a:prstGeom>
            <a:solidFill>
              <a:srgbClr val="1CABE2">
                <a:alpha val="100000"/>
              </a:srgbClr>
            </a:solidFill>
          </p:spPr>
          <p:txBody>
            <a:bodyPr/>
            <a:lstStyle/>
            <a:p>
              <a:endParaRPr/>
            </a:p>
          </p:txBody>
        </p:sp>
        <p:sp>
          <p:nvSpPr>
            <p:cNvPr id="27" name="rc27"/>
            <p:cNvSpPr/>
            <p:nvPr/>
          </p:nvSpPr>
          <p:spPr>
            <a:xfrm>
              <a:off x="1829360" y="3888664"/>
              <a:ext cx="239888" cy="323345"/>
            </a:xfrm>
            <a:prstGeom prst="rect">
              <a:avLst/>
            </a:prstGeom>
            <a:solidFill>
              <a:srgbClr val="80BD41">
                <a:alpha val="100000"/>
              </a:srgbClr>
            </a:solidFill>
          </p:spPr>
          <p:txBody>
            <a:bodyPr/>
            <a:lstStyle/>
            <a:p>
              <a:endParaRPr/>
            </a:p>
          </p:txBody>
        </p:sp>
        <p:sp>
          <p:nvSpPr>
            <p:cNvPr id="28" name="rc28"/>
            <p:cNvSpPr/>
            <p:nvPr/>
          </p:nvSpPr>
          <p:spPr>
            <a:xfrm>
              <a:off x="1829360" y="3629530"/>
              <a:ext cx="239888" cy="259134"/>
            </a:xfrm>
            <a:prstGeom prst="rect">
              <a:avLst/>
            </a:prstGeom>
            <a:solidFill>
              <a:srgbClr val="1CABE2">
                <a:alpha val="100000"/>
              </a:srgbClr>
            </a:solidFill>
          </p:spPr>
          <p:txBody>
            <a:bodyPr/>
            <a:lstStyle/>
            <a:p>
              <a:endParaRPr/>
            </a:p>
          </p:txBody>
        </p:sp>
        <p:sp>
          <p:nvSpPr>
            <p:cNvPr id="29" name="rc29"/>
            <p:cNvSpPr/>
            <p:nvPr/>
          </p:nvSpPr>
          <p:spPr>
            <a:xfrm>
              <a:off x="2095903" y="3851936"/>
              <a:ext cx="239888" cy="360072"/>
            </a:xfrm>
            <a:prstGeom prst="rect">
              <a:avLst/>
            </a:prstGeom>
            <a:solidFill>
              <a:srgbClr val="80BD41">
                <a:alpha val="100000"/>
              </a:srgbClr>
            </a:solidFill>
          </p:spPr>
          <p:txBody>
            <a:bodyPr/>
            <a:lstStyle/>
            <a:p>
              <a:endParaRPr/>
            </a:p>
          </p:txBody>
        </p:sp>
        <p:sp>
          <p:nvSpPr>
            <p:cNvPr id="30" name="rc30"/>
            <p:cNvSpPr/>
            <p:nvPr/>
          </p:nvSpPr>
          <p:spPr>
            <a:xfrm>
              <a:off x="2095903" y="3613583"/>
              <a:ext cx="239888" cy="238353"/>
            </a:xfrm>
            <a:prstGeom prst="rect">
              <a:avLst/>
            </a:prstGeom>
            <a:solidFill>
              <a:srgbClr val="1CABE2">
                <a:alpha val="100000"/>
              </a:srgbClr>
            </a:solidFill>
          </p:spPr>
          <p:txBody>
            <a:bodyPr/>
            <a:lstStyle/>
            <a:p>
              <a:endParaRPr/>
            </a:p>
          </p:txBody>
        </p:sp>
        <p:sp>
          <p:nvSpPr>
            <p:cNvPr id="31" name="rc31"/>
            <p:cNvSpPr/>
            <p:nvPr/>
          </p:nvSpPr>
          <p:spPr>
            <a:xfrm>
              <a:off x="2362446" y="3799297"/>
              <a:ext cx="239888" cy="412712"/>
            </a:xfrm>
            <a:prstGeom prst="rect">
              <a:avLst/>
            </a:prstGeom>
            <a:solidFill>
              <a:srgbClr val="80BD41">
                <a:alpha val="100000"/>
              </a:srgbClr>
            </a:solidFill>
          </p:spPr>
          <p:txBody>
            <a:bodyPr/>
            <a:lstStyle/>
            <a:p>
              <a:endParaRPr/>
            </a:p>
          </p:txBody>
        </p:sp>
        <p:sp>
          <p:nvSpPr>
            <p:cNvPr id="32" name="rc32"/>
            <p:cNvSpPr/>
            <p:nvPr/>
          </p:nvSpPr>
          <p:spPr>
            <a:xfrm>
              <a:off x="2362446" y="3594961"/>
              <a:ext cx="239888" cy="204335"/>
            </a:xfrm>
            <a:prstGeom prst="rect">
              <a:avLst/>
            </a:prstGeom>
            <a:solidFill>
              <a:srgbClr val="1CABE2">
                <a:alpha val="100000"/>
              </a:srgbClr>
            </a:solidFill>
          </p:spPr>
          <p:txBody>
            <a:bodyPr/>
            <a:lstStyle/>
            <a:p>
              <a:endParaRPr/>
            </a:p>
          </p:txBody>
        </p:sp>
        <p:sp>
          <p:nvSpPr>
            <p:cNvPr id="33" name="rc33"/>
            <p:cNvSpPr/>
            <p:nvPr/>
          </p:nvSpPr>
          <p:spPr>
            <a:xfrm>
              <a:off x="2628989" y="3762863"/>
              <a:ext cx="239888" cy="449146"/>
            </a:xfrm>
            <a:prstGeom prst="rect">
              <a:avLst/>
            </a:prstGeom>
            <a:solidFill>
              <a:srgbClr val="80BD41">
                <a:alpha val="100000"/>
              </a:srgbClr>
            </a:solidFill>
          </p:spPr>
          <p:txBody>
            <a:bodyPr/>
            <a:lstStyle/>
            <a:p>
              <a:endParaRPr/>
            </a:p>
          </p:txBody>
        </p:sp>
        <p:sp>
          <p:nvSpPr>
            <p:cNvPr id="34" name="rc34"/>
            <p:cNvSpPr/>
            <p:nvPr/>
          </p:nvSpPr>
          <p:spPr>
            <a:xfrm>
              <a:off x="2628989" y="3573080"/>
              <a:ext cx="239888" cy="189782"/>
            </a:xfrm>
            <a:prstGeom prst="rect">
              <a:avLst/>
            </a:prstGeom>
            <a:solidFill>
              <a:srgbClr val="1CABE2">
                <a:alpha val="100000"/>
              </a:srgbClr>
            </a:solidFill>
          </p:spPr>
          <p:txBody>
            <a:bodyPr/>
            <a:lstStyle/>
            <a:p>
              <a:endParaRPr/>
            </a:p>
          </p:txBody>
        </p:sp>
        <p:sp>
          <p:nvSpPr>
            <p:cNvPr id="35" name="rc35"/>
            <p:cNvSpPr/>
            <p:nvPr/>
          </p:nvSpPr>
          <p:spPr>
            <a:xfrm>
              <a:off x="2895532" y="3721325"/>
              <a:ext cx="239888" cy="490684"/>
            </a:xfrm>
            <a:prstGeom prst="rect">
              <a:avLst/>
            </a:prstGeom>
            <a:solidFill>
              <a:srgbClr val="80BD41">
                <a:alpha val="100000"/>
              </a:srgbClr>
            </a:solidFill>
          </p:spPr>
          <p:txBody>
            <a:bodyPr/>
            <a:lstStyle/>
            <a:p>
              <a:endParaRPr/>
            </a:p>
          </p:txBody>
        </p:sp>
        <p:sp>
          <p:nvSpPr>
            <p:cNvPr id="36" name="rc36"/>
            <p:cNvSpPr/>
            <p:nvPr/>
          </p:nvSpPr>
          <p:spPr>
            <a:xfrm>
              <a:off x="2895532" y="3550181"/>
              <a:ext cx="239888" cy="171143"/>
            </a:xfrm>
            <a:prstGeom prst="rect">
              <a:avLst/>
            </a:prstGeom>
            <a:solidFill>
              <a:srgbClr val="1CABE2">
                <a:alpha val="100000"/>
              </a:srgbClr>
            </a:solidFill>
          </p:spPr>
          <p:txBody>
            <a:bodyPr/>
            <a:lstStyle/>
            <a:p>
              <a:endParaRPr/>
            </a:p>
          </p:txBody>
        </p:sp>
        <p:sp>
          <p:nvSpPr>
            <p:cNvPr id="37" name="rc37"/>
            <p:cNvSpPr/>
            <p:nvPr/>
          </p:nvSpPr>
          <p:spPr>
            <a:xfrm>
              <a:off x="3162075" y="3700206"/>
              <a:ext cx="239888" cy="511802"/>
            </a:xfrm>
            <a:prstGeom prst="rect">
              <a:avLst/>
            </a:prstGeom>
            <a:solidFill>
              <a:srgbClr val="80BD41">
                <a:alpha val="100000"/>
              </a:srgbClr>
            </a:solidFill>
          </p:spPr>
          <p:txBody>
            <a:bodyPr/>
            <a:lstStyle/>
            <a:p>
              <a:endParaRPr/>
            </a:p>
          </p:txBody>
        </p:sp>
        <p:sp>
          <p:nvSpPr>
            <p:cNvPr id="38" name="rc38"/>
            <p:cNvSpPr/>
            <p:nvPr/>
          </p:nvSpPr>
          <p:spPr>
            <a:xfrm>
              <a:off x="3162075" y="3529326"/>
              <a:ext cx="239888" cy="170880"/>
            </a:xfrm>
            <a:prstGeom prst="rect">
              <a:avLst/>
            </a:prstGeom>
            <a:solidFill>
              <a:srgbClr val="1CABE2">
                <a:alpha val="100000"/>
              </a:srgbClr>
            </a:solidFill>
          </p:spPr>
          <p:txBody>
            <a:bodyPr/>
            <a:lstStyle/>
            <a:p>
              <a:endParaRPr/>
            </a:p>
          </p:txBody>
        </p:sp>
        <p:sp>
          <p:nvSpPr>
            <p:cNvPr id="39" name="rc39"/>
            <p:cNvSpPr/>
            <p:nvPr/>
          </p:nvSpPr>
          <p:spPr>
            <a:xfrm>
              <a:off x="3428618" y="3668182"/>
              <a:ext cx="239888" cy="543826"/>
            </a:xfrm>
            <a:prstGeom prst="rect">
              <a:avLst/>
            </a:prstGeom>
            <a:solidFill>
              <a:srgbClr val="80BD41">
                <a:alpha val="100000"/>
              </a:srgbClr>
            </a:solidFill>
          </p:spPr>
          <p:txBody>
            <a:bodyPr/>
            <a:lstStyle/>
            <a:p>
              <a:endParaRPr/>
            </a:p>
          </p:txBody>
        </p:sp>
        <p:sp>
          <p:nvSpPr>
            <p:cNvPr id="40" name="rc40"/>
            <p:cNvSpPr/>
            <p:nvPr/>
          </p:nvSpPr>
          <p:spPr>
            <a:xfrm>
              <a:off x="3428618" y="3507354"/>
              <a:ext cx="239888" cy="160828"/>
            </a:xfrm>
            <a:prstGeom prst="rect">
              <a:avLst/>
            </a:prstGeom>
            <a:solidFill>
              <a:srgbClr val="1CABE2">
                <a:alpha val="100000"/>
              </a:srgbClr>
            </a:solidFill>
          </p:spPr>
          <p:txBody>
            <a:bodyPr/>
            <a:lstStyle/>
            <a:p>
              <a:endParaRPr/>
            </a:p>
          </p:txBody>
        </p:sp>
        <p:sp>
          <p:nvSpPr>
            <p:cNvPr id="41" name="rc41"/>
            <p:cNvSpPr/>
            <p:nvPr/>
          </p:nvSpPr>
          <p:spPr>
            <a:xfrm>
              <a:off x="3695161" y="3650839"/>
              <a:ext cx="239888" cy="561170"/>
            </a:xfrm>
            <a:prstGeom prst="rect">
              <a:avLst/>
            </a:prstGeom>
            <a:solidFill>
              <a:srgbClr val="80BD41">
                <a:alpha val="100000"/>
              </a:srgbClr>
            </a:solidFill>
          </p:spPr>
          <p:txBody>
            <a:bodyPr/>
            <a:lstStyle/>
            <a:p>
              <a:endParaRPr/>
            </a:p>
          </p:txBody>
        </p:sp>
        <p:sp>
          <p:nvSpPr>
            <p:cNvPr id="42" name="rc42"/>
            <p:cNvSpPr/>
            <p:nvPr/>
          </p:nvSpPr>
          <p:spPr>
            <a:xfrm>
              <a:off x="3695161" y="3487030"/>
              <a:ext cx="239888" cy="163809"/>
            </a:xfrm>
            <a:prstGeom prst="rect">
              <a:avLst/>
            </a:prstGeom>
            <a:solidFill>
              <a:srgbClr val="1CABE2">
                <a:alpha val="100000"/>
              </a:srgbClr>
            </a:solidFill>
          </p:spPr>
          <p:txBody>
            <a:bodyPr/>
            <a:lstStyle/>
            <a:p>
              <a:endParaRPr/>
            </a:p>
          </p:txBody>
        </p:sp>
        <p:sp>
          <p:nvSpPr>
            <p:cNvPr id="43" name="rc43"/>
            <p:cNvSpPr/>
            <p:nvPr/>
          </p:nvSpPr>
          <p:spPr>
            <a:xfrm>
              <a:off x="3961705" y="3660117"/>
              <a:ext cx="239888" cy="551892"/>
            </a:xfrm>
            <a:prstGeom prst="rect">
              <a:avLst/>
            </a:prstGeom>
            <a:solidFill>
              <a:srgbClr val="80BD41">
                <a:alpha val="100000"/>
              </a:srgbClr>
            </a:solidFill>
          </p:spPr>
          <p:txBody>
            <a:bodyPr/>
            <a:lstStyle/>
            <a:p>
              <a:endParaRPr/>
            </a:p>
          </p:txBody>
        </p:sp>
        <p:sp>
          <p:nvSpPr>
            <p:cNvPr id="44" name="rc44"/>
            <p:cNvSpPr/>
            <p:nvPr/>
          </p:nvSpPr>
          <p:spPr>
            <a:xfrm>
              <a:off x="3961705" y="3460884"/>
              <a:ext cx="239888" cy="199232"/>
            </a:xfrm>
            <a:prstGeom prst="rect">
              <a:avLst/>
            </a:prstGeom>
            <a:solidFill>
              <a:srgbClr val="1CABE2">
                <a:alpha val="100000"/>
              </a:srgbClr>
            </a:solidFill>
          </p:spPr>
          <p:txBody>
            <a:bodyPr/>
            <a:lstStyle/>
            <a:p>
              <a:endParaRPr/>
            </a:p>
          </p:txBody>
        </p:sp>
        <p:sp>
          <p:nvSpPr>
            <p:cNvPr id="45" name="rc45"/>
            <p:cNvSpPr/>
            <p:nvPr/>
          </p:nvSpPr>
          <p:spPr>
            <a:xfrm>
              <a:off x="4228248" y="3604183"/>
              <a:ext cx="239888" cy="607826"/>
            </a:xfrm>
            <a:prstGeom prst="rect">
              <a:avLst/>
            </a:prstGeom>
            <a:solidFill>
              <a:srgbClr val="80BD41">
                <a:alpha val="100000"/>
              </a:srgbClr>
            </a:solidFill>
          </p:spPr>
          <p:txBody>
            <a:bodyPr/>
            <a:lstStyle/>
            <a:p>
              <a:endParaRPr/>
            </a:p>
          </p:txBody>
        </p:sp>
        <p:sp>
          <p:nvSpPr>
            <p:cNvPr id="46" name="rc46"/>
            <p:cNvSpPr/>
            <p:nvPr/>
          </p:nvSpPr>
          <p:spPr>
            <a:xfrm>
              <a:off x="4228248" y="3438875"/>
              <a:ext cx="239888" cy="165307"/>
            </a:xfrm>
            <a:prstGeom prst="rect">
              <a:avLst/>
            </a:prstGeom>
            <a:solidFill>
              <a:srgbClr val="1CABE2">
                <a:alpha val="100000"/>
              </a:srgbClr>
            </a:solidFill>
          </p:spPr>
          <p:txBody>
            <a:bodyPr/>
            <a:lstStyle/>
            <a:p>
              <a:endParaRPr/>
            </a:p>
          </p:txBody>
        </p:sp>
        <p:sp>
          <p:nvSpPr>
            <p:cNvPr id="47" name="rc47"/>
            <p:cNvSpPr/>
            <p:nvPr/>
          </p:nvSpPr>
          <p:spPr>
            <a:xfrm>
              <a:off x="4494791" y="3590558"/>
              <a:ext cx="239888" cy="621451"/>
            </a:xfrm>
            <a:prstGeom prst="rect">
              <a:avLst/>
            </a:prstGeom>
            <a:solidFill>
              <a:srgbClr val="80BD41">
                <a:alpha val="100000"/>
              </a:srgbClr>
            </a:solidFill>
          </p:spPr>
          <p:txBody>
            <a:bodyPr/>
            <a:lstStyle/>
            <a:p>
              <a:endParaRPr/>
            </a:p>
          </p:txBody>
        </p:sp>
        <p:sp>
          <p:nvSpPr>
            <p:cNvPr id="48" name="rc48"/>
            <p:cNvSpPr/>
            <p:nvPr/>
          </p:nvSpPr>
          <p:spPr>
            <a:xfrm>
              <a:off x="4494791" y="3417788"/>
              <a:ext cx="239888" cy="172769"/>
            </a:xfrm>
            <a:prstGeom prst="rect">
              <a:avLst/>
            </a:prstGeom>
            <a:solidFill>
              <a:srgbClr val="1CABE2">
                <a:alpha val="100000"/>
              </a:srgbClr>
            </a:solidFill>
          </p:spPr>
          <p:txBody>
            <a:bodyPr/>
            <a:lstStyle/>
            <a:p>
              <a:endParaRPr/>
            </a:p>
          </p:txBody>
        </p:sp>
        <p:sp>
          <p:nvSpPr>
            <p:cNvPr id="49" name="rc49"/>
            <p:cNvSpPr/>
            <p:nvPr/>
          </p:nvSpPr>
          <p:spPr>
            <a:xfrm>
              <a:off x="4761334" y="3589119"/>
              <a:ext cx="239888" cy="622890"/>
            </a:xfrm>
            <a:prstGeom prst="rect">
              <a:avLst/>
            </a:prstGeom>
            <a:solidFill>
              <a:srgbClr val="80BD41">
                <a:alpha val="100000"/>
              </a:srgbClr>
            </a:solidFill>
          </p:spPr>
          <p:txBody>
            <a:bodyPr/>
            <a:lstStyle/>
            <a:p>
              <a:endParaRPr/>
            </a:p>
          </p:txBody>
        </p:sp>
        <p:sp>
          <p:nvSpPr>
            <p:cNvPr id="50" name="rc50"/>
            <p:cNvSpPr/>
            <p:nvPr/>
          </p:nvSpPr>
          <p:spPr>
            <a:xfrm>
              <a:off x="4761334" y="3399386"/>
              <a:ext cx="239888" cy="189732"/>
            </a:xfrm>
            <a:prstGeom prst="rect">
              <a:avLst/>
            </a:prstGeom>
            <a:solidFill>
              <a:srgbClr val="1CABE2">
                <a:alpha val="100000"/>
              </a:srgbClr>
            </a:solidFill>
          </p:spPr>
          <p:txBody>
            <a:bodyPr/>
            <a:lstStyle/>
            <a:p>
              <a:endParaRPr/>
            </a:p>
          </p:txBody>
        </p:sp>
        <p:sp>
          <p:nvSpPr>
            <p:cNvPr id="51" name="rc51"/>
            <p:cNvSpPr/>
            <p:nvPr/>
          </p:nvSpPr>
          <p:spPr>
            <a:xfrm>
              <a:off x="5027877" y="3546065"/>
              <a:ext cx="239888" cy="665943"/>
            </a:xfrm>
            <a:prstGeom prst="rect">
              <a:avLst/>
            </a:prstGeom>
            <a:solidFill>
              <a:srgbClr val="80BD41">
                <a:alpha val="100000"/>
              </a:srgbClr>
            </a:solidFill>
          </p:spPr>
          <p:txBody>
            <a:bodyPr/>
            <a:lstStyle/>
            <a:p>
              <a:endParaRPr/>
            </a:p>
          </p:txBody>
        </p:sp>
        <p:sp>
          <p:nvSpPr>
            <p:cNvPr id="52" name="rc52"/>
            <p:cNvSpPr/>
            <p:nvPr/>
          </p:nvSpPr>
          <p:spPr>
            <a:xfrm>
              <a:off x="5027877" y="3379446"/>
              <a:ext cx="239888" cy="166619"/>
            </a:xfrm>
            <a:prstGeom prst="rect">
              <a:avLst/>
            </a:prstGeom>
            <a:solidFill>
              <a:srgbClr val="1CABE2">
                <a:alpha val="100000"/>
              </a:srgbClr>
            </a:solidFill>
          </p:spPr>
          <p:txBody>
            <a:bodyPr/>
            <a:lstStyle/>
            <a:p>
              <a:endParaRPr/>
            </a:p>
          </p:txBody>
        </p:sp>
        <p:sp>
          <p:nvSpPr>
            <p:cNvPr id="53" name="rc53"/>
            <p:cNvSpPr/>
            <p:nvPr/>
          </p:nvSpPr>
          <p:spPr>
            <a:xfrm>
              <a:off x="5294420" y="3537375"/>
              <a:ext cx="239888" cy="674633"/>
            </a:xfrm>
            <a:prstGeom prst="rect">
              <a:avLst/>
            </a:prstGeom>
            <a:solidFill>
              <a:srgbClr val="80BD41">
                <a:alpha val="100000"/>
              </a:srgbClr>
            </a:solidFill>
          </p:spPr>
          <p:txBody>
            <a:bodyPr/>
            <a:lstStyle/>
            <a:p>
              <a:endParaRPr/>
            </a:p>
          </p:txBody>
        </p:sp>
        <p:sp>
          <p:nvSpPr>
            <p:cNvPr id="54" name="rc54"/>
            <p:cNvSpPr/>
            <p:nvPr/>
          </p:nvSpPr>
          <p:spPr>
            <a:xfrm>
              <a:off x="5294420" y="3358683"/>
              <a:ext cx="239888" cy="178692"/>
            </a:xfrm>
            <a:prstGeom prst="rect">
              <a:avLst/>
            </a:prstGeom>
            <a:solidFill>
              <a:srgbClr val="1CABE2">
                <a:alpha val="100000"/>
              </a:srgbClr>
            </a:solidFill>
          </p:spPr>
          <p:txBody>
            <a:bodyPr/>
            <a:lstStyle/>
            <a:p>
              <a:endParaRPr/>
            </a:p>
          </p:txBody>
        </p:sp>
        <p:sp>
          <p:nvSpPr>
            <p:cNvPr id="55" name="rc55"/>
            <p:cNvSpPr/>
            <p:nvPr/>
          </p:nvSpPr>
          <p:spPr>
            <a:xfrm>
              <a:off x="5560963" y="3526252"/>
              <a:ext cx="239888" cy="685757"/>
            </a:xfrm>
            <a:prstGeom prst="rect">
              <a:avLst/>
            </a:prstGeom>
            <a:solidFill>
              <a:srgbClr val="80BD41">
                <a:alpha val="100000"/>
              </a:srgbClr>
            </a:solidFill>
          </p:spPr>
          <p:txBody>
            <a:bodyPr/>
            <a:lstStyle/>
            <a:p>
              <a:endParaRPr/>
            </a:p>
          </p:txBody>
        </p:sp>
        <p:sp>
          <p:nvSpPr>
            <p:cNvPr id="56" name="rc56"/>
            <p:cNvSpPr/>
            <p:nvPr/>
          </p:nvSpPr>
          <p:spPr>
            <a:xfrm>
              <a:off x="5560963" y="3340701"/>
              <a:ext cx="239888" cy="185551"/>
            </a:xfrm>
            <a:prstGeom prst="rect">
              <a:avLst/>
            </a:prstGeom>
            <a:solidFill>
              <a:srgbClr val="1CABE2">
                <a:alpha val="100000"/>
              </a:srgbClr>
            </a:solidFill>
          </p:spPr>
          <p:txBody>
            <a:bodyPr/>
            <a:lstStyle/>
            <a:p>
              <a:endParaRPr/>
            </a:p>
          </p:txBody>
        </p:sp>
        <p:sp>
          <p:nvSpPr>
            <p:cNvPr id="57" name="rc57"/>
            <p:cNvSpPr/>
            <p:nvPr/>
          </p:nvSpPr>
          <p:spPr>
            <a:xfrm>
              <a:off x="5827506" y="3508199"/>
              <a:ext cx="239888" cy="703810"/>
            </a:xfrm>
            <a:prstGeom prst="rect">
              <a:avLst/>
            </a:prstGeom>
            <a:solidFill>
              <a:srgbClr val="80BD41">
                <a:alpha val="100000"/>
              </a:srgbClr>
            </a:solidFill>
          </p:spPr>
          <p:txBody>
            <a:bodyPr/>
            <a:lstStyle/>
            <a:p>
              <a:endParaRPr/>
            </a:p>
          </p:txBody>
        </p:sp>
        <p:sp>
          <p:nvSpPr>
            <p:cNvPr id="58" name="rc58"/>
            <p:cNvSpPr/>
            <p:nvPr/>
          </p:nvSpPr>
          <p:spPr>
            <a:xfrm>
              <a:off x="5827506" y="3314785"/>
              <a:ext cx="239888" cy="193413"/>
            </a:xfrm>
            <a:prstGeom prst="rect">
              <a:avLst/>
            </a:prstGeom>
            <a:solidFill>
              <a:srgbClr val="1CABE2">
                <a:alpha val="100000"/>
              </a:srgbClr>
            </a:solidFill>
          </p:spPr>
          <p:txBody>
            <a:bodyPr/>
            <a:lstStyle/>
            <a:p>
              <a:endParaRPr/>
            </a:p>
          </p:txBody>
        </p:sp>
        <p:sp>
          <p:nvSpPr>
            <p:cNvPr id="59" name="rc59"/>
            <p:cNvSpPr/>
            <p:nvPr/>
          </p:nvSpPr>
          <p:spPr>
            <a:xfrm>
              <a:off x="6094049" y="3490341"/>
              <a:ext cx="239888" cy="721667"/>
            </a:xfrm>
            <a:prstGeom prst="rect">
              <a:avLst/>
            </a:prstGeom>
            <a:solidFill>
              <a:srgbClr val="80BD41">
                <a:alpha val="100000"/>
              </a:srgbClr>
            </a:solidFill>
          </p:spPr>
          <p:txBody>
            <a:bodyPr/>
            <a:lstStyle/>
            <a:p>
              <a:endParaRPr/>
            </a:p>
          </p:txBody>
        </p:sp>
        <p:sp>
          <p:nvSpPr>
            <p:cNvPr id="60" name="rc60"/>
            <p:cNvSpPr/>
            <p:nvPr/>
          </p:nvSpPr>
          <p:spPr>
            <a:xfrm>
              <a:off x="6094049" y="3292327"/>
              <a:ext cx="239888" cy="198014"/>
            </a:xfrm>
            <a:prstGeom prst="rect">
              <a:avLst/>
            </a:prstGeom>
            <a:solidFill>
              <a:srgbClr val="1CABE2">
                <a:alpha val="100000"/>
              </a:srgbClr>
            </a:solidFill>
          </p:spPr>
          <p:txBody>
            <a:bodyPr/>
            <a:lstStyle/>
            <a:p>
              <a:endParaRPr/>
            </a:p>
          </p:txBody>
        </p:sp>
        <p:sp>
          <p:nvSpPr>
            <p:cNvPr id="61" name="rc61"/>
            <p:cNvSpPr/>
            <p:nvPr/>
          </p:nvSpPr>
          <p:spPr>
            <a:xfrm>
              <a:off x="6360593" y="3458117"/>
              <a:ext cx="239888" cy="753892"/>
            </a:xfrm>
            <a:prstGeom prst="rect">
              <a:avLst/>
            </a:prstGeom>
            <a:solidFill>
              <a:srgbClr val="80BD41">
                <a:alpha val="100000"/>
              </a:srgbClr>
            </a:solidFill>
          </p:spPr>
          <p:txBody>
            <a:bodyPr/>
            <a:lstStyle/>
            <a:p>
              <a:endParaRPr/>
            </a:p>
          </p:txBody>
        </p:sp>
        <p:sp>
          <p:nvSpPr>
            <p:cNvPr id="62" name="rc62"/>
            <p:cNvSpPr/>
            <p:nvPr/>
          </p:nvSpPr>
          <p:spPr>
            <a:xfrm>
              <a:off x="6360593" y="3273108"/>
              <a:ext cx="239888" cy="185008"/>
            </a:xfrm>
            <a:prstGeom prst="rect">
              <a:avLst/>
            </a:prstGeom>
            <a:solidFill>
              <a:srgbClr val="1CABE2">
                <a:alpha val="100000"/>
              </a:srgbClr>
            </a:solidFill>
          </p:spPr>
          <p:txBody>
            <a:bodyPr/>
            <a:lstStyle/>
            <a:p>
              <a:endParaRPr/>
            </a:p>
          </p:txBody>
        </p:sp>
        <p:sp>
          <p:nvSpPr>
            <p:cNvPr id="63" name="rc63"/>
            <p:cNvSpPr/>
            <p:nvPr/>
          </p:nvSpPr>
          <p:spPr>
            <a:xfrm>
              <a:off x="6627136" y="3442055"/>
              <a:ext cx="239888" cy="769954"/>
            </a:xfrm>
            <a:prstGeom prst="rect">
              <a:avLst/>
            </a:prstGeom>
            <a:solidFill>
              <a:srgbClr val="80BD41">
                <a:alpha val="100000"/>
              </a:srgbClr>
            </a:solidFill>
          </p:spPr>
          <p:txBody>
            <a:bodyPr/>
            <a:lstStyle/>
            <a:p>
              <a:endParaRPr/>
            </a:p>
          </p:txBody>
        </p:sp>
        <p:sp>
          <p:nvSpPr>
            <p:cNvPr id="64" name="rc64"/>
            <p:cNvSpPr/>
            <p:nvPr/>
          </p:nvSpPr>
          <p:spPr>
            <a:xfrm>
              <a:off x="6627136" y="3252846"/>
              <a:ext cx="239888" cy="189208"/>
            </a:xfrm>
            <a:prstGeom prst="rect">
              <a:avLst/>
            </a:prstGeom>
            <a:solidFill>
              <a:srgbClr val="1CABE2">
                <a:alpha val="100000"/>
              </a:srgbClr>
            </a:solidFill>
          </p:spPr>
          <p:txBody>
            <a:bodyPr/>
            <a:lstStyle/>
            <a:p>
              <a:endParaRPr/>
            </a:p>
          </p:txBody>
        </p:sp>
        <p:sp>
          <p:nvSpPr>
            <p:cNvPr id="65" name="rc65"/>
            <p:cNvSpPr/>
            <p:nvPr/>
          </p:nvSpPr>
          <p:spPr>
            <a:xfrm>
              <a:off x="6893679" y="3428767"/>
              <a:ext cx="239888" cy="783241"/>
            </a:xfrm>
            <a:prstGeom prst="rect">
              <a:avLst/>
            </a:prstGeom>
            <a:solidFill>
              <a:srgbClr val="80BD41">
                <a:alpha val="100000"/>
              </a:srgbClr>
            </a:solidFill>
          </p:spPr>
          <p:txBody>
            <a:bodyPr/>
            <a:lstStyle/>
            <a:p>
              <a:endParaRPr/>
            </a:p>
          </p:txBody>
        </p:sp>
        <p:sp>
          <p:nvSpPr>
            <p:cNvPr id="66" name="rc66"/>
            <p:cNvSpPr/>
            <p:nvPr/>
          </p:nvSpPr>
          <p:spPr>
            <a:xfrm>
              <a:off x="6893679" y="3231447"/>
              <a:ext cx="239888" cy="197320"/>
            </a:xfrm>
            <a:prstGeom prst="rect">
              <a:avLst/>
            </a:prstGeom>
            <a:solidFill>
              <a:srgbClr val="1CABE2">
                <a:alpha val="100000"/>
              </a:srgbClr>
            </a:solidFill>
          </p:spPr>
          <p:txBody>
            <a:bodyPr/>
            <a:lstStyle/>
            <a:p>
              <a:endParaRPr/>
            </a:p>
          </p:txBody>
        </p:sp>
        <p:sp>
          <p:nvSpPr>
            <p:cNvPr id="67" name="rc67"/>
            <p:cNvSpPr/>
            <p:nvPr/>
          </p:nvSpPr>
          <p:spPr>
            <a:xfrm>
              <a:off x="7160222" y="3411987"/>
              <a:ext cx="239888" cy="800021"/>
            </a:xfrm>
            <a:prstGeom prst="rect">
              <a:avLst/>
            </a:prstGeom>
            <a:solidFill>
              <a:srgbClr val="80BD41">
                <a:alpha val="100000"/>
              </a:srgbClr>
            </a:solidFill>
          </p:spPr>
          <p:txBody>
            <a:bodyPr/>
            <a:lstStyle/>
            <a:p>
              <a:endParaRPr/>
            </a:p>
          </p:txBody>
        </p:sp>
        <p:sp>
          <p:nvSpPr>
            <p:cNvPr id="68" name="rc68"/>
            <p:cNvSpPr/>
            <p:nvPr/>
          </p:nvSpPr>
          <p:spPr>
            <a:xfrm>
              <a:off x="7160222" y="3211405"/>
              <a:ext cx="239888" cy="200582"/>
            </a:xfrm>
            <a:prstGeom prst="rect">
              <a:avLst/>
            </a:prstGeom>
            <a:solidFill>
              <a:srgbClr val="1CABE2">
                <a:alpha val="100000"/>
              </a:srgbClr>
            </a:solidFill>
          </p:spPr>
          <p:txBody>
            <a:bodyPr/>
            <a:lstStyle/>
            <a:p>
              <a:endParaRPr/>
            </a:p>
          </p:txBody>
        </p:sp>
        <p:sp>
          <p:nvSpPr>
            <p:cNvPr id="69" name="rc69"/>
            <p:cNvSpPr/>
            <p:nvPr/>
          </p:nvSpPr>
          <p:spPr>
            <a:xfrm>
              <a:off x="7426765" y="3389891"/>
              <a:ext cx="239888" cy="822118"/>
            </a:xfrm>
            <a:prstGeom prst="rect">
              <a:avLst/>
            </a:prstGeom>
            <a:solidFill>
              <a:srgbClr val="80BD41">
                <a:alpha val="100000"/>
              </a:srgbClr>
            </a:solidFill>
          </p:spPr>
          <p:txBody>
            <a:bodyPr/>
            <a:lstStyle/>
            <a:p>
              <a:endParaRPr/>
            </a:p>
          </p:txBody>
        </p:sp>
        <p:sp>
          <p:nvSpPr>
            <p:cNvPr id="70" name="rc70"/>
            <p:cNvSpPr/>
            <p:nvPr/>
          </p:nvSpPr>
          <p:spPr>
            <a:xfrm>
              <a:off x="7426765" y="3186170"/>
              <a:ext cx="239888" cy="203720"/>
            </a:xfrm>
            <a:prstGeom prst="rect">
              <a:avLst/>
            </a:prstGeom>
            <a:solidFill>
              <a:srgbClr val="1CABE2">
                <a:alpha val="100000"/>
              </a:srgbClr>
            </a:solidFill>
          </p:spPr>
          <p:txBody>
            <a:bodyPr/>
            <a:lstStyle/>
            <a:p>
              <a:endParaRPr/>
            </a:p>
          </p:txBody>
        </p:sp>
        <p:sp>
          <p:nvSpPr>
            <p:cNvPr id="71" name="rc71"/>
            <p:cNvSpPr/>
            <p:nvPr/>
          </p:nvSpPr>
          <p:spPr>
            <a:xfrm>
              <a:off x="7693308" y="3352913"/>
              <a:ext cx="239888" cy="859096"/>
            </a:xfrm>
            <a:prstGeom prst="rect">
              <a:avLst/>
            </a:prstGeom>
            <a:solidFill>
              <a:srgbClr val="80BD41">
                <a:alpha val="100000"/>
              </a:srgbClr>
            </a:solidFill>
          </p:spPr>
          <p:txBody>
            <a:bodyPr/>
            <a:lstStyle/>
            <a:p>
              <a:endParaRPr/>
            </a:p>
          </p:txBody>
        </p:sp>
        <p:sp>
          <p:nvSpPr>
            <p:cNvPr id="72" name="rc72"/>
            <p:cNvSpPr/>
            <p:nvPr/>
          </p:nvSpPr>
          <p:spPr>
            <a:xfrm>
              <a:off x="7693308" y="3158499"/>
              <a:ext cx="239888" cy="194414"/>
            </a:xfrm>
            <a:prstGeom prst="rect">
              <a:avLst/>
            </a:prstGeom>
            <a:solidFill>
              <a:srgbClr val="1CABE2">
                <a:alpha val="100000"/>
              </a:srgbClr>
            </a:solidFill>
          </p:spPr>
          <p:txBody>
            <a:bodyPr/>
            <a:lstStyle/>
            <a:p>
              <a:endParaRPr/>
            </a:p>
          </p:txBody>
        </p:sp>
        <p:sp>
          <p:nvSpPr>
            <p:cNvPr id="73" name="rc73"/>
            <p:cNvSpPr/>
            <p:nvPr/>
          </p:nvSpPr>
          <p:spPr>
            <a:xfrm>
              <a:off x="7959851" y="3322209"/>
              <a:ext cx="239888" cy="889800"/>
            </a:xfrm>
            <a:prstGeom prst="rect">
              <a:avLst/>
            </a:prstGeom>
            <a:solidFill>
              <a:srgbClr val="80BD41">
                <a:alpha val="100000"/>
              </a:srgbClr>
            </a:solidFill>
          </p:spPr>
          <p:txBody>
            <a:bodyPr/>
            <a:lstStyle/>
            <a:p>
              <a:endParaRPr/>
            </a:p>
          </p:txBody>
        </p:sp>
        <p:sp>
          <p:nvSpPr>
            <p:cNvPr id="74" name="rc74"/>
            <p:cNvSpPr/>
            <p:nvPr/>
          </p:nvSpPr>
          <p:spPr>
            <a:xfrm>
              <a:off x="7959851" y="3137876"/>
              <a:ext cx="239888" cy="184332"/>
            </a:xfrm>
            <a:prstGeom prst="rect">
              <a:avLst/>
            </a:prstGeom>
            <a:solidFill>
              <a:srgbClr val="1CABE2">
                <a:alpha val="100000"/>
              </a:srgbClr>
            </a:solidFill>
          </p:spPr>
          <p:txBody>
            <a:bodyPr/>
            <a:lstStyle/>
            <a:p>
              <a:endParaRPr/>
            </a:p>
          </p:txBody>
        </p:sp>
        <p:sp>
          <p:nvSpPr>
            <p:cNvPr id="75" name="pl75"/>
            <p:cNvSpPr/>
            <p:nvPr/>
          </p:nvSpPr>
          <p:spPr>
            <a:xfrm>
              <a:off x="1416218" y="2428948"/>
              <a:ext cx="6663577" cy="601514"/>
            </a:xfrm>
            <a:custGeom>
              <a:avLst/>
              <a:gdLst/>
              <a:ahLst/>
              <a:cxnLst/>
              <a:rect l="0" t="0" r="0" b="0"/>
              <a:pathLst>
                <a:path w="6663577" h="601514">
                  <a:moveTo>
                    <a:pt x="0" y="601514"/>
                  </a:moveTo>
                  <a:lnTo>
                    <a:pt x="266543" y="601514"/>
                  </a:lnTo>
                  <a:lnTo>
                    <a:pt x="533086" y="580031"/>
                  </a:lnTo>
                  <a:lnTo>
                    <a:pt x="799629" y="494101"/>
                  </a:lnTo>
                  <a:lnTo>
                    <a:pt x="1066172" y="343722"/>
                  </a:lnTo>
                  <a:lnTo>
                    <a:pt x="1332715" y="279274"/>
                  </a:lnTo>
                  <a:lnTo>
                    <a:pt x="1599258" y="193343"/>
                  </a:lnTo>
                  <a:lnTo>
                    <a:pt x="1865801" y="171861"/>
                  </a:lnTo>
                  <a:lnTo>
                    <a:pt x="2132344" y="128895"/>
                  </a:lnTo>
                  <a:lnTo>
                    <a:pt x="2398888" y="128895"/>
                  </a:lnTo>
                  <a:lnTo>
                    <a:pt x="2665431" y="214826"/>
                  </a:lnTo>
                  <a:lnTo>
                    <a:pt x="2931974" y="85930"/>
                  </a:lnTo>
                  <a:lnTo>
                    <a:pt x="3198517" y="107413"/>
                  </a:lnTo>
                  <a:lnTo>
                    <a:pt x="3465060" y="128895"/>
                  </a:lnTo>
                  <a:lnTo>
                    <a:pt x="3731603" y="64447"/>
                  </a:lnTo>
                  <a:lnTo>
                    <a:pt x="3998146" y="85930"/>
                  </a:lnTo>
                  <a:lnTo>
                    <a:pt x="4264689" y="85930"/>
                  </a:lnTo>
                  <a:lnTo>
                    <a:pt x="4531233" y="107413"/>
                  </a:lnTo>
                  <a:lnTo>
                    <a:pt x="4797776" y="107413"/>
                  </a:lnTo>
                  <a:lnTo>
                    <a:pt x="5064319" y="64447"/>
                  </a:lnTo>
                  <a:lnTo>
                    <a:pt x="5330862" y="64447"/>
                  </a:lnTo>
                  <a:lnTo>
                    <a:pt x="5597405" y="64447"/>
                  </a:lnTo>
                  <a:lnTo>
                    <a:pt x="5863948" y="64447"/>
                  </a:lnTo>
                  <a:lnTo>
                    <a:pt x="6130491" y="64447"/>
                  </a:lnTo>
                  <a:lnTo>
                    <a:pt x="6397034" y="21482"/>
                  </a:lnTo>
                  <a:lnTo>
                    <a:pt x="6663577" y="0"/>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45880" y="2849091"/>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55</a:t>
              </a:r>
            </a:p>
          </p:txBody>
        </p:sp>
        <p:sp>
          <p:nvSpPr>
            <p:cNvPr id="77" name="tx77"/>
            <p:cNvSpPr/>
            <p:nvPr/>
          </p:nvSpPr>
          <p:spPr>
            <a:xfrm>
              <a:off x="2678595" y="25252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70</a:t>
              </a:r>
            </a:p>
          </p:txBody>
        </p:sp>
        <p:sp>
          <p:nvSpPr>
            <p:cNvPr id="78" name="tx78"/>
            <p:cNvSpPr/>
            <p:nvPr/>
          </p:nvSpPr>
          <p:spPr>
            <a:xfrm>
              <a:off x="4011311" y="246073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73</a:t>
              </a:r>
            </a:p>
          </p:txBody>
        </p:sp>
        <p:sp>
          <p:nvSpPr>
            <p:cNvPr id="79" name="tx79"/>
            <p:cNvSpPr/>
            <p:nvPr/>
          </p:nvSpPr>
          <p:spPr>
            <a:xfrm>
              <a:off x="5344027" y="23319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80" name="tx80"/>
            <p:cNvSpPr/>
            <p:nvPr/>
          </p:nvSpPr>
          <p:spPr>
            <a:xfrm>
              <a:off x="6410199"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1" name="tx81"/>
            <p:cNvSpPr/>
            <p:nvPr/>
          </p:nvSpPr>
          <p:spPr>
            <a:xfrm>
              <a:off x="667674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2" name="tx82"/>
            <p:cNvSpPr/>
            <p:nvPr/>
          </p:nvSpPr>
          <p:spPr>
            <a:xfrm>
              <a:off x="6943285"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3" name="tx83"/>
            <p:cNvSpPr/>
            <p:nvPr/>
          </p:nvSpPr>
          <p:spPr>
            <a:xfrm>
              <a:off x="7209828"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4" name="tx84"/>
            <p:cNvSpPr/>
            <p:nvPr/>
          </p:nvSpPr>
          <p:spPr>
            <a:xfrm>
              <a:off x="747637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5" name="tx85"/>
            <p:cNvSpPr/>
            <p:nvPr/>
          </p:nvSpPr>
          <p:spPr>
            <a:xfrm>
              <a:off x="7742915" y="22674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82</a:t>
              </a:r>
            </a:p>
          </p:txBody>
        </p:sp>
        <p:sp>
          <p:nvSpPr>
            <p:cNvPr id="86" name="tx86"/>
            <p:cNvSpPr/>
            <p:nvPr/>
          </p:nvSpPr>
          <p:spPr>
            <a:xfrm>
              <a:off x="8009458" y="224590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7" name="tx87"/>
            <p:cNvSpPr/>
            <p:nvPr/>
          </p:nvSpPr>
          <p:spPr>
            <a:xfrm>
              <a:off x="1386073" y="402198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88" name="tx88"/>
            <p:cNvSpPr/>
            <p:nvPr/>
          </p:nvSpPr>
          <p:spPr>
            <a:xfrm>
              <a:off x="1340869" y="374570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89" name="tx89"/>
            <p:cNvSpPr/>
            <p:nvPr/>
          </p:nvSpPr>
          <p:spPr>
            <a:xfrm>
              <a:off x="2718789" y="394694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90" name="tx90"/>
            <p:cNvSpPr/>
            <p:nvPr/>
          </p:nvSpPr>
          <p:spPr>
            <a:xfrm>
              <a:off x="2673584" y="362747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4006300" y="389557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2" name="tx92"/>
            <p:cNvSpPr/>
            <p:nvPr/>
          </p:nvSpPr>
          <p:spPr>
            <a:xfrm>
              <a:off x="4006300" y="352000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3" name="tx93"/>
            <p:cNvSpPr/>
            <p:nvPr/>
          </p:nvSpPr>
          <p:spPr>
            <a:xfrm>
              <a:off x="5339016" y="3834570"/>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94" name="tx94"/>
            <p:cNvSpPr/>
            <p:nvPr/>
          </p:nvSpPr>
          <p:spPr>
            <a:xfrm>
              <a:off x="5339016" y="34089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6405188" y="379462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96" name="tx96"/>
            <p:cNvSpPr/>
            <p:nvPr/>
          </p:nvSpPr>
          <p:spPr>
            <a:xfrm>
              <a:off x="6405188" y="332649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6671731" y="378659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98" name="tx98"/>
            <p:cNvSpPr/>
            <p:nvPr/>
          </p:nvSpPr>
          <p:spPr>
            <a:xfrm>
              <a:off x="6671731" y="330695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6938274" y="377989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0" name="tx100"/>
            <p:cNvSpPr/>
            <p:nvPr/>
          </p:nvSpPr>
          <p:spPr>
            <a:xfrm>
              <a:off x="6938274" y="328961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7204817" y="3771876"/>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102" name="tx102"/>
            <p:cNvSpPr/>
            <p:nvPr/>
          </p:nvSpPr>
          <p:spPr>
            <a:xfrm>
              <a:off x="7204817" y="327120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7471361" y="3761886"/>
              <a:ext cx="150697"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7471361" y="324891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7737904" y="374202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106" name="tx106"/>
            <p:cNvSpPr/>
            <p:nvPr/>
          </p:nvSpPr>
          <p:spPr>
            <a:xfrm>
              <a:off x="7737904" y="321521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7" name="tx107"/>
            <p:cNvSpPr/>
            <p:nvPr/>
          </p:nvSpPr>
          <p:spPr>
            <a:xfrm>
              <a:off x="8049651" y="372666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108" name="tx108"/>
            <p:cNvSpPr/>
            <p:nvPr/>
          </p:nvSpPr>
          <p:spPr>
            <a:xfrm>
              <a:off x="8004447" y="319092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9" name="tx109"/>
            <p:cNvSpPr/>
            <p:nvPr/>
          </p:nvSpPr>
          <p:spPr>
            <a:xfrm>
              <a:off x="1340869" y="350254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10" name="tx110"/>
            <p:cNvSpPr/>
            <p:nvPr/>
          </p:nvSpPr>
          <p:spPr>
            <a:xfrm>
              <a:off x="2673584" y="341618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1" name="tx111"/>
            <p:cNvSpPr/>
            <p:nvPr/>
          </p:nvSpPr>
          <p:spPr>
            <a:xfrm>
              <a:off x="4051504" y="330542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2" name="tx112"/>
            <p:cNvSpPr/>
            <p:nvPr/>
          </p:nvSpPr>
          <p:spPr>
            <a:xfrm>
              <a:off x="5339016" y="320316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113" name="tx113"/>
            <p:cNvSpPr/>
            <p:nvPr/>
          </p:nvSpPr>
          <p:spPr>
            <a:xfrm>
              <a:off x="6405188" y="311621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4" name="tx114"/>
            <p:cNvSpPr/>
            <p:nvPr/>
          </p:nvSpPr>
          <p:spPr>
            <a:xfrm>
              <a:off x="6671731" y="309600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5" name="tx115"/>
            <p:cNvSpPr/>
            <p:nvPr/>
          </p:nvSpPr>
          <p:spPr>
            <a:xfrm>
              <a:off x="6938274" y="307460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6" name="tx116"/>
            <p:cNvSpPr/>
            <p:nvPr/>
          </p:nvSpPr>
          <p:spPr>
            <a:xfrm>
              <a:off x="7204817" y="30545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7" name="tx117"/>
            <p:cNvSpPr/>
            <p:nvPr/>
          </p:nvSpPr>
          <p:spPr>
            <a:xfrm>
              <a:off x="7471361" y="30293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8" name="tx118"/>
            <p:cNvSpPr/>
            <p:nvPr/>
          </p:nvSpPr>
          <p:spPr>
            <a:xfrm>
              <a:off x="7737904" y="300298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9" name="tx119"/>
            <p:cNvSpPr/>
            <p:nvPr/>
          </p:nvSpPr>
          <p:spPr>
            <a:xfrm>
              <a:off x="8004447" y="298236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0" name="tx120"/>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694404" y="3414466"/>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22" name="tx122"/>
            <p:cNvSpPr/>
            <p:nvPr/>
          </p:nvSpPr>
          <p:spPr>
            <a:xfrm>
              <a:off x="616710" y="266821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3" name="tx123"/>
            <p:cNvSpPr/>
            <p:nvPr/>
          </p:nvSpPr>
          <p:spPr>
            <a:xfrm>
              <a:off x="616710" y="192238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4" name="tx12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00008" y="3018617"/>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1" name="tx141"/>
            <p:cNvSpPr/>
            <p:nvPr/>
          </p:nvSpPr>
          <p:spPr>
            <a:xfrm rot="5400000">
              <a:off x="8298852" y="3018617"/>
              <a:ext cx="134304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 (%)</a:t>
              </a:r>
            </a:p>
          </p:txBody>
        </p:sp>
        <p:sp>
          <p:nvSpPr>
            <p:cNvPr id="142" name="pl142"/>
            <p:cNvSpPr/>
            <p:nvPr/>
          </p:nvSpPr>
          <p:spPr>
            <a:xfrm>
              <a:off x="2593959"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2861059" y="5128844"/>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4" name="rc144"/>
            <p:cNvSpPr/>
            <p:nvPr/>
          </p:nvSpPr>
          <p:spPr>
            <a:xfrm>
              <a:off x="4204350" y="5080163"/>
              <a:ext cx="201456" cy="201456"/>
            </a:xfrm>
            <a:prstGeom prst="rect">
              <a:avLst/>
            </a:prstGeom>
            <a:solidFill>
              <a:srgbClr val="1CABE2">
                <a:alpha val="100000"/>
              </a:srgbClr>
            </a:solidFill>
          </p:spPr>
          <p:txBody>
            <a:bodyPr/>
            <a:lstStyle/>
            <a:p>
              <a:endParaRPr/>
            </a:p>
          </p:txBody>
        </p:sp>
        <p:sp>
          <p:nvSpPr>
            <p:cNvPr id="145" name="rc145"/>
            <p:cNvSpPr/>
            <p:nvPr/>
          </p:nvSpPr>
          <p:spPr>
            <a:xfrm>
              <a:off x="6146956" y="5080163"/>
              <a:ext cx="201456" cy="201456"/>
            </a:xfrm>
            <a:prstGeom prst="rect">
              <a:avLst/>
            </a:prstGeom>
            <a:solidFill>
              <a:srgbClr val="80BD41">
                <a:alpha val="100000"/>
              </a:srgbClr>
            </a:solidFill>
          </p:spPr>
          <p:txBody>
            <a:bodyPr/>
            <a:lstStyle/>
            <a:p>
              <a:endParaRPr/>
            </a:p>
          </p:txBody>
        </p:sp>
        <p:sp>
          <p:nvSpPr>
            <p:cNvPr id="146" name="tx146"/>
            <p:cNvSpPr/>
            <p:nvPr/>
          </p:nvSpPr>
          <p:spPr>
            <a:xfrm>
              <a:off x="4484395" y="5099786"/>
              <a:ext cx="158397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(dose zéro)</a:t>
              </a:r>
            </a:p>
          </p:txBody>
        </p:sp>
        <p:sp>
          <p:nvSpPr>
            <p:cNvPr id="147" name="tx147"/>
            <p:cNvSpPr/>
            <p:nvPr/>
          </p:nvSpPr>
          <p:spPr>
            <a:xfrm>
              <a:off x="6427001" y="5128708"/>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48" name="tx148"/>
            <p:cNvSpPr/>
            <p:nvPr/>
          </p:nvSpPr>
          <p:spPr>
            <a:xfrm>
              <a:off x="951100" y="1411841"/>
              <a:ext cx="621937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DTP1 et du nombre d'enfants vaccinés et non vaccinés,</a:t>
              </a:r>
            </a:p>
          </p:txBody>
        </p:sp>
        <p:sp>
          <p:nvSpPr>
            <p:cNvPr id="149" name="tx149"/>
            <p:cNvSpPr/>
            <p:nvPr/>
          </p:nvSpPr>
          <p:spPr>
            <a:xfrm>
              <a:off x="951100" y="1592892"/>
              <a:ext cx="191034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Central Africa, 2000-2025</a:t>
              </a:r>
            </a:p>
          </p:txBody>
        </p:sp>
        <p:sp>
          <p:nvSpPr>
            <p:cNvPr id="150" name="pl150"/>
            <p:cNvSpPr/>
            <p:nvPr/>
          </p:nvSpPr>
          <p:spPr>
            <a:xfrm>
              <a:off x="220932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03542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586151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768761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3122371"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494846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6774567"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rc161"/>
            <p:cNvSpPr/>
            <p:nvPr/>
          </p:nvSpPr>
          <p:spPr>
            <a:xfrm>
              <a:off x="1296273" y="5840557"/>
              <a:ext cx="4614547" cy="124062"/>
            </a:xfrm>
            <a:prstGeom prst="rect">
              <a:avLst/>
            </a:prstGeom>
            <a:solidFill>
              <a:srgbClr val="80BD41">
                <a:alpha val="100000"/>
              </a:srgbClr>
            </a:solidFill>
          </p:spPr>
          <p:txBody>
            <a:bodyPr/>
            <a:lstStyle/>
            <a:p>
              <a:endParaRPr/>
            </a:p>
          </p:txBody>
        </p:sp>
        <p:sp>
          <p:nvSpPr>
            <p:cNvPr id="162" name="rc162"/>
            <p:cNvSpPr/>
            <p:nvPr/>
          </p:nvSpPr>
          <p:spPr>
            <a:xfrm>
              <a:off x="5910821" y="5840557"/>
              <a:ext cx="1132431" cy="124062"/>
            </a:xfrm>
            <a:prstGeom prst="rect">
              <a:avLst/>
            </a:prstGeom>
            <a:solidFill>
              <a:srgbClr val="1CABE2">
                <a:alpha val="100000"/>
              </a:srgbClr>
            </a:solidFill>
          </p:spPr>
          <p:txBody>
            <a:bodyPr/>
            <a:lstStyle/>
            <a:p>
              <a:endParaRPr/>
            </a:p>
          </p:txBody>
        </p:sp>
        <p:sp>
          <p:nvSpPr>
            <p:cNvPr id="163" name="rc163"/>
            <p:cNvSpPr/>
            <p:nvPr/>
          </p:nvSpPr>
          <p:spPr>
            <a:xfrm>
              <a:off x="1296273" y="5685479"/>
              <a:ext cx="5258497" cy="124062"/>
            </a:xfrm>
            <a:prstGeom prst="rect">
              <a:avLst/>
            </a:prstGeom>
            <a:solidFill>
              <a:srgbClr val="80BD41">
                <a:alpha val="100000"/>
              </a:srgbClr>
            </a:solidFill>
          </p:spPr>
          <p:txBody>
            <a:bodyPr/>
            <a:lstStyle/>
            <a:p>
              <a:endParaRPr/>
            </a:p>
          </p:txBody>
        </p:sp>
        <p:sp>
          <p:nvSpPr>
            <p:cNvPr id="164" name="rc164"/>
            <p:cNvSpPr/>
            <p:nvPr/>
          </p:nvSpPr>
          <p:spPr>
            <a:xfrm>
              <a:off x="6554771" y="5685479"/>
              <a:ext cx="1190001" cy="124062"/>
            </a:xfrm>
            <a:prstGeom prst="rect">
              <a:avLst/>
            </a:prstGeom>
            <a:solidFill>
              <a:srgbClr val="1CABE2">
                <a:alpha val="100000"/>
              </a:srgbClr>
            </a:solidFill>
          </p:spPr>
          <p:txBody>
            <a:bodyPr/>
            <a:lstStyle/>
            <a:p>
              <a:endParaRPr/>
            </a:p>
          </p:txBody>
        </p:sp>
        <p:sp>
          <p:nvSpPr>
            <p:cNvPr id="165" name="rc165"/>
            <p:cNvSpPr/>
            <p:nvPr/>
          </p:nvSpPr>
          <p:spPr>
            <a:xfrm>
              <a:off x="1296273" y="5530401"/>
              <a:ext cx="5446437" cy="124062"/>
            </a:xfrm>
            <a:prstGeom prst="rect">
              <a:avLst/>
            </a:prstGeom>
            <a:solidFill>
              <a:srgbClr val="80BD41">
                <a:alpha val="100000"/>
              </a:srgbClr>
            </a:solidFill>
          </p:spPr>
          <p:txBody>
            <a:bodyPr/>
            <a:lstStyle/>
            <a:p>
              <a:endParaRPr/>
            </a:p>
          </p:txBody>
        </p:sp>
        <p:sp>
          <p:nvSpPr>
            <p:cNvPr id="166" name="rc166"/>
            <p:cNvSpPr/>
            <p:nvPr/>
          </p:nvSpPr>
          <p:spPr>
            <a:xfrm>
              <a:off x="6742711" y="5530401"/>
              <a:ext cx="1128292" cy="124062"/>
            </a:xfrm>
            <a:prstGeom prst="rect">
              <a:avLst/>
            </a:prstGeom>
            <a:solidFill>
              <a:srgbClr val="1CABE2">
                <a:alpha val="100000"/>
              </a:srgbClr>
            </a:solidFill>
          </p:spPr>
          <p:txBody>
            <a:bodyPr/>
            <a:lstStyle/>
            <a:p>
              <a:endParaRPr/>
            </a:p>
          </p:txBody>
        </p:sp>
        <p:sp>
          <p:nvSpPr>
            <p:cNvPr id="167" name="tx167"/>
            <p:cNvSpPr/>
            <p:nvPr/>
          </p:nvSpPr>
          <p:spPr>
            <a:xfrm>
              <a:off x="3515640"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5.1</a:t>
              </a:r>
            </a:p>
          </p:txBody>
        </p:sp>
        <p:sp>
          <p:nvSpPr>
            <p:cNvPr id="168" name="tx168"/>
            <p:cNvSpPr/>
            <p:nvPr/>
          </p:nvSpPr>
          <p:spPr>
            <a:xfrm>
              <a:off x="6389130" y="5856952"/>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1.2</a:t>
              </a:r>
            </a:p>
          </p:txBody>
        </p:sp>
        <p:sp>
          <p:nvSpPr>
            <p:cNvPr id="169" name="tx169"/>
            <p:cNvSpPr/>
            <p:nvPr/>
          </p:nvSpPr>
          <p:spPr>
            <a:xfrm>
              <a:off x="3837615"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5.8</a:t>
              </a:r>
            </a:p>
          </p:txBody>
        </p:sp>
        <p:sp>
          <p:nvSpPr>
            <p:cNvPr id="170" name="tx170"/>
            <p:cNvSpPr/>
            <p:nvPr/>
          </p:nvSpPr>
          <p:spPr>
            <a:xfrm>
              <a:off x="7061864"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1.3</a:t>
              </a:r>
            </a:p>
          </p:txBody>
        </p:sp>
        <p:sp>
          <p:nvSpPr>
            <p:cNvPr id="171" name="tx171"/>
            <p:cNvSpPr/>
            <p:nvPr/>
          </p:nvSpPr>
          <p:spPr>
            <a:xfrm>
              <a:off x="3984323" y="5545252"/>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6</a:t>
              </a:r>
            </a:p>
          </p:txBody>
        </p:sp>
        <p:sp>
          <p:nvSpPr>
            <p:cNvPr id="172" name="tx172"/>
            <p:cNvSpPr/>
            <p:nvPr/>
          </p:nvSpPr>
          <p:spPr>
            <a:xfrm>
              <a:off x="7218950" y="5546796"/>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1.2</a:t>
              </a:r>
            </a:p>
          </p:txBody>
        </p:sp>
        <p:sp>
          <p:nvSpPr>
            <p:cNvPr id="173" name="tx173"/>
            <p:cNvSpPr/>
            <p:nvPr/>
          </p:nvSpPr>
          <p:spPr>
            <a:xfrm>
              <a:off x="7242695"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6.3</a:t>
              </a:r>
            </a:p>
          </p:txBody>
        </p:sp>
        <p:sp>
          <p:nvSpPr>
            <p:cNvPr id="174" name="tx174"/>
            <p:cNvSpPr/>
            <p:nvPr/>
          </p:nvSpPr>
          <p:spPr>
            <a:xfrm>
              <a:off x="7979290" y="5701874"/>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175" name="tx175"/>
            <p:cNvSpPr/>
            <p:nvPr/>
          </p:nvSpPr>
          <p:spPr>
            <a:xfrm>
              <a:off x="8111833" y="5546796"/>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176" name="tx176"/>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0" name="tx180"/>
            <p:cNvSpPr/>
            <p:nvPr/>
          </p:nvSpPr>
          <p:spPr>
            <a:xfrm>
              <a:off x="3005932"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1" name="tx181"/>
            <p:cNvSpPr/>
            <p:nvPr/>
          </p:nvSpPr>
          <p:spPr>
            <a:xfrm>
              <a:off x="4832030"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2" name="tx182"/>
            <p:cNvSpPr/>
            <p:nvPr/>
          </p:nvSpPr>
          <p:spPr>
            <a:xfrm>
              <a:off x="6658128"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 M</a:t>
              </a:r>
            </a:p>
          </p:txBody>
        </p:sp>
        <p:sp>
          <p:nvSpPr>
            <p:cNvPr id="183" name="tx183"/>
            <p:cNvSpPr/>
            <p:nvPr/>
          </p:nvSpPr>
          <p:spPr>
            <a:xfrm>
              <a:off x="3900052" y="619135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84" name="tx184"/>
            <p:cNvSpPr/>
            <p:nvPr/>
          </p:nvSpPr>
          <p:spPr>
            <a:xfrm>
              <a:off x="4128374" y="64042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85" name="tx185"/>
            <p:cNvSpPr/>
            <p:nvPr/>
          </p:nvSpPr>
          <p:spPr>
            <a:xfrm>
              <a:off x="1139831" y="65172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vaccinale contre la DTP1 en 2025 (83 %) était supérieure à celle de 2019 (80 %).
Le nombre d’enfants vaccinés contre la DTP1 a augmenté de 18 %, passant de 5,1 millions en 2019 à 6 millions en 2025.
Le nombre de nourrissons survivants a augmenté d’environ 14 %, passant de 6,3 millions en 2019 à 7,2 millions en 2025.
En 2025, 911 000 enfants de plus ont été vaccinés qu’en 2019.
En 2025, on comptait 907 000 nourrissons survivants (population cible) de plus qu’en 2019.
Pour que la couverture vaccinale augmente, le nombre d’enfants vaccinés doit croître à un rythme plus rapide que celui de la croissance démographique.</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diphtérie, le tétanos et la coqueluche (DTP1) s'élevait à 83 % : 6 millions d'enfants ont reçu au moins une dose de vaccin contenant le DTP, mais 1,2 million n'ont toujours pas été vaccinés.</a:t>
            </a:r>
          </a:p>
        </p:txBody>
      </p:sp>
      <p:grpSp>
        <p:nvGrpSpPr>
          <p:cNvPr id="188" name="Group 187"/>
          <p:cNvGrpSpPr/>
          <p:nvPr/>
        </p:nvGrpSpPr>
        <p:grpSpPr>
          <a:xfrm>
            <a:off x="292608" y="1097280"/>
            <a:ext cx="8595360" cy="28575"/>
            <a:chOff x="292608" y="1097280"/>
            <a:chExt cx="8595360" cy="28575"/>
          </a:xfrm>
        </p:grpSpPr>
        <p:sp>
          <p:nvSpPr>
            <p:cNvPr id="18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32889" y="899582"/>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32889" y="1497993"/>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32889" y="2096404"/>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32889" y="2694815"/>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32889" y="3293226"/>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32889" y="3891638"/>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32889" y="4490049"/>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32889" y="5088460"/>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32889" y="5686871"/>
              <a:ext cx="8441521" cy="0"/>
            </a:xfrm>
            <a:custGeom>
              <a:avLst/>
              <a:gdLst/>
              <a:ahLst/>
              <a:cxnLst/>
              <a:rect l="0" t="0" r="0" b="0"/>
              <a:pathLst>
                <a:path w="8441521">
                  <a:moveTo>
                    <a:pt x="0" y="0"/>
                  </a:moveTo>
                  <a:lnTo>
                    <a:pt x="8441521" y="0"/>
                  </a:lnTo>
                  <a:lnTo>
                    <a:pt x="844152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433353" y="3293226"/>
              <a:ext cx="4722529" cy="598411"/>
            </a:xfrm>
            <a:custGeom>
              <a:avLst/>
              <a:gdLst/>
              <a:ahLst/>
              <a:cxnLst/>
              <a:rect l="0" t="0" r="0" b="0"/>
              <a:pathLst>
                <a:path w="4722529" h="598411">
                  <a:moveTo>
                    <a:pt x="0" y="598411"/>
                  </a:moveTo>
                  <a:lnTo>
                    <a:pt x="11925" y="598411"/>
                  </a:lnTo>
                  <a:lnTo>
                    <a:pt x="23851" y="598411"/>
                  </a:lnTo>
                  <a:lnTo>
                    <a:pt x="35776" y="598411"/>
                  </a:lnTo>
                  <a:lnTo>
                    <a:pt x="47702" y="598411"/>
                  </a:lnTo>
                  <a:lnTo>
                    <a:pt x="59627" y="598411"/>
                  </a:lnTo>
                  <a:lnTo>
                    <a:pt x="71553" y="598411"/>
                  </a:lnTo>
                  <a:lnTo>
                    <a:pt x="83479" y="598411"/>
                  </a:lnTo>
                  <a:lnTo>
                    <a:pt x="95404" y="598411"/>
                  </a:lnTo>
                  <a:lnTo>
                    <a:pt x="107330" y="598411"/>
                  </a:lnTo>
                  <a:lnTo>
                    <a:pt x="119255" y="598411"/>
                  </a:lnTo>
                  <a:lnTo>
                    <a:pt x="131181" y="598411"/>
                  </a:lnTo>
                  <a:lnTo>
                    <a:pt x="143106" y="598411"/>
                  </a:lnTo>
                  <a:lnTo>
                    <a:pt x="155032" y="598411"/>
                  </a:lnTo>
                  <a:lnTo>
                    <a:pt x="166958" y="598411"/>
                  </a:lnTo>
                  <a:lnTo>
                    <a:pt x="178883" y="598411"/>
                  </a:lnTo>
                  <a:lnTo>
                    <a:pt x="190809" y="598411"/>
                  </a:lnTo>
                  <a:lnTo>
                    <a:pt x="202734" y="598411"/>
                  </a:lnTo>
                  <a:lnTo>
                    <a:pt x="214660" y="598411"/>
                  </a:lnTo>
                  <a:lnTo>
                    <a:pt x="226586" y="598411"/>
                  </a:lnTo>
                  <a:lnTo>
                    <a:pt x="238511" y="598411"/>
                  </a:lnTo>
                  <a:lnTo>
                    <a:pt x="250437" y="598411"/>
                  </a:lnTo>
                  <a:lnTo>
                    <a:pt x="262362" y="598411"/>
                  </a:lnTo>
                  <a:lnTo>
                    <a:pt x="274288" y="598411"/>
                  </a:lnTo>
                  <a:lnTo>
                    <a:pt x="286213" y="598411"/>
                  </a:lnTo>
                  <a:lnTo>
                    <a:pt x="298139" y="598411"/>
                  </a:lnTo>
                  <a:lnTo>
                    <a:pt x="310065" y="598411"/>
                  </a:lnTo>
                  <a:lnTo>
                    <a:pt x="321990" y="598411"/>
                  </a:lnTo>
                  <a:lnTo>
                    <a:pt x="333916" y="598411"/>
                  </a:lnTo>
                  <a:lnTo>
                    <a:pt x="345841" y="598411"/>
                  </a:lnTo>
                  <a:lnTo>
                    <a:pt x="357767" y="598411"/>
                  </a:lnTo>
                  <a:lnTo>
                    <a:pt x="369692" y="598411"/>
                  </a:lnTo>
                  <a:lnTo>
                    <a:pt x="381618" y="598411"/>
                  </a:lnTo>
                  <a:lnTo>
                    <a:pt x="393544" y="598411"/>
                  </a:lnTo>
                  <a:lnTo>
                    <a:pt x="405469" y="598411"/>
                  </a:lnTo>
                  <a:lnTo>
                    <a:pt x="417395" y="598411"/>
                  </a:lnTo>
                  <a:lnTo>
                    <a:pt x="429320" y="598411"/>
                  </a:lnTo>
                  <a:lnTo>
                    <a:pt x="441246" y="598411"/>
                  </a:lnTo>
                  <a:lnTo>
                    <a:pt x="453172" y="598411"/>
                  </a:lnTo>
                  <a:lnTo>
                    <a:pt x="465097" y="598411"/>
                  </a:lnTo>
                  <a:lnTo>
                    <a:pt x="477023" y="598411"/>
                  </a:lnTo>
                  <a:lnTo>
                    <a:pt x="488948" y="598411"/>
                  </a:lnTo>
                  <a:lnTo>
                    <a:pt x="500874" y="598411"/>
                  </a:lnTo>
                  <a:lnTo>
                    <a:pt x="512799" y="598411"/>
                  </a:lnTo>
                  <a:lnTo>
                    <a:pt x="524725" y="598411"/>
                  </a:lnTo>
                  <a:lnTo>
                    <a:pt x="536651" y="598411"/>
                  </a:lnTo>
                  <a:lnTo>
                    <a:pt x="548576" y="598411"/>
                  </a:lnTo>
                  <a:lnTo>
                    <a:pt x="560502" y="598411"/>
                  </a:lnTo>
                  <a:lnTo>
                    <a:pt x="572427" y="598411"/>
                  </a:lnTo>
                  <a:lnTo>
                    <a:pt x="584353" y="598411"/>
                  </a:lnTo>
                  <a:lnTo>
                    <a:pt x="596279" y="598411"/>
                  </a:lnTo>
                  <a:lnTo>
                    <a:pt x="608204" y="598411"/>
                  </a:lnTo>
                  <a:lnTo>
                    <a:pt x="620130" y="598411"/>
                  </a:lnTo>
                  <a:lnTo>
                    <a:pt x="632055" y="598411"/>
                  </a:lnTo>
                  <a:lnTo>
                    <a:pt x="643981" y="598411"/>
                  </a:lnTo>
                  <a:lnTo>
                    <a:pt x="655906" y="598411"/>
                  </a:lnTo>
                  <a:lnTo>
                    <a:pt x="667832" y="598411"/>
                  </a:lnTo>
                  <a:lnTo>
                    <a:pt x="679758" y="598411"/>
                  </a:lnTo>
                  <a:lnTo>
                    <a:pt x="691683" y="598411"/>
                  </a:lnTo>
                  <a:lnTo>
                    <a:pt x="703609" y="598411"/>
                  </a:lnTo>
                  <a:lnTo>
                    <a:pt x="715534" y="598411"/>
                  </a:lnTo>
                  <a:lnTo>
                    <a:pt x="727460" y="598411"/>
                  </a:lnTo>
                  <a:lnTo>
                    <a:pt x="739385" y="598411"/>
                  </a:lnTo>
                  <a:lnTo>
                    <a:pt x="751311" y="598411"/>
                  </a:lnTo>
                  <a:lnTo>
                    <a:pt x="763237" y="598411"/>
                  </a:lnTo>
                  <a:lnTo>
                    <a:pt x="775162" y="598411"/>
                  </a:lnTo>
                  <a:lnTo>
                    <a:pt x="787088" y="598411"/>
                  </a:lnTo>
                  <a:lnTo>
                    <a:pt x="799013" y="598411"/>
                  </a:lnTo>
                  <a:lnTo>
                    <a:pt x="810939" y="598411"/>
                  </a:lnTo>
                  <a:lnTo>
                    <a:pt x="822865" y="598411"/>
                  </a:lnTo>
                  <a:lnTo>
                    <a:pt x="834790" y="598411"/>
                  </a:lnTo>
                  <a:lnTo>
                    <a:pt x="846716" y="598411"/>
                  </a:lnTo>
                  <a:lnTo>
                    <a:pt x="858641" y="598411"/>
                  </a:lnTo>
                  <a:lnTo>
                    <a:pt x="870567" y="598411"/>
                  </a:lnTo>
                  <a:lnTo>
                    <a:pt x="882492" y="598411"/>
                  </a:lnTo>
                  <a:lnTo>
                    <a:pt x="894418" y="598411"/>
                  </a:lnTo>
                  <a:lnTo>
                    <a:pt x="906344" y="598411"/>
                  </a:lnTo>
                  <a:lnTo>
                    <a:pt x="918269" y="598411"/>
                  </a:lnTo>
                  <a:lnTo>
                    <a:pt x="930195" y="598411"/>
                  </a:lnTo>
                  <a:lnTo>
                    <a:pt x="942120" y="598411"/>
                  </a:lnTo>
                  <a:lnTo>
                    <a:pt x="954046" y="598411"/>
                  </a:lnTo>
                  <a:lnTo>
                    <a:pt x="965971" y="598411"/>
                  </a:lnTo>
                  <a:lnTo>
                    <a:pt x="977897" y="598411"/>
                  </a:lnTo>
                  <a:lnTo>
                    <a:pt x="989823" y="598411"/>
                  </a:lnTo>
                  <a:lnTo>
                    <a:pt x="1001748" y="598411"/>
                  </a:lnTo>
                  <a:lnTo>
                    <a:pt x="1013674" y="598411"/>
                  </a:lnTo>
                  <a:lnTo>
                    <a:pt x="1025599" y="598411"/>
                  </a:lnTo>
                  <a:lnTo>
                    <a:pt x="1037525" y="598411"/>
                  </a:lnTo>
                  <a:lnTo>
                    <a:pt x="1049451" y="598411"/>
                  </a:lnTo>
                  <a:lnTo>
                    <a:pt x="1061376" y="598411"/>
                  </a:lnTo>
                  <a:lnTo>
                    <a:pt x="1073302" y="598411"/>
                  </a:lnTo>
                  <a:lnTo>
                    <a:pt x="1085227" y="598411"/>
                  </a:lnTo>
                  <a:lnTo>
                    <a:pt x="1097153" y="598411"/>
                  </a:lnTo>
                  <a:lnTo>
                    <a:pt x="1109078" y="598411"/>
                  </a:lnTo>
                  <a:lnTo>
                    <a:pt x="1121004" y="598411"/>
                  </a:lnTo>
                  <a:lnTo>
                    <a:pt x="1132930" y="598411"/>
                  </a:lnTo>
                  <a:lnTo>
                    <a:pt x="1144855" y="598411"/>
                  </a:lnTo>
                  <a:lnTo>
                    <a:pt x="1156781" y="598411"/>
                  </a:lnTo>
                  <a:lnTo>
                    <a:pt x="1168706" y="598411"/>
                  </a:lnTo>
                  <a:lnTo>
                    <a:pt x="1180632" y="598411"/>
                  </a:lnTo>
                  <a:lnTo>
                    <a:pt x="1180632" y="598210"/>
                  </a:lnTo>
                  <a:lnTo>
                    <a:pt x="1192558" y="598175"/>
                  </a:lnTo>
                  <a:lnTo>
                    <a:pt x="1204483" y="598133"/>
                  </a:lnTo>
                  <a:lnTo>
                    <a:pt x="1216409" y="598085"/>
                  </a:lnTo>
                  <a:lnTo>
                    <a:pt x="1228334" y="598028"/>
                  </a:lnTo>
                  <a:lnTo>
                    <a:pt x="1240260" y="597961"/>
                  </a:lnTo>
                  <a:lnTo>
                    <a:pt x="1252185" y="597882"/>
                  </a:lnTo>
                  <a:lnTo>
                    <a:pt x="1264111" y="597789"/>
                  </a:lnTo>
                  <a:lnTo>
                    <a:pt x="1276037" y="597680"/>
                  </a:lnTo>
                  <a:lnTo>
                    <a:pt x="1287962" y="597552"/>
                  </a:lnTo>
                  <a:lnTo>
                    <a:pt x="1299888" y="597402"/>
                  </a:lnTo>
                  <a:lnTo>
                    <a:pt x="1311813" y="597225"/>
                  </a:lnTo>
                  <a:lnTo>
                    <a:pt x="1323739" y="597018"/>
                  </a:lnTo>
                  <a:lnTo>
                    <a:pt x="1335664" y="596774"/>
                  </a:lnTo>
                  <a:lnTo>
                    <a:pt x="1347590" y="596488"/>
                  </a:lnTo>
                  <a:lnTo>
                    <a:pt x="1359516" y="596152"/>
                  </a:lnTo>
                  <a:lnTo>
                    <a:pt x="1371441" y="595758"/>
                  </a:lnTo>
                  <a:lnTo>
                    <a:pt x="1383367" y="595295"/>
                  </a:lnTo>
                  <a:lnTo>
                    <a:pt x="1395292" y="594751"/>
                  </a:lnTo>
                  <a:lnTo>
                    <a:pt x="1407218" y="594114"/>
                  </a:lnTo>
                  <a:lnTo>
                    <a:pt x="1419144" y="593367"/>
                  </a:lnTo>
                  <a:lnTo>
                    <a:pt x="1431069" y="592491"/>
                  </a:lnTo>
                  <a:lnTo>
                    <a:pt x="1442995" y="591465"/>
                  </a:lnTo>
                  <a:lnTo>
                    <a:pt x="1454920" y="590263"/>
                  </a:lnTo>
                  <a:lnTo>
                    <a:pt x="1466846" y="588857"/>
                  </a:lnTo>
                  <a:lnTo>
                    <a:pt x="1478771" y="587212"/>
                  </a:lnTo>
                  <a:lnTo>
                    <a:pt x="1490697" y="585291"/>
                  </a:lnTo>
                  <a:lnTo>
                    <a:pt x="1502623" y="583048"/>
                  </a:lnTo>
                  <a:lnTo>
                    <a:pt x="1514548" y="580435"/>
                  </a:lnTo>
                  <a:lnTo>
                    <a:pt x="1526474" y="577392"/>
                  </a:lnTo>
                  <a:lnTo>
                    <a:pt x="1538399" y="573857"/>
                  </a:lnTo>
                  <a:lnTo>
                    <a:pt x="1550325" y="569756"/>
                  </a:lnTo>
                  <a:lnTo>
                    <a:pt x="1562250" y="565010"/>
                  </a:lnTo>
                  <a:lnTo>
                    <a:pt x="1574176" y="559532"/>
                  </a:lnTo>
                  <a:lnTo>
                    <a:pt x="1586102" y="553228"/>
                  </a:lnTo>
                  <a:lnTo>
                    <a:pt x="1598027" y="545996"/>
                  </a:lnTo>
                  <a:lnTo>
                    <a:pt x="1609953" y="537735"/>
                  </a:lnTo>
                  <a:lnTo>
                    <a:pt x="1621878" y="528338"/>
                  </a:lnTo>
                  <a:lnTo>
                    <a:pt x="1633804" y="517704"/>
                  </a:lnTo>
                  <a:lnTo>
                    <a:pt x="1645730" y="505740"/>
                  </a:lnTo>
                  <a:lnTo>
                    <a:pt x="1657655" y="492365"/>
                  </a:lnTo>
                  <a:lnTo>
                    <a:pt x="1669581" y="477522"/>
                  </a:lnTo>
                  <a:lnTo>
                    <a:pt x="1681506" y="461179"/>
                  </a:lnTo>
                  <a:lnTo>
                    <a:pt x="1693432" y="443345"/>
                  </a:lnTo>
                  <a:lnTo>
                    <a:pt x="1705357" y="424070"/>
                  </a:lnTo>
                  <a:lnTo>
                    <a:pt x="1717283" y="403452"/>
                  </a:lnTo>
                  <a:lnTo>
                    <a:pt x="1729209" y="381642"/>
                  </a:lnTo>
                  <a:lnTo>
                    <a:pt x="1741134" y="358842"/>
                  </a:lnTo>
                  <a:lnTo>
                    <a:pt x="1753060" y="335296"/>
                  </a:lnTo>
                  <a:lnTo>
                    <a:pt x="1764985" y="311288"/>
                  </a:lnTo>
                  <a:lnTo>
                    <a:pt x="1776911" y="287123"/>
                  </a:lnTo>
                  <a:lnTo>
                    <a:pt x="1788837" y="263114"/>
                  </a:lnTo>
                  <a:lnTo>
                    <a:pt x="1800762" y="239569"/>
                  </a:lnTo>
                  <a:lnTo>
                    <a:pt x="1812688" y="216768"/>
                  </a:lnTo>
                  <a:lnTo>
                    <a:pt x="1824613" y="194958"/>
                  </a:lnTo>
                  <a:lnTo>
                    <a:pt x="1836539" y="174340"/>
                  </a:lnTo>
                  <a:lnTo>
                    <a:pt x="1848464" y="155065"/>
                  </a:lnTo>
                  <a:lnTo>
                    <a:pt x="1860390" y="137231"/>
                  </a:lnTo>
                  <a:lnTo>
                    <a:pt x="1872316" y="120889"/>
                  </a:lnTo>
                  <a:lnTo>
                    <a:pt x="1884241" y="106045"/>
                  </a:lnTo>
                  <a:lnTo>
                    <a:pt x="1896167" y="92670"/>
                  </a:lnTo>
                  <a:lnTo>
                    <a:pt x="1908092" y="80706"/>
                  </a:lnTo>
                  <a:lnTo>
                    <a:pt x="1920018" y="70072"/>
                  </a:lnTo>
                  <a:lnTo>
                    <a:pt x="1931943" y="60675"/>
                  </a:lnTo>
                  <a:lnTo>
                    <a:pt x="1943869" y="52414"/>
                  </a:lnTo>
                  <a:lnTo>
                    <a:pt x="1955795" y="45182"/>
                  </a:lnTo>
                  <a:lnTo>
                    <a:pt x="1967720" y="38878"/>
                  </a:lnTo>
                  <a:lnTo>
                    <a:pt x="1979646" y="33400"/>
                  </a:lnTo>
                  <a:lnTo>
                    <a:pt x="1991571" y="28654"/>
                  </a:lnTo>
                  <a:lnTo>
                    <a:pt x="2003497" y="24553"/>
                  </a:lnTo>
                  <a:lnTo>
                    <a:pt x="2015423" y="21018"/>
                  </a:lnTo>
                  <a:lnTo>
                    <a:pt x="2027348" y="17975"/>
                  </a:lnTo>
                  <a:lnTo>
                    <a:pt x="2039274" y="15362"/>
                  </a:lnTo>
                  <a:lnTo>
                    <a:pt x="2051199" y="13119"/>
                  </a:lnTo>
                  <a:lnTo>
                    <a:pt x="2063125" y="11198"/>
                  </a:lnTo>
                  <a:lnTo>
                    <a:pt x="2075050" y="9554"/>
                  </a:lnTo>
                  <a:lnTo>
                    <a:pt x="2086976" y="8147"/>
                  </a:lnTo>
                  <a:lnTo>
                    <a:pt x="2098902" y="6945"/>
                  </a:lnTo>
                  <a:lnTo>
                    <a:pt x="2110827" y="5919"/>
                  </a:lnTo>
                  <a:lnTo>
                    <a:pt x="2122753" y="5043"/>
                  </a:lnTo>
                  <a:lnTo>
                    <a:pt x="2134678" y="4296"/>
                  </a:lnTo>
                  <a:lnTo>
                    <a:pt x="2146604" y="3659"/>
                  </a:lnTo>
                  <a:lnTo>
                    <a:pt x="2158529" y="3115"/>
                  </a:lnTo>
                  <a:lnTo>
                    <a:pt x="2170455" y="2653"/>
                  </a:lnTo>
                  <a:lnTo>
                    <a:pt x="2182381" y="2258"/>
                  </a:lnTo>
                  <a:lnTo>
                    <a:pt x="2194306" y="1922"/>
                  </a:lnTo>
                  <a:lnTo>
                    <a:pt x="2206232" y="1636"/>
                  </a:lnTo>
                  <a:lnTo>
                    <a:pt x="2218157" y="1392"/>
                  </a:lnTo>
                  <a:lnTo>
                    <a:pt x="2230083" y="1185"/>
                  </a:lnTo>
                  <a:lnTo>
                    <a:pt x="2242009" y="1008"/>
                  </a:lnTo>
                  <a:lnTo>
                    <a:pt x="2253934" y="858"/>
                  </a:lnTo>
                  <a:lnTo>
                    <a:pt x="2265860" y="730"/>
                  </a:lnTo>
                  <a:lnTo>
                    <a:pt x="2277785" y="621"/>
                  </a:lnTo>
                  <a:lnTo>
                    <a:pt x="2289711" y="528"/>
                  </a:lnTo>
                  <a:lnTo>
                    <a:pt x="2301636" y="450"/>
                  </a:lnTo>
                  <a:lnTo>
                    <a:pt x="2313562" y="382"/>
                  </a:lnTo>
                  <a:lnTo>
                    <a:pt x="2325488" y="325"/>
                  </a:lnTo>
                  <a:lnTo>
                    <a:pt x="2337413" y="277"/>
                  </a:lnTo>
                  <a:lnTo>
                    <a:pt x="2349339" y="235"/>
                  </a:lnTo>
                  <a:lnTo>
                    <a:pt x="2361264" y="20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F8766D">
                  <a:alpha val="100000"/>
                </a:srgbClr>
              </a:solidFill>
              <a:prstDash val="solid"/>
              <a:round/>
            </a:ln>
          </p:spPr>
          <p:txBody>
            <a:bodyPr/>
            <a:lstStyle/>
            <a:p>
              <a:endParaRPr/>
            </a:p>
          </p:txBody>
        </p:sp>
        <p:sp>
          <p:nvSpPr>
            <p:cNvPr id="14" name="pl14"/>
            <p:cNvSpPr/>
            <p:nvPr/>
          </p:nvSpPr>
          <p:spPr>
            <a:xfrm>
              <a:off x="2433353" y="1497993"/>
              <a:ext cx="4722529" cy="0"/>
            </a:xfrm>
            <a:custGeom>
              <a:avLst/>
              <a:gdLst/>
              <a:ahLst/>
              <a:cxnLst/>
              <a:rect l="0" t="0" r="0" b="0"/>
              <a:pathLst>
                <a:path w="4722529">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D39200">
                  <a:alpha val="100000"/>
                </a:srgbClr>
              </a:solidFill>
              <a:prstDash val="solid"/>
              <a:round/>
            </a:ln>
          </p:spPr>
          <p:txBody>
            <a:bodyPr/>
            <a:lstStyle/>
            <a:p>
              <a:endParaRPr/>
            </a:p>
          </p:txBody>
        </p:sp>
        <p:sp>
          <p:nvSpPr>
            <p:cNvPr id="15" name="pl15"/>
            <p:cNvSpPr/>
            <p:nvPr/>
          </p:nvSpPr>
          <p:spPr>
            <a:xfrm>
              <a:off x="2433353" y="3293226"/>
              <a:ext cx="4722529" cy="1196822"/>
            </a:xfrm>
            <a:custGeom>
              <a:avLst/>
              <a:gdLst/>
              <a:ahLst/>
              <a:cxnLst/>
              <a:rect l="0" t="0" r="0" b="0"/>
              <a:pathLst>
                <a:path w="4722529" h="1196822">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00"/>
                  </a:lnTo>
                  <a:lnTo>
                    <a:pt x="1192558" y="235"/>
                  </a:lnTo>
                  <a:lnTo>
                    <a:pt x="1204483" y="277"/>
                  </a:lnTo>
                  <a:lnTo>
                    <a:pt x="1216409" y="325"/>
                  </a:lnTo>
                  <a:lnTo>
                    <a:pt x="1228334" y="382"/>
                  </a:lnTo>
                  <a:lnTo>
                    <a:pt x="1240260" y="450"/>
                  </a:lnTo>
                  <a:lnTo>
                    <a:pt x="1252185" y="528"/>
                  </a:lnTo>
                  <a:lnTo>
                    <a:pt x="1264111" y="621"/>
                  </a:lnTo>
                  <a:lnTo>
                    <a:pt x="1276037" y="730"/>
                  </a:lnTo>
                  <a:lnTo>
                    <a:pt x="1287962" y="858"/>
                  </a:lnTo>
                  <a:lnTo>
                    <a:pt x="1299888" y="1008"/>
                  </a:lnTo>
                  <a:lnTo>
                    <a:pt x="1311813" y="1185"/>
                  </a:lnTo>
                  <a:lnTo>
                    <a:pt x="1323739" y="1392"/>
                  </a:lnTo>
                  <a:lnTo>
                    <a:pt x="1335664" y="1636"/>
                  </a:lnTo>
                  <a:lnTo>
                    <a:pt x="1347590" y="1922"/>
                  </a:lnTo>
                  <a:lnTo>
                    <a:pt x="1359516" y="2258"/>
                  </a:lnTo>
                  <a:lnTo>
                    <a:pt x="1371441" y="2653"/>
                  </a:lnTo>
                  <a:lnTo>
                    <a:pt x="1383367" y="3115"/>
                  </a:lnTo>
                  <a:lnTo>
                    <a:pt x="1395292" y="3659"/>
                  </a:lnTo>
                  <a:lnTo>
                    <a:pt x="1407218" y="4296"/>
                  </a:lnTo>
                  <a:lnTo>
                    <a:pt x="1419144" y="5043"/>
                  </a:lnTo>
                  <a:lnTo>
                    <a:pt x="1431069" y="5919"/>
                  </a:lnTo>
                  <a:lnTo>
                    <a:pt x="1442995" y="6945"/>
                  </a:lnTo>
                  <a:lnTo>
                    <a:pt x="1454920" y="8147"/>
                  </a:lnTo>
                  <a:lnTo>
                    <a:pt x="1466846" y="9554"/>
                  </a:lnTo>
                  <a:lnTo>
                    <a:pt x="1478771" y="11198"/>
                  </a:lnTo>
                  <a:lnTo>
                    <a:pt x="1490697" y="13119"/>
                  </a:lnTo>
                  <a:lnTo>
                    <a:pt x="1502623" y="15362"/>
                  </a:lnTo>
                  <a:lnTo>
                    <a:pt x="1514548" y="17975"/>
                  </a:lnTo>
                  <a:lnTo>
                    <a:pt x="1526474" y="21018"/>
                  </a:lnTo>
                  <a:lnTo>
                    <a:pt x="1538399" y="24553"/>
                  </a:lnTo>
                  <a:lnTo>
                    <a:pt x="1550325" y="28654"/>
                  </a:lnTo>
                  <a:lnTo>
                    <a:pt x="1562250" y="33400"/>
                  </a:lnTo>
                  <a:lnTo>
                    <a:pt x="1574176" y="38878"/>
                  </a:lnTo>
                  <a:lnTo>
                    <a:pt x="1586102" y="45182"/>
                  </a:lnTo>
                  <a:lnTo>
                    <a:pt x="1598027" y="52414"/>
                  </a:lnTo>
                  <a:lnTo>
                    <a:pt x="1609953" y="60675"/>
                  </a:lnTo>
                  <a:lnTo>
                    <a:pt x="1621878" y="70072"/>
                  </a:lnTo>
                  <a:lnTo>
                    <a:pt x="1633804" y="80706"/>
                  </a:lnTo>
                  <a:lnTo>
                    <a:pt x="1645730" y="92670"/>
                  </a:lnTo>
                  <a:lnTo>
                    <a:pt x="1657655" y="106045"/>
                  </a:lnTo>
                  <a:lnTo>
                    <a:pt x="1669581" y="120889"/>
                  </a:lnTo>
                  <a:lnTo>
                    <a:pt x="1681506" y="137231"/>
                  </a:lnTo>
                  <a:lnTo>
                    <a:pt x="1693432" y="155065"/>
                  </a:lnTo>
                  <a:lnTo>
                    <a:pt x="1705357" y="174340"/>
                  </a:lnTo>
                  <a:lnTo>
                    <a:pt x="1717283" y="194958"/>
                  </a:lnTo>
                  <a:lnTo>
                    <a:pt x="1729209" y="216768"/>
                  </a:lnTo>
                  <a:lnTo>
                    <a:pt x="1741134" y="239569"/>
                  </a:lnTo>
                  <a:lnTo>
                    <a:pt x="1753060" y="263114"/>
                  </a:lnTo>
                  <a:lnTo>
                    <a:pt x="1764985" y="287123"/>
                  </a:lnTo>
                  <a:lnTo>
                    <a:pt x="1776911" y="311288"/>
                  </a:lnTo>
                  <a:lnTo>
                    <a:pt x="1788837" y="335296"/>
                  </a:lnTo>
                  <a:lnTo>
                    <a:pt x="1800762" y="358842"/>
                  </a:lnTo>
                  <a:lnTo>
                    <a:pt x="1812688" y="381642"/>
                  </a:lnTo>
                  <a:lnTo>
                    <a:pt x="1824613" y="403452"/>
                  </a:lnTo>
                  <a:lnTo>
                    <a:pt x="1836539" y="424070"/>
                  </a:lnTo>
                  <a:lnTo>
                    <a:pt x="1848464" y="443345"/>
                  </a:lnTo>
                  <a:lnTo>
                    <a:pt x="1860390" y="461179"/>
                  </a:lnTo>
                  <a:lnTo>
                    <a:pt x="1872316" y="477522"/>
                  </a:lnTo>
                  <a:lnTo>
                    <a:pt x="1884241" y="492365"/>
                  </a:lnTo>
                  <a:lnTo>
                    <a:pt x="1896167" y="505740"/>
                  </a:lnTo>
                  <a:lnTo>
                    <a:pt x="1908092" y="517704"/>
                  </a:lnTo>
                  <a:lnTo>
                    <a:pt x="1920018" y="528338"/>
                  </a:lnTo>
                  <a:lnTo>
                    <a:pt x="1931943" y="537735"/>
                  </a:lnTo>
                  <a:lnTo>
                    <a:pt x="1943869" y="545996"/>
                  </a:lnTo>
                  <a:lnTo>
                    <a:pt x="1955795" y="553228"/>
                  </a:lnTo>
                  <a:lnTo>
                    <a:pt x="1967720" y="559532"/>
                  </a:lnTo>
                  <a:lnTo>
                    <a:pt x="1979646" y="565010"/>
                  </a:lnTo>
                  <a:lnTo>
                    <a:pt x="1991571" y="569756"/>
                  </a:lnTo>
                  <a:lnTo>
                    <a:pt x="2003497" y="573857"/>
                  </a:lnTo>
                  <a:lnTo>
                    <a:pt x="2015423" y="577392"/>
                  </a:lnTo>
                  <a:lnTo>
                    <a:pt x="2027348" y="580435"/>
                  </a:lnTo>
                  <a:lnTo>
                    <a:pt x="2039274" y="583048"/>
                  </a:lnTo>
                  <a:lnTo>
                    <a:pt x="2051199" y="585291"/>
                  </a:lnTo>
                  <a:lnTo>
                    <a:pt x="2063125" y="587212"/>
                  </a:lnTo>
                  <a:lnTo>
                    <a:pt x="2075050" y="588857"/>
                  </a:lnTo>
                  <a:lnTo>
                    <a:pt x="2086976" y="590263"/>
                  </a:lnTo>
                  <a:lnTo>
                    <a:pt x="2098902" y="591465"/>
                  </a:lnTo>
                  <a:lnTo>
                    <a:pt x="2110827" y="592491"/>
                  </a:lnTo>
                  <a:lnTo>
                    <a:pt x="2122753" y="593367"/>
                  </a:lnTo>
                  <a:lnTo>
                    <a:pt x="2134678" y="594114"/>
                  </a:lnTo>
                  <a:lnTo>
                    <a:pt x="2146604" y="594751"/>
                  </a:lnTo>
                  <a:lnTo>
                    <a:pt x="2158529" y="595295"/>
                  </a:lnTo>
                  <a:lnTo>
                    <a:pt x="2170455" y="595758"/>
                  </a:lnTo>
                  <a:lnTo>
                    <a:pt x="2182381" y="596152"/>
                  </a:lnTo>
                  <a:lnTo>
                    <a:pt x="2194306" y="596488"/>
                  </a:lnTo>
                  <a:lnTo>
                    <a:pt x="2206232" y="596774"/>
                  </a:lnTo>
                  <a:lnTo>
                    <a:pt x="2218157" y="597018"/>
                  </a:lnTo>
                  <a:lnTo>
                    <a:pt x="2230083" y="597225"/>
                  </a:lnTo>
                  <a:lnTo>
                    <a:pt x="2242009" y="597402"/>
                  </a:lnTo>
                  <a:lnTo>
                    <a:pt x="2253934" y="597552"/>
                  </a:lnTo>
                  <a:lnTo>
                    <a:pt x="2265860" y="597680"/>
                  </a:lnTo>
                  <a:lnTo>
                    <a:pt x="2277785" y="597789"/>
                  </a:lnTo>
                  <a:lnTo>
                    <a:pt x="2289711" y="597882"/>
                  </a:lnTo>
                  <a:lnTo>
                    <a:pt x="2301636" y="597961"/>
                  </a:lnTo>
                  <a:lnTo>
                    <a:pt x="2313562" y="598028"/>
                  </a:lnTo>
                  <a:lnTo>
                    <a:pt x="2325488" y="598085"/>
                  </a:lnTo>
                  <a:lnTo>
                    <a:pt x="2337413" y="598133"/>
                  </a:lnTo>
                  <a:lnTo>
                    <a:pt x="2349339" y="598175"/>
                  </a:lnTo>
                  <a:lnTo>
                    <a:pt x="2361264" y="598210"/>
                  </a:lnTo>
                  <a:lnTo>
                    <a:pt x="2361264" y="598611"/>
                  </a:lnTo>
                  <a:lnTo>
                    <a:pt x="2373190" y="598647"/>
                  </a:lnTo>
                  <a:lnTo>
                    <a:pt x="2385116" y="598688"/>
                  </a:lnTo>
                  <a:lnTo>
                    <a:pt x="2397041" y="598736"/>
                  </a:lnTo>
                  <a:lnTo>
                    <a:pt x="2408967" y="598794"/>
                  </a:lnTo>
                  <a:lnTo>
                    <a:pt x="2420892" y="598861"/>
                  </a:lnTo>
                  <a:lnTo>
                    <a:pt x="2432818" y="598940"/>
                  </a:lnTo>
                  <a:lnTo>
                    <a:pt x="2444743" y="599032"/>
                  </a:lnTo>
                  <a:lnTo>
                    <a:pt x="2456669" y="599141"/>
                  </a:lnTo>
                  <a:lnTo>
                    <a:pt x="2468595" y="599269"/>
                  </a:lnTo>
                  <a:lnTo>
                    <a:pt x="2480520" y="599419"/>
                  </a:lnTo>
                  <a:lnTo>
                    <a:pt x="2492446" y="599596"/>
                  </a:lnTo>
                  <a:lnTo>
                    <a:pt x="2504371" y="599803"/>
                  </a:lnTo>
                  <a:lnTo>
                    <a:pt x="2516297" y="600047"/>
                  </a:lnTo>
                  <a:lnTo>
                    <a:pt x="2528222" y="600333"/>
                  </a:lnTo>
                  <a:lnTo>
                    <a:pt x="2540148" y="600669"/>
                  </a:lnTo>
                  <a:lnTo>
                    <a:pt x="2552074" y="601064"/>
                  </a:lnTo>
                  <a:lnTo>
                    <a:pt x="2563999" y="601527"/>
                  </a:lnTo>
                  <a:lnTo>
                    <a:pt x="2575925" y="602070"/>
                  </a:lnTo>
                  <a:lnTo>
                    <a:pt x="2587850" y="602707"/>
                  </a:lnTo>
                  <a:lnTo>
                    <a:pt x="2599776" y="603454"/>
                  </a:lnTo>
                  <a:lnTo>
                    <a:pt x="2611702" y="604330"/>
                  </a:lnTo>
                  <a:lnTo>
                    <a:pt x="2623627" y="605357"/>
                  </a:lnTo>
                  <a:lnTo>
                    <a:pt x="2635553" y="606558"/>
                  </a:lnTo>
                  <a:lnTo>
                    <a:pt x="2647478" y="607965"/>
                  </a:lnTo>
                  <a:lnTo>
                    <a:pt x="2659404" y="609609"/>
                  </a:lnTo>
                  <a:lnTo>
                    <a:pt x="2671329" y="611531"/>
                  </a:lnTo>
                  <a:lnTo>
                    <a:pt x="2683255" y="613773"/>
                  </a:lnTo>
                  <a:lnTo>
                    <a:pt x="2695181" y="616387"/>
                  </a:lnTo>
                  <a:lnTo>
                    <a:pt x="2707106" y="619429"/>
                  </a:lnTo>
                  <a:lnTo>
                    <a:pt x="2719032" y="622964"/>
                  </a:lnTo>
                  <a:lnTo>
                    <a:pt x="2730957" y="627065"/>
                  </a:lnTo>
                  <a:lnTo>
                    <a:pt x="2742883" y="631811"/>
                  </a:lnTo>
                  <a:lnTo>
                    <a:pt x="2754808" y="637289"/>
                  </a:lnTo>
                  <a:lnTo>
                    <a:pt x="2766734" y="643594"/>
                  </a:lnTo>
                  <a:lnTo>
                    <a:pt x="2778660" y="650825"/>
                  </a:lnTo>
                  <a:lnTo>
                    <a:pt x="2790585" y="659087"/>
                  </a:lnTo>
                  <a:lnTo>
                    <a:pt x="2802511" y="668483"/>
                  </a:lnTo>
                  <a:lnTo>
                    <a:pt x="2814436" y="679117"/>
                  </a:lnTo>
                  <a:lnTo>
                    <a:pt x="2826362" y="691081"/>
                  </a:lnTo>
                  <a:lnTo>
                    <a:pt x="2838288" y="704456"/>
                  </a:lnTo>
                  <a:lnTo>
                    <a:pt x="2850213" y="719300"/>
                  </a:lnTo>
                  <a:lnTo>
                    <a:pt x="2862139" y="735642"/>
                  </a:lnTo>
                  <a:lnTo>
                    <a:pt x="2874064" y="753476"/>
                  </a:lnTo>
                  <a:lnTo>
                    <a:pt x="2885990" y="772751"/>
                  </a:lnTo>
                  <a:lnTo>
                    <a:pt x="2897915" y="793369"/>
                  </a:lnTo>
                  <a:lnTo>
                    <a:pt x="2909841" y="815179"/>
                  </a:lnTo>
                  <a:lnTo>
                    <a:pt x="2921767" y="837980"/>
                  </a:lnTo>
                  <a:lnTo>
                    <a:pt x="2933692" y="861525"/>
                  </a:lnTo>
                  <a:lnTo>
                    <a:pt x="2945618" y="885534"/>
                  </a:lnTo>
                  <a:lnTo>
                    <a:pt x="2957543" y="909699"/>
                  </a:lnTo>
                  <a:lnTo>
                    <a:pt x="2969469" y="933707"/>
                  </a:lnTo>
                  <a:lnTo>
                    <a:pt x="2981395" y="957253"/>
                  </a:lnTo>
                  <a:lnTo>
                    <a:pt x="2993320" y="980054"/>
                  </a:lnTo>
                  <a:lnTo>
                    <a:pt x="3005246" y="1001863"/>
                  </a:lnTo>
                  <a:lnTo>
                    <a:pt x="3017171" y="1022481"/>
                  </a:lnTo>
                  <a:lnTo>
                    <a:pt x="3029097" y="1041757"/>
                  </a:lnTo>
                  <a:lnTo>
                    <a:pt x="3041022" y="1059591"/>
                  </a:lnTo>
                  <a:lnTo>
                    <a:pt x="3052948" y="1075933"/>
                  </a:lnTo>
                  <a:lnTo>
                    <a:pt x="3064874" y="1090776"/>
                  </a:lnTo>
                  <a:lnTo>
                    <a:pt x="3076799" y="1104151"/>
                  </a:lnTo>
                  <a:lnTo>
                    <a:pt x="3088725" y="1116115"/>
                  </a:lnTo>
                  <a:lnTo>
                    <a:pt x="3100650" y="1126749"/>
                  </a:lnTo>
                  <a:lnTo>
                    <a:pt x="3112576" y="1136146"/>
                  </a:lnTo>
                  <a:lnTo>
                    <a:pt x="3124501" y="1144408"/>
                  </a:lnTo>
                  <a:lnTo>
                    <a:pt x="3136427" y="1151639"/>
                  </a:lnTo>
                  <a:lnTo>
                    <a:pt x="3148353" y="1157944"/>
                  </a:lnTo>
                  <a:lnTo>
                    <a:pt x="3160278" y="1163422"/>
                  </a:lnTo>
                  <a:lnTo>
                    <a:pt x="3172204" y="1168167"/>
                  </a:lnTo>
                  <a:lnTo>
                    <a:pt x="3184129" y="1172268"/>
                  </a:lnTo>
                  <a:lnTo>
                    <a:pt x="3196055" y="1175804"/>
                  </a:lnTo>
                  <a:lnTo>
                    <a:pt x="3207981" y="1178846"/>
                  </a:lnTo>
                  <a:lnTo>
                    <a:pt x="3219906" y="1181460"/>
                  </a:lnTo>
                  <a:lnTo>
                    <a:pt x="3231832" y="1183702"/>
                  </a:lnTo>
                  <a:lnTo>
                    <a:pt x="3243757" y="1185623"/>
                  </a:lnTo>
                  <a:lnTo>
                    <a:pt x="3255683" y="1187268"/>
                  </a:lnTo>
                  <a:lnTo>
                    <a:pt x="3267608" y="1188674"/>
                  </a:lnTo>
                  <a:lnTo>
                    <a:pt x="3279534" y="1189876"/>
                  </a:lnTo>
                  <a:lnTo>
                    <a:pt x="3291460" y="1190902"/>
                  </a:lnTo>
                  <a:lnTo>
                    <a:pt x="3303385" y="1191778"/>
                  </a:lnTo>
                  <a:lnTo>
                    <a:pt x="3315311" y="1192525"/>
                  </a:lnTo>
                  <a:lnTo>
                    <a:pt x="3327236" y="1193163"/>
                  </a:lnTo>
                  <a:lnTo>
                    <a:pt x="3339162" y="1193706"/>
                  </a:lnTo>
                  <a:lnTo>
                    <a:pt x="3351087" y="1194169"/>
                  </a:lnTo>
                  <a:lnTo>
                    <a:pt x="3363013" y="1194563"/>
                  </a:lnTo>
                  <a:lnTo>
                    <a:pt x="3374939" y="1194899"/>
                  </a:lnTo>
                  <a:lnTo>
                    <a:pt x="3386864" y="1195185"/>
                  </a:lnTo>
                  <a:lnTo>
                    <a:pt x="3398790" y="1195429"/>
                  </a:lnTo>
                  <a:lnTo>
                    <a:pt x="3410715" y="1195636"/>
                  </a:lnTo>
                  <a:lnTo>
                    <a:pt x="3422641" y="1195813"/>
                  </a:lnTo>
                  <a:lnTo>
                    <a:pt x="3434567" y="1195963"/>
                  </a:lnTo>
                  <a:lnTo>
                    <a:pt x="3446492" y="1196091"/>
                  </a:lnTo>
                  <a:lnTo>
                    <a:pt x="3458418" y="1196200"/>
                  </a:lnTo>
                  <a:lnTo>
                    <a:pt x="3470343" y="1196293"/>
                  </a:lnTo>
                  <a:lnTo>
                    <a:pt x="3482269" y="1196372"/>
                  </a:lnTo>
                  <a:lnTo>
                    <a:pt x="3494194" y="1196439"/>
                  </a:lnTo>
                  <a:lnTo>
                    <a:pt x="3506120" y="1196496"/>
                  </a:lnTo>
                  <a:lnTo>
                    <a:pt x="3518046" y="1196545"/>
                  </a:lnTo>
                  <a:lnTo>
                    <a:pt x="3529971" y="1196586"/>
                  </a:lnTo>
                  <a:lnTo>
                    <a:pt x="3541897" y="1196621"/>
                  </a:lnTo>
                  <a:lnTo>
                    <a:pt x="3541897" y="1196822"/>
                  </a:lnTo>
                  <a:lnTo>
                    <a:pt x="3553822" y="1196822"/>
                  </a:lnTo>
                  <a:lnTo>
                    <a:pt x="3565748" y="1196822"/>
                  </a:lnTo>
                  <a:lnTo>
                    <a:pt x="3577674" y="1196822"/>
                  </a:lnTo>
                  <a:lnTo>
                    <a:pt x="3589599" y="1196822"/>
                  </a:lnTo>
                  <a:lnTo>
                    <a:pt x="3601525" y="1196822"/>
                  </a:lnTo>
                  <a:lnTo>
                    <a:pt x="3613450" y="1196822"/>
                  </a:lnTo>
                  <a:lnTo>
                    <a:pt x="3625376" y="1196822"/>
                  </a:lnTo>
                  <a:lnTo>
                    <a:pt x="3637301" y="1196822"/>
                  </a:lnTo>
                  <a:lnTo>
                    <a:pt x="3649227" y="1196822"/>
                  </a:lnTo>
                  <a:lnTo>
                    <a:pt x="3661153" y="1196822"/>
                  </a:lnTo>
                  <a:lnTo>
                    <a:pt x="3673078" y="1196822"/>
                  </a:lnTo>
                  <a:lnTo>
                    <a:pt x="3685004" y="1196822"/>
                  </a:lnTo>
                  <a:lnTo>
                    <a:pt x="3696929" y="1196822"/>
                  </a:lnTo>
                  <a:lnTo>
                    <a:pt x="3708855" y="1196822"/>
                  </a:lnTo>
                  <a:lnTo>
                    <a:pt x="3720780" y="1196822"/>
                  </a:lnTo>
                  <a:lnTo>
                    <a:pt x="3732706" y="1196822"/>
                  </a:lnTo>
                  <a:lnTo>
                    <a:pt x="3744632" y="1196822"/>
                  </a:lnTo>
                  <a:lnTo>
                    <a:pt x="3756557" y="1196822"/>
                  </a:lnTo>
                  <a:lnTo>
                    <a:pt x="3768483" y="1196822"/>
                  </a:lnTo>
                  <a:lnTo>
                    <a:pt x="3780408" y="1196822"/>
                  </a:lnTo>
                  <a:lnTo>
                    <a:pt x="3792334" y="1196822"/>
                  </a:lnTo>
                  <a:lnTo>
                    <a:pt x="3804260" y="1196822"/>
                  </a:lnTo>
                  <a:lnTo>
                    <a:pt x="3816185" y="1196822"/>
                  </a:lnTo>
                  <a:lnTo>
                    <a:pt x="3828111" y="1196822"/>
                  </a:lnTo>
                  <a:lnTo>
                    <a:pt x="3840036" y="1196822"/>
                  </a:lnTo>
                  <a:lnTo>
                    <a:pt x="3851962" y="1196822"/>
                  </a:lnTo>
                  <a:lnTo>
                    <a:pt x="3863887" y="1196822"/>
                  </a:lnTo>
                  <a:lnTo>
                    <a:pt x="3875813" y="1196822"/>
                  </a:lnTo>
                  <a:lnTo>
                    <a:pt x="3887739" y="1196822"/>
                  </a:lnTo>
                  <a:lnTo>
                    <a:pt x="3899664" y="1196822"/>
                  </a:lnTo>
                  <a:lnTo>
                    <a:pt x="3911590" y="1196822"/>
                  </a:lnTo>
                  <a:lnTo>
                    <a:pt x="3923515" y="1196822"/>
                  </a:lnTo>
                  <a:lnTo>
                    <a:pt x="3935441" y="1196822"/>
                  </a:lnTo>
                  <a:lnTo>
                    <a:pt x="3947366" y="1196822"/>
                  </a:lnTo>
                  <a:lnTo>
                    <a:pt x="3959292" y="1196822"/>
                  </a:lnTo>
                  <a:lnTo>
                    <a:pt x="3971218" y="1196822"/>
                  </a:lnTo>
                  <a:lnTo>
                    <a:pt x="3983143" y="1196822"/>
                  </a:lnTo>
                  <a:lnTo>
                    <a:pt x="3995069" y="1196822"/>
                  </a:lnTo>
                  <a:lnTo>
                    <a:pt x="4006994" y="1196822"/>
                  </a:lnTo>
                  <a:lnTo>
                    <a:pt x="4018920" y="1196822"/>
                  </a:lnTo>
                  <a:lnTo>
                    <a:pt x="4030846" y="1196822"/>
                  </a:lnTo>
                  <a:lnTo>
                    <a:pt x="4042771" y="1196822"/>
                  </a:lnTo>
                  <a:lnTo>
                    <a:pt x="4054697" y="1196822"/>
                  </a:lnTo>
                  <a:lnTo>
                    <a:pt x="4066622" y="1196822"/>
                  </a:lnTo>
                  <a:lnTo>
                    <a:pt x="4078548" y="1196822"/>
                  </a:lnTo>
                  <a:lnTo>
                    <a:pt x="4090473" y="1196822"/>
                  </a:lnTo>
                  <a:lnTo>
                    <a:pt x="4102399" y="1196822"/>
                  </a:lnTo>
                  <a:lnTo>
                    <a:pt x="4114325" y="1196822"/>
                  </a:lnTo>
                  <a:lnTo>
                    <a:pt x="4126250" y="1196822"/>
                  </a:lnTo>
                  <a:lnTo>
                    <a:pt x="4138176" y="1196822"/>
                  </a:lnTo>
                  <a:lnTo>
                    <a:pt x="4150101" y="1196822"/>
                  </a:lnTo>
                  <a:lnTo>
                    <a:pt x="4162027" y="1196822"/>
                  </a:lnTo>
                  <a:lnTo>
                    <a:pt x="4173953" y="1196822"/>
                  </a:lnTo>
                  <a:lnTo>
                    <a:pt x="4185878" y="1196822"/>
                  </a:lnTo>
                  <a:lnTo>
                    <a:pt x="4197804" y="1196822"/>
                  </a:lnTo>
                  <a:lnTo>
                    <a:pt x="4209729" y="1196822"/>
                  </a:lnTo>
                  <a:lnTo>
                    <a:pt x="4221655" y="1196822"/>
                  </a:lnTo>
                  <a:lnTo>
                    <a:pt x="4233580" y="1196822"/>
                  </a:lnTo>
                  <a:lnTo>
                    <a:pt x="4245506" y="1196822"/>
                  </a:lnTo>
                  <a:lnTo>
                    <a:pt x="4257432" y="1196822"/>
                  </a:lnTo>
                  <a:lnTo>
                    <a:pt x="4269357" y="1196822"/>
                  </a:lnTo>
                  <a:lnTo>
                    <a:pt x="4281283" y="1196822"/>
                  </a:lnTo>
                  <a:lnTo>
                    <a:pt x="4293208" y="1196822"/>
                  </a:lnTo>
                  <a:lnTo>
                    <a:pt x="4305134" y="1196822"/>
                  </a:lnTo>
                  <a:lnTo>
                    <a:pt x="4317059" y="1196822"/>
                  </a:lnTo>
                  <a:lnTo>
                    <a:pt x="4328985" y="1196822"/>
                  </a:lnTo>
                  <a:lnTo>
                    <a:pt x="4340911" y="1196822"/>
                  </a:lnTo>
                  <a:lnTo>
                    <a:pt x="4352836" y="1196822"/>
                  </a:lnTo>
                  <a:lnTo>
                    <a:pt x="4364762" y="1196822"/>
                  </a:lnTo>
                  <a:lnTo>
                    <a:pt x="4376687" y="1196822"/>
                  </a:lnTo>
                  <a:lnTo>
                    <a:pt x="4388613" y="1196822"/>
                  </a:lnTo>
                  <a:lnTo>
                    <a:pt x="4400539" y="1196822"/>
                  </a:lnTo>
                  <a:lnTo>
                    <a:pt x="4412464" y="1196822"/>
                  </a:lnTo>
                  <a:lnTo>
                    <a:pt x="4424390" y="1196822"/>
                  </a:lnTo>
                  <a:lnTo>
                    <a:pt x="4436315" y="1196822"/>
                  </a:lnTo>
                  <a:lnTo>
                    <a:pt x="4448241" y="1196822"/>
                  </a:lnTo>
                  <a:lnTo>
                    <a:pt x="4460166" y="1196822"/>
                  </a:lnTo>
                  <a:lnTo>
                    <a:pt x="4472092" y="1196822"/>
                  </a:lnTo>
                  <a:lnTo>
                    <a:pt x="4484018" y="1196822"/>
                  </a:lnTo>
                  <a:lnTo>
                    <a:pt x="4495943" y="1196822"/>
                  </a:lnTo>
                  <a:lnTo>
                    <a:pt x="4507869" y="1196822"/>
                  </a:lnTo>
                  <a:lnTo>
                    <a:pt x="4519794" y="1196822"/>
                  </a:lnTo>
                  <a:lnTo>
                    <a:pt x="4531720" y="1196822"/>
                  </a:lnTo>
                  <a:lnTo>
                    <a:pt x="4543645" y="1196822"/>
                  </a:lnTo>
                  <a:lnTo>
                    <a:pt x="4555571" y="1196822"/>
                  </a:lnTo>
                  <a:lnTo>
                    <a:pt x="4567497" y="1196822"/>
                  </a:lnTo>
                  <a:lnTo>
                    <a:pt x="4579422" y="1196822"/>
                  </a:lnTo>
                  <a:lnTo>
                    <a:pt x="4591348" y="1196822"/>
                  </a:lnTo>
                  <a:lnTo>
                    <a:pt x="4603273" y="1196822"/>
                  </a:lnTo>
                  <a:lnTo>
                    <a:pt x="4615199" y="1196822"/>
                  </a:lnTo>
                  <a:lnTo>
                    <a:pt x="4627125" y="1196822"/>
                  </a:lnTo>
                  <a:lnTo>
                    <a:pt x="4639050" y="1196822"/>
                  </a:lnTo>
                  <a:lnTo>
                    <a:pt x="4650976" y="1196822"/>
                  </a:lnTo>
                  <a:lnTo>
                    <a:pt x="4662901" y="1196822"/>
                  </a:lnTo>
                  <a:lnTo>
                    <a:pt x="4674827" y="1196822"/>
                  </a:lnTo>
                  <a:lnTo>
                    <a:pt x="4686752" y="1196822"/>
                  </a:lnTo>
                  <a:lnTo>
                    <a:pt x="4698678" y="1196822"/>
                  </a:lnTo>
                  <a:lnTo>
                    <a:pt x="4710604" y="1196822"/>
                  </a:lnTo>
                  <a:lnTo>
                    <a:pt x="4722529" y="1196822"/>
                  </a:lnTo>
                </a:path>
              </a:pathLst>
            </a:custGeom>
            <a:ln w="40651" cap="flat">
              <a:solidFill>
                <a:srgbClr val="93AA00">
                  <a:alpha val="100000"/>
                </a:srgbClr>
              </a:solidFill>
              <a:prstDash val="solid"/>
              <a:round/>
            </a:ln>
          </p:spPr>
          <p:txBody>
            <a:bodyPr/>
            <a:lstStyle/>
            <a:p>
              <a:endParaRPr/>
            </a:p>
          </p:txBody>
        </p:sp>
        <p:sp>
          <p:nvSpPr>
            <p:cNvPr id="16" name="pl16"/>
            <p:cNvSpPr/>
            <p:nvPr/>
          </p:nvSpPr>
          <p:spPr>
            <a:xfrm>
              <a:off x="2433353" y="3891638"/>
              <a:ext cx="4722529" cy="598411"/>
            </a:xfrm>
            <a:custGeom>
              <a:avLst/>
              <a:gdLst/>
              <a:ahLst/>
              <a:cxnLst/>
              <a:rect l="0" t="0" r="0" b="0"/>
              <a:pathLst>
                <a:path w="4722529" h="598411">
                  <a:moveTo>
                    <a:pt x="0" y="598411"/>
                  </a:moveTo>
                  <a:lnTo>
                    <a:pt x="11925" y="598411"/>
                  </a:lnTo>
                  <a:lnTo>
                    <a:pt x="23851" y="598411"/>
                  </a:lnTo>
                  <a:lnTo>
                    <a:pt x="35776" y="598411"/>
                  </a:lnTo>
                  <a:lnTo>
                    <a:pt x="47702" y="598411"/>
                  </a:lnTo>
                  <a:lnTo>
                    <a:pt x="59627" y="598411"/>
                  </a:lnTo>
                  <a:lnTo>
                    <a:pt x="71553" y="598411"/>
                  </a:lnTo>
                  <a:lnTo>
                    <a:pt x="83479" y="598411"/>
                  </a:lnTo>
                  <a:lnTo>
                    <a:pt x="95404" y="598411"/>
                  </a:lnTo>
                  <a:lnTo>
                    <a:pt x="107330" y="598411"/>
                  </a:lnTo>
                  <a:lnTo>
                    <a:pt x="119255" y="598411"/>
                  </a:lnTo>
                  <a:lnTo>
                    <a:pt x="131181" y="598411"/>
                  </a:lnTo>
                  <a:lnTo>
                    <a:pt x="143106" y="598411"/>
                  </a:lnTo>
                  <a:lnTo>
                    <a:pt x="155032" y="598411"/>
                  </a:lnTo>
                  <a:lnTo>
                    <a:pt x="166958" y="598411"/>
                  </a:lnTo>
                  <a:lnTo>
                    <a:pt x="178883" y="598411"/>
                  </a:lnTo>
                  <a:lnTo>
                    <a:pt x="190809" y="598411"/>
                  </a:lnTo>
                  <a:lnTo>
                    <a:pt x="202734" y="598411"/>
                  </a:lnTo>
                  <a:lnTo>
                    <a:pt x="214660" y="598411"/>
                  </a:lnTo>
                  <a:lnTo>
                    <a:pt x="226586" y="598411"/>
                  </a:lnTo>
                  <a:lnTo>
                    <a:pt x="238511" y="598411"/>
                  </a:lnTo>
                  <a:lnTo>
                    <a:pt x="250437" y="598411"/>
                  </a:lnTo>
                  <a:lnTo>
                    <a:pt x="262362" y="598411"/>
                  </a:lnTo>
                  <a:lnTo>
                    <a:pt x="274288" y="598411"/>
                  </a:lnTo>
                  <a:lnTo>
                    <a:pt x="286213" y="598411"/>
                  </a:lnTo>
                  <a:lnTo>
                    <a:pt x="298139" y="598411"/>
                  </a:lnTo>
                  <a:lnTo>
                    <a:pt x="310065" y="598411"/>
                  </a:lnTo>
                  <a:lnTo>
                    <a:pt x="321990" y="598411"/>
                  </a:lnTo>
                  <a:lnTo>
                    <a:pt x="333916" y="598411"/>
                  </a:lnTo>
                  <a:lnTo>
                    <a:pt x="345841" y="598411"/>
                  </a:lnTo>
                  <a:lnTo>
                    <a:pt x="357767" y="598411"/>
                  </a:lnTo>
                  <a:lnTo>
                    <a:pt x="369692" y="598411"/>
                  </a:lnTo>
                  <a:lnTo>
                    <a:pt x="381618" y="598411"/>
                  </a:lnTo>
                  <a:lnTo>
                    <a:pt x="393544" y="598411"/>
                  </a:lnTo>
                  <a:lnTo>
                    <a:pt x="405469" y="598411"/>
                  </a:lnTo>
                  <a:lnTo>
                    <a:pt x="417395" y="598411"/>
                  </a:lnTo>
                  <a:lnTo>
                    <a:pt x="429320" y="598411"/>
                  </a:lnTo>
                  <a:lnTo>
                    <a:pt x="441246" y="598411"/>
                  </a:lnTo>
                  <a:lnTo>
                    <a:pt x="453172" y="598411"/>
                  </a:lnTo>
                  <a:lnTo>
                    <a:pt x="465097" y="598411"/>
                  </a:lnTo>
                  <a:lnTo>
                    <a:pt x="477023" y="598411"/>
                  </a:lnTo>
                  <a:lnTo>
                    <a:pt x="488948" y="598411"/>
                  </a:lnTo>
                  <a:lnTo>
                    <a:pt x="500874" y="598411"/>
                  </a:lnTo>
                  <a:lnTo>
                    <a:pt x="512799" y="598411"/>
                  </a:lnTo>
                  <a:lnTo>
                    <a:pt x="524725" y="598411"/>
                  </a:lnTo>
                  <a:lnTo>
                    <a:pt x="536651" y="598411"/>
                  </a:lnTo>
                  <a:lnTo>
                    <a:pt x="548576" y="598411"/>
                  </a:lnTo>
                  <a:lnTo>
                    <a:pt x="560502" y="598411"/>
                  </a:lnTo>
                  <a:lnTo>
                    <a:pt x="572427" y="598411"/>
                  </a:lnTo>
                  <a:lnTo>
                    <a:pt x="584353" y="598411"/>
                  </a:lnTo>
                  <a:lnTo>
                    <a:pt x="596279" y="598411"/>
                  </a:lnTo>
                  <a:lnTo>
                    <a:pt x="608204" y="598411"/>
                  </a:lnTo>
                  <a:lnTo>
                    <a:pt x="620130" y="598411"/>
                  </a:lnTo>
                  <a:lnTo>
                    <a:pt x="632055" y="598411"/>
                  </a:lnTo>
                  <a:lnTo>
                    <a:pt x="643981" y="598411"/>
                  </a:lnTo>
                  <a:lnTo>
                    <a:pt x="655906" y="598411"/>
                  </a:lnTo>
                  <a:lnTo>
                    <a:pt x="667832" y="598411"/>
                  </a:lnTo>
                  <a:lnTo>
                    <a:pt x="679758" y="598411"/>
                  </a:lnTo>
                  <a:lnTo>
                    <a:pt x="691683" y="598411"/>
                  </a:lnTo>
                  <a:lnTo>
                    <a:pt x="703609" y="598411"/>
                  </a:lnTo>
                  <a:lnTo>
                    <a:pt x="715534" y="598411"/>
                  </a:lnTo>
                  <a:lnTo>
                    <a:pt x="727460" y="598411"/>
                  </a:lnTo>
                  <a:lnTo>
                    <a:pt x="739385" y="598411"/>
                  </a:lnTo>
                  <a:lnTo>
                    <a:pt x="751311" y="598411"/>
                  </a:lnTo>
                  <a:lnTo>
                    <a:pt x="763237" y="598411"/>
                  </a:lnTo>
                  <a:lnTo>
                    <a:pt x="775162" y="598411"/>
                  </a:lnTo>
                  <a:lnTo>
                    <a:pt x="787088" y="598411"/>
                  </a:lnTo>
                  <a:lnTo>
                    <a:pt x="799013" y="598411"/>
                  </a:lnTo>
                  <a:lnTo>
                    <a:pt x="810939" y="598411"/>
                  </a:lnTo>
                  <a:lnTo>
                    <a:pt x="822865" y="598411"/>
                  </a:lnTo>
                  <a:lnTo>
                    <a:pt x="834790" y="598411"/>
                  </a:lnTo>
                  <a:lnTo>
                    <a:pt x="846716" y="598411"/>
                  </a:lnTo>
                  <a:lnTo>
                    <a:pt x="858641" y="598411"/>
                  </a:lnTo>
                  <a:lnTo>
                    <a:pt x="870567" y="598411"/>
                  </a:lnTo>
                  <a:lnTo>
                    <a:pt x="882492" y="598411"/>
                  </a:lnTo>
                  <a:lnTo>
                    <a:pt x="894418" y="598411"/>
                  </a:lnTo>
                  <a:lnTo>
                    <a:pt x="906344" y="598411"/>
                  </a:lnTo>
                  <a:lnTo>
                    <a:pt x="918269" y="598411"/>
                  </a:lnTo>
                  <a:lnTo>
                    <a:pt x="930195" y="598411"/>
                  </a:lnTo>
                  <a:lnTo>
                    <a:pt x="942120" y="598411"/>
                  </a:lnTo>
                  <a:lnTo>
                    <a:pt x="954046" y="598411"/>
                  </a:lnTo>
                  <a:lnTo>
                    <a:pt x="965971" y="598411"/>
                  </a:lnTo>
                  <a:lnTo>
                    <a:pt x="977897" y="598411"/>
                  </a:lnTo>
                  <a:lnTo>
                    <a:pt x="989823" y="598411"/>
                  </a:lnTo>
                  <a:lnTo>
                    <a:pt x="1001748" y="598411"/>
                  </a:lnTo>
                  <a:lnTo>
                    <a:pt x="1013674" y="598411"/>
                  </a:lnTo>
                  <a:lnTo>
                    <a:pt x="1025599" y="598411"/>
                  </a:lnTo>
                  <a:lnTo>
                    <a:pt x="1037525" y="598411"/>
                  </a:lnTo>
                  <a:lnTo>
                    <a:pt x="1049451" y="598411"/>
                  </a:lnTo>
                  <a:lnTo>
                    <a:pt x="1061376" y="598411"/>
                  </a:lnTo>
                  <a:lnTo>
                    <a:pt x="1073302" y="598411"/>
                  </a:lnTo>
                  <a:lnTo>
                    <a:pt x="1085227" y="598411"/>
                  </a:lnTo>
                  <a:lnTo>
                    <a:pt x="1097153" y="598411"/>
                  </a:lnTo>
                  <a:lnTo>
                    <a:pt x="1109078" y="598411"/>
                  </a:lnTo>
                  <a:lnTo>
                    <a:pt x="1121004" y="598411"/>
                  </a:lnTo>
                  <a:lnTo>
                    <a:pt x="1132930" y="598411"/>
                  </a:lnTo>
                  <a:lnTo>
                    <a:pt x="1144855" y="598411"/>
                  </a:lnTo>
                  <a:lnTo>
                    <a:pt x="1156781" y="598411"/>
                  </a:lnTo>
                  <a:lnTo>
                    <a:pt x="1168706" y="598411"/>
                  </a:lnTo>
                  <a:lnTo>
                    <a:pt x="1180632" y="598411"/>
                  </a:lnTo>
                  <a:lnTo>
                    <a:pt x="1180632" y="598411"/>
                  </a:lnTo>
                  <a:lnTo>
                    <a:pt x="1192558" y="598411"/>
                  </a:lnTo>
                  <a:lnTo>
                    <a:pt x="1204483" y="598411"/>
                  </a:lnTo>
                  <a:lnTo>
                    <a:pt x="1216409" y="598411"/>
                  </a:lnTo>
                  <a:lnTo>
                    <a:pt x="1228334" y="598411"/>
                  </a:lnTo>
                  <a:lnTo>
                    <a:pt x="1240260" y="598411"/>
                  </a:lnTo>
                  <a:lnTo>
                    <a:pt x="1252185" y="598411"/>
                  </a:lnTo>
                  <a:lnTo>
                    <a:pt x="1264111" y="598411"/>
                  </a:lnTo>
                  <a:lnTo>
                    <a:pt x="1276037" y="598411"/>
                  </a:lnTo>
                  <a:lnTo>
                    <a:pt x="1287962" y="598411"/>
                  </a:lnTo>
                  <a:lnTo>
                    <a:pt x="1299888" y="598411"/>
                  </a:lnTo>
                  <a:lnTo>
                    <a:pt x="1311813" y="598411"/>
                  </a:lnTo>
                  <a:lnTo>
                    <a:pt x="1323739" y="598411"/>
                  </a:lnTo>
                  <a:lnTo>
                    <a:pt x="1335664" y="598411"/>
                  </a:lnTo>
                  <a:lnTo>
                    <a:pt x="1347590" y="598411"/>
                  </a:lnTo>
                  <a:lnTo>
                    <a:pt x="1359516" y="598411"/>
                  </a:lnTo>
                  <a:lnTo>
                    <a:pt x="1371441" y="598411"/>
                  </a:lnTo>
                  <a:lnTo>
                    <a:pt x="1383367" y="598411"/>
                  </a:lnTo>
                  <a:lnTo>
                    <a:pt x="1395292" y="598411"/>
                  </a:lnTo>
                  <a:lnTo>
                    <a:pt x="1407218" y="598411"/>
                  </a:lnTo>
                  <a:lnTo>
                    <a:pt x="1419144" y="598411"/>
                  </a:lnTo>
                  <a:lnTo>
                    <a:pt x="1431069" y="598411"/>
                  </a:lnTo>
                  <a:lnTo>
                    <a:pt x="1442995" y="598411"/>
                  </a:lnTo>
                  <a:lnTo>
                    <a:pt x="1454920" y="598411"/>
                  </a:lnTo>
                  <a:lnTo>
                    <a:pt x="1466846" y="598411"/>
                  </a:lnTo>
                  <a:lnTo>
                    <a:pt x="1478771" y="598411"/>
                  </a:lnTo>
                  <a:lnTo>
                    <a:pt x="1490697" y="598411"/>
                  </a:lnTo>
                  <a:lnTo>
                    <a:pt x="1502623" y="598411"/>
                  </a:lnTo>
                  <a:lnTo>
                    <a:pt x="1514548" y="598411"/>
                  </a:lnTo>
                  <a:lnTo>
                    <a:pt x="1526474" y="598411"/>
                  </a:lnTo>
                  <a:lnTo>
                    <a:pt x="1538399" y="598411"/>
                  </a:lnTo>
                  <a:lnTo>
                    <a:pt x="1550325" y="598411"/>
                  </a:lnTo>
                  <a:lnTo>
                    <a:pt x="1562250" y="598411"/>
                  </a:lnTo>
                  <a:lnTo>
                    <a:pt x="1574176" y="598411"/>
                  </a:lnTo>
                  <a:lnTo>
                    <a:pt x="1586102" y="598411"/>
                  </a:lnTo>
                  <a:lnTo>
                    <a:pt x="1598027" y="598411"/>
                  </a:lnTo>
                  <a:lnTo>
                    <a:pt x="1609953" y="598411"/>
                  </a:lnTo>
                  <a:lnTo>
                    <a:pt x="1621878" y="598411"/>
                  </a:lnTo>
                  <a:lnTo>
                    <a:pt x="1633804" y="598411"/>
                  </a:lnTo>
                  <a:lnTo>
                    <a:pt x="1645730" y="598411"/>
                  </a:lnTo>
                  <a:lnTo>
                    <a:pt x="1657655" y="598411"/>
                  </a:lnTo>
                  <a:lnTo>
                    <a:pt x="1669581" y="598411"/>
                  </a:lnTo>
                  <a:lnTo>
                    <a:pt x="1681506" y="598411"/>
                  </a:lnTo>
                  <a:lnTo>
                    <a:pt x="1693432" y="598411"/>
                  </a:lnTo>
                  <a:lnTo>
                    <a:pt x="1705357" y="598411"/>
                  </a:lnTo>
                  <a:lnTo>
                    <a:pt x="1717283" y="598411"/>
                  </a:lnTo>
                  <a:lnTo>
                    <a:pt x="1729209" y="598411"/>
                  </a:lnTo>
                  <a:lnTo>
                    <a:pt x="1741134" y="598411"/>
                  </a:lnTo>
                  <a:lnTo>
                    <a:pt x="1753060" y="598411"/>
                  </a:lnTo>
                  <a:lnTo>
                    <a:pt x="1764985" y="598411"/>
                  </a:lnTo>
                  <a:lnTo>
                    <a:pt x="1776911" y="598411"/>
                  </a:lnTo>
                  <a:lnTo>
                    <a:pt x="1788837" y="598411"/>
                  </a:lnTo>
                  <a:lnTo>
                    <a:pt x="1800762" y="598411"/>
                  </a:lnTo>
                  <a:lnTo>
                    <a:pt x="1812688" y="598411"/>
                  </a:lnTo>
                  <a:lnTo>
                    <a:pt x="1824613" y="598411"/>
                  </a:lnTo>
                  <a:lnTo>
                    <a:pt x="1836539" y="598411"/>
                  </a:lnTo>
                  <a:lnTo>
                    <a:pt x="1848464" y="598411"/>
                  </a:lnTo>
                  <a:lnTo>
                    <a:pt x="1860390" y="598411"/>
                  </a:lnTo>
                  <a:lnTo>
                    <a:pt x="1872316" y="598411"/>
                  </a:lnTo>
                  <a:lnTo>
                    <a:pt x="1884241" y="598411"/>
                  </a:lnTo>
                  <a:lnTo>
                    <a:pt x="1896167" y="598411"/>
                  </a:lnTo>
                  <a:lnTo>
                    <a:pt x="1908092" y="598411"/>
                  </a:lnTo>
                  <a:lnTo>
                    <a:pt x="1920018" y="598411"/>
                  </a:lnTo>
                  <a:lnTo>
                    <a:pt x="1931943" y="598411"/>
                  </a:lnTo>
                  <a:lnTo>
                    <a:pt x="1943869" y="598411"/>
                  </a:lnTo>
                  <a:lnTo>
                    <a:pt x="1955795" y="598411"/>
                  </a:lnTo>
                  <a:lnTo>
                    <a:pt x="1967720" y="598411"/>
                  </a:lnTo>
                  <a:lnTo>
                    <a:pt x="1979646" y="598411"/>
                  </a:lnTo>
                  <a:lnTo>
                    <a:pt x="1991571" y="598411"/>
                  </a:lnTo>
                  <a:lnTo>
                    <a:pt x="2003497" y="598411"/>
                  </a:lnTo>
                  <a:lnTo>
                    <a:pt x="2015423" y="598411"/>
                  </a:lnTo>
                  <a:lnTo>
                    <a:pt x="2027348" y="598411"/>
                  </a:lnTo>
                  <a:lnTo>
                    <a:pt x="2039274" y="598411"/>
                  </a:lnTo>
                  <a:lnTo>
                    <a:pt x="2051199" y="598411"/>
                  </a:lnTo>
                  <a:lnTo>
                    <a:pt x="2063125" y="598411"/>
                  </a:lnTo>
                  <a:lnTo>
                    <a:pt x="2075050" y="598411"/>
                  </a:lnTo>
                  <a:lnTo>
                    <a:pt x="2086976" y="598411"/>
                  </a:lnTo>
                  <a:lnTo>
                    <a:pt x="2098902" y="598411"/>
                  </a:lnTo>
                  <a:lnTo>
                    <a:pt x="2110827" y="598411"/>
                  </a:lnTo>
                  <a:lnTo>
                    <a:pt x="2122753" y="598411"/>
                  </a:lnTo>
                  <a:lnTo>
                    <a:pt x="2134678" y="598411"/>
                  </a:lnTo>
                  <a:lnTo>
                    <a:pt x="2146604" y="598411"/>
                  </a:lnTo>
                  <a:lnTo>
                    <a:pt x="2158529" y="598411"/>
                  </a:lnTo>
                  <a:lnTo>
                    <a:pt x="2170455" y="598411"/>
                  </a:lnTo>
                  <a:lnTo>
                    <a:pt x="2182381" y="598411"/>
                  </a:lnTo>
                  <a:lnTo>
                    <a:pt x="2194306" y="598411"/>
                  </a:lnTo>
                  <a:lnTo>
                    <a:pt x="2206232" y="598411"/>
                  </a:lnTo>
                  <a:lnTo>
                    <a:pt x="2218157" y="598411"/>
                  </a:lnTo>
                  <a:lnTo>
                    <a:pt x="2230083" y="598411"/>
                  </a:lnTo>
                  <a:lnTo>
                    <a:pt x="2242009" y="598411"/>
                  </a:lnTo>
                  <a:lnTo>
                    <a:pt x="2253934" y="598411"/>
                  </a:lnTo>
                  <a:lnTo>
                    <a:pt x="2265860" y="598411"/>
                  </a:lnTo>
                  <a:lnTo>
                    <a:pt x="2277785" y="598411"/>
                  </a:lnTo>
                  <a:lnTo>
                    <a:pt x="2289711" y="598411"/>
                  </a:lnTo>
                  <a:lnTo>
                    <a:pt x="2301636" y="598411"/>
                  </a:lnTo>
                  <a:lnTo>
                    <a:pt x="2313562" y="598411"/>
                  </a:lnTo>
                  <a:lnTo>
                    <a:pt x="2325488" y="598411"/>
                  </a:lnTo>
                  <a:lnTo>
                    <a:pt x="2337413" y="598411"/>
                  </a:lnTo>
                  <a:lnTo>
                    <a:pt x="2349339" y="598411"/>
                  </a:lnTo>
                  <a:lnTo>
                    <a:pt x="2361264" y="598411"/>
                  </a:lnTo>
                  <a:lnTo>
                    <a:pt x="2361264" y="598210"/>
                  </a:lnTo>
                  <a:lnTo>
                    <a:pt x="2373190" y="598175"/>
                  </a:lnTo>
                  <a:lnTo>
                    <a:pt x="2385116" y="598133"/>
                  </a:lnTo>
                  <a:lnTo>
                    <a:pt x="2397041" y="598085"/>
                  </a:lnTo>
                  <a:lnTo>
                    <a:pt x="2408967" y="598028"/>
                  </a:lnTo>
                  <a:lnTo>
                    <a:pt x="2420892" y="597961"/>
                  </a:lnTo>
                  <a:lnTo>
                    <a:pt x="2432818" y="597882"/>
                  </a:lnTo>
                  <a:lnTo>
                    <a:pt x="2444743" y="597789"/>
                  </a:lnTo>
                  <a:lnTo>
                    <a:pt x="2456669" y="597680"/>
                  </a:lnTo>
                  <a:lnTo>
                    <a:pt x="2468595" y="597552"/>
                  </a:lnTo>
                  <a:lnTo>
                    <a:pt x="2480520" y="597402"/>
                  </a:lnTo>
                  <a:lnTo>
                    <a:pt x="2492446" y="597225"/>
                  </a:lnTo>
                  <a:lnTo>
                    <a:pt x="2504371" y="597018"/>
                  </a:lnTo>
                  <a:lnTo>
                    <a:pt x="2516297" y="596774"/>
                  </a:lnTo>
                  <a:lnTo>
                    <a:pt x="2528222" y="596488"/>
                  </a:lnTo>
                  <a:lnTo>
                    <a:pt x="2540148" y="596152"/>
                  </a:lnTo>
                  <a:lnTo>
                    <a:pt x="2552074" y="595758"/>
                  </a:lnTo>
                  <a:lnTo>
                    <a:pt x="2563999" y="595295"/>
                  </a:lnTo>
                  <a:lnTo>
                    <a:pt x="2575925" y="594751"/>
                  </a:lnTo>
                  <a:lnTo>
                    <a:pt x="2587850" y="594114"/>
                  </a:lnTo>
                  <a:lnTo>
                    <a:pt x="2599776" y="593367"/>
                  </a:lnTo>
                  <a:lnTo>
                    <a:pt x="2611702" y="592491"/>
                  </a:lnTo>
                  <a:lnTo>
                    <a:pt x="2623627" y="591465"/>
                  </a:lnTo>
                  <a:lnTo>
                    <a:pt x="2635553" y="590263"/>
                  </a:lnTo>
                  <a:lnTo>
                    <a:pt x="2647478" y="588857"/>
                  </a:lnTo>
                  <a:lnTo>
                    <a:pt x="2659404" y="587212"/>
                  </a:lnTo>
                  <a:lnTo>
                    <a:pt x="2671329" y="585291"/>
                  </a:lnTo>
                  <a:lnTo>
                    <a:pt x="2683255" y="583048"/>
                  </a:lnTo>
                  <a:lnTo>
                    <a:pt x="2695181" y="580435"/>
                  </a:lnTo>
                  <a:lnTo>
                    <a:pt x="2707106" y="577392"/>
                  </a:lnTo>
                  <a:lnTo>
                    <a:pt x="2719032" y="573857"/>
                  </a:lnTo>
                  <a:lnTo>
                    <a:pt x="2730957" y="569756"/>
                  </a:lnTo>
                  <a:lnTo>
                    <a:pt x="2742883" y="565010"/>
                  </a:lnTo>
                  <a:lnTo>
                    <a:pt x="2754808" y="559532"/>
                  </a:lnTo>
                  <a:lnTo>
                    <a:pt x="2766734" y="553228"/>
                  </a:lnTo>
                  <a:lnTo>
                    <a:pt x="2778660" y="545996"/>
                  </a:lnTo>
                  <a:lnTo>
                    <a:pt x="2790585" y="537735"/>
                  </a:lnTo>
                  <a:lnTo>
                    <a:pt x="2802511" y="528338"/>
                  </a:lnTo>
                  <a:lnTo>
                    <a:pt x="2814436" y="517704"/>
                  </a:lnTo>
                  <a:lnTo>
                    <a:pt x="2826362" y="505740"/>
                  </a:lnTo>
                  <a:lnTo>
                    <a:pt x="2838288" y="492365"/>
                  </a:lnTo>
                  <a:lnTo>
                    <a:pt x="2850213" y="477522"/>
                  </a:lnTo>
                  <a:lnTo>
                    <a:pt x="2862139" y="461179"/>
                  </a:lnTo>
                  <a:lnTo>
                    <a:pt x="2874064" y="443345"/>
                  </a:lnTo>
                  <a:lnTo>
                    <a:pt x="2885990" y="424070"/>
                  </a:lnTo>
                  <a:lnTo>
                    <a:pt x="2897915" y="403452"/>
                  </a:lnTo>
                  <a:lnTo>
                    <a:pt x="2909841" y="381642"/>
                  </a:lnTo>
                  <a:lnTo>
                    <a:pt x="2921767" y="358842"/>
                  </a:lnTo>
                  <a:lnTo>
                    <a:pt x="2933692" y="335296"/>
                  </a:lnTo>
                  <a:lnTo>
                    <a:pt x="2945618" y="311288"/>
                  </a:lnTo>
                  <a:lnTo>
                    <a:pt x="2957543" y="287123"/>
                  </a:lnTo>
                  <a:lnTo>
                    <a:pt x="2969469" y="263114"/>
                  </a:lnTo>
                  <a:lnTo>
                    <a:pt x="2981395" y="239569"/>
                  </a:lnTo>
                  <a:lnTo>
                    <a:pt x="2993320" y="216768"/>
                  </a:lnTo>
                  <a:lnTo>
                    <a:pt x="3005246" y="194958"/>
                  </a:lnTo>
                  <a:lnTo>
                    <a:pt x="3017171" y="174340"/>
                  </a:lnTo>
                  <a:lnTo>
                    <a:pt x="3029097" y="155065"/>
                  </a:lnTo>
                  <a:lnTo>
                    <a:pt x="3041022" y="137231"/>
                  </a:lnTo>
                  <a:lnTo>
                    <a:pt x="3052948" y="120889"/>
                  </a:lnTo>
                  <a:lnTo>
                    <a:pt x="3064874" y="106045"/>
                  </a:lnTo>
                  <a:lnTo>
                    <a:pt x="3076799" y="92670"/>
                  </a:lnTo>
                  <a:lnTo>
                    <a:pt x="3088725" y="80706"/>
                  </a:lnTo>
                  <a:lnTo>
                    <a:pt x="3100650" y="70072"/>
                  </a:lnTo>
                  <a:lnTo>
                    <a:pt x="3112576" y="60675"/>
                  </a:lnTo>
                  <a:lnTo>
                    <a:pt x="3124501" y="52414"/>
                  </a:lnTo>
                  <a:lnTo>
                    <a:pt x="3136427" y="45182"/>
                  </a:lnTo>
                  <a:lnTo>
                    <a:pt x="3148353" y="38878"/>
                  </a:lnTo>
                  <a:lnTo>
                    <a:pt x="3160278" y="33400"/>
                  </a:lnTo>
                  <a:lnTo>
                    <a:pt x="3172204" y="28654"/>
                  </a:lnTo>
                  <a:lnTo>
                    <a:pt x="3184129" y="24553"/>
                  </a:lnTo>
                  <a:lnTo>
                    <a:pt x="3196055" y="21018"/>
                  </a:lnTo>
                  <a:lnTo>
                    <a:pt x="3207981" y="17975"/>
                  </a:lnTo>
                  <a:lnTo>
                    <a:pt x="3219906" y="15362"/>
                  </a:lnTo>
                  <a:lnTo>
                    <a:pt x="3231832" y="13119"/>
                  </a:lnTo>
                  <a:lnTo>
                    <a:pt x="3243757" y="11198"/>
                  </a:lnTo>
                  <a:lnTo>
                    <a:pt x="3255683" y="9554"/>
                  </a:lnTo>
                  <a:lnTo>
                    <a:pt x="3267608" y="8147"/>
                  </a:lnTo>
                  <a:lnTo>
                    <a:pt x="3279534" y="6945"/>
                  </a:lnTo>
                  <a:lnTo>
                    <a:pt x="3291460" y="5919"/>
                  </a:lnTo>
                  <a:lnTo>
                    <a:pt x="3303385" y="5043"/>
                  </a:lnTo>
                  <a:lnTo>
                    <a:pt x="3315311" y="4296"/>
                  </a:lnTo>
                  <a:lnTo>
                    <a:pt x="3327236" y="3659"/>
                  </a:lnTo>
                  <a:lnTo>
                    <a:pt x="3339162" y="3115"/>
                  </a:lnTo>
                  <a:lnTo>
                    <a:pt x="3351087" y="2653"/>
                  </a:lnTo>
                  <a:lnTo>
                    <a:pt x="3363013" y="2258"/>
                  </a:lnTo>
                  <a:lnTo>
                    <a:pt x="3374939" y="1922"/>
                  </a:lnTo>
                  <a:lnTo>
                    <a:pt x="3386864" y="1636"/>
                  </a:lnTo>
                  <a:lnTo>
                    <a:pt x="3398790" y="1392"/>
                  </a:lnTo>
                  <a:lnTo>
                    <a:pt x="3410715" y="1185"/>
                  </a:lnTo>
                  <a:lnTo>
                    <a:pt x="3422641" y="1008"/>
                  </a:lnTo>
                  <a:lnTo>
                    <a:pt x="3434567" y="858"/>
                  </a:lnTo>
                  <a:lnTo>
                    <a:pt x="3446492" y="730"/>
                  </a:lnTo>
                  <a:lnTo>
                    <a:pt x="3458418" y="621"/>
                  </a:lnTo>
                  <a:lnTo>
                    <a:pt x="3470343" y="528"/>
                  </a:lnTo>
                  <a:lnTo>
                    <a:pt x="3482269" y="450"/>
                  </a:lnTo>
                  <a:lnTo>
                    <a:pt x="3494194" y="382"/>
                  </a:lnTo>
                  <a:lnTo>
                    <a:pt x="3506120" y="325"/>
                  </a:lnTo>
                  <a:lnTo>
                    <a:pt x="3518046" y="277"/>
                  </a:lnTo>
                  <a:lnTo>
                    <a:pt x="3529971" y="235"/>
                  </a:lnTo>
                  <a:lnTo>
                    <a:pt x="3541897" y="20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00BA38">
                  <a:alpha val="100000"/>
                </a:srgbClr>
              </a:solidFill>
              <a:prstDash val="solid"/>
              <a:round/>
            </a:ln>
          </p:spPr>
          <p:txBody>
            <a:bodyPr/>
            <a:lstStyle/>
            <a:p>
              <a:endParaRPr/>
            </a:p>
          </p:txBody>
        </p:sp>
        <p:sp>
          <p:nvSpPr>
            <p:cNvPr id="17" name="pl17"/>
            <p:cNvSpPr/>
            <p:nvPr/>
          </p:nvSpPr>
          <p:spPr>
            <a:xfrm>
              <a:off x="2433353" y="5088460"/>
              <a:ext cx="4722529" cy="0"/>
            </a:xfrm>
            <a:custGeom>
              <a:avLst/>
              <a:gdLst/>
              <a:ahLst/>
              <a:cxnLst/>
              <a:rect l="0" t="0" r="0" b="0"/>
              <a:pathLst>
                <a:path w="4722529">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00C19F">
                  <a:alpha val="100000"/>
                </a:srgbClr>
              </a:solidFill>
              <a:prstDash val="solid"/>
              <a:round/>
            </a:ln>
          </p:spPr>
          <p:txBody>
            <a:bodyPr/>
            <a:lstStyle/>
            <a:p>
              <a:endParaRPr/>
            </a:p>
          </p:txBody>
        </p:sp>
        <p:sp>
          <p:nvSpPr>
            <p:cNvPr id="18" name="pl18"/>
            <p:cNvSpPr/>
            <p:nvPr/>
          </p:nvSpPr>
          <p:spPr>
            <a:xfrm>
              <a:off x="2433353" y="899582"/>
              <a:ext cx="4722529" cy="0"/>
            </a:xfrm>
            <a:custGeom>
              <a:avLst/>
              <a:gdLst/>
              <a:ahLst/>
              <a:cxnLst/>
              <a:rect l="0" t="0" r="0" b="0"/>
              <a:pathLst>
                <a:path w="4722529">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00B9E3">
                  <a:alpha val="100000"/>
                </a:srgbClr>
              </a:solidFill>
              <a:prstDash val="solid"/>
              <a:round/>
            </a:ln>
          </p:spPr>
          <p:txBody>
            <a:bodyPr/>
            <a:lstStyle/>
            <a:p>
              <a:endParaRPr/>
            </a:p>
          </p:txBody>
        </p:sp>
        <p:sp>
          <p:nvSpPr>
            <p:cNvPr id="19" name="pl19"/>
            <p:cNvSpPr/>
            <p:nvPr/>
          </p:nvSpPr>
          <p:spPr>
            <a:xfrm>
              <a:off x="2433353" y="2694815"/>
              <a:ext cx="4722529" cy="0"/>
            </a:xfrm>
            <a:custGeom>
              <a:avLst/>
              <a:gdLst/>
              <a:ahLst/>
              <a:cxnLst/>
              <a:rect l="0" t="0" r="0" b="0"/>
              <a:pathLst>
                <a:path w="4722529">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619CFF">
                  <a:alpha val="100000"/>
                </a:srgbClr>
              </a:solidFill>
              <a:prstDash val="solid"/>
              <a:round/>
            </a:ln>
          </p:spPr>
          <p:txBody>
            <a:bodyPr/>
            <a:lstStyle/>
            <a:p>
              <a:endParaRPr/>
            </a:p>
          </p:txBody>
        </p:sp>
        <p:sp>
          <p:nvSpPr>
            <p:cNvPr id="20" name="pl20"/>
            <p:cNvSpPr/>
            <p:nvPr/>
          </p:nvSpPr>
          <p:spPr>
            <a:xfrm>
              <a:off x="2433353" y="5686871"/>
              <a:ext cx="4722529" cy="0"/>
            </a:xfrm>
            <a:custGeom>
              <a:avLst/>
              <a:gdLst/>
              <a:ahLst/>
              <a:cxnLst/>
              <a:rect l="0" t="0" r="0" b="0"/>
              <a:pathLst>
                <a:path w="4722529">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DB72FB">
                  <a:alpha val="100000"/>
                </a:srgbClr>
              </a:solidFill>
              <a:prstDash val="solid"/>
              <a:round/>
            </a:ln>
          </p:spPr>
          <p:txBody>
            <a:bodyPr/>
            <a:lstStyle/>
            <a:p>
              <a:endParaRPr/>
            </a:p>
          </p:txBody>
        </p:sp>
        <p:sp>
          <p:nvSpPr>
            <p:cNvPr id="21" name="pl21"/>
            <p:cNvSpPr/>
            <p:nvPr/>
          </p:nvSpPr>
          <p:spPr>
            <a:xfrm>
              <a:off x="2433353" y="2096404"/>
              <a:ext cx="4722529" cy="0"/>
            </a:xfrm>
            <a:custGeom>
              <a:avLst/>
              <a:gdLst/>
              <a:ahLst/>
              <a:cxnLst/>
              <a:rect l="0" t="0" r="0" b="0"/>
              <a:pathLst>
                <a:path w="4722529">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FF61C3">
                  <a:alpha val="100000"/>
                </a:srgbClr>
              </a:solidFill>
              <a:prstDash val="solid"/>
              <a:round/>
            </a:ln>
          </p:spPr>
          <p:txBody>
            <a:bodyPr/>
            <a:lstStyle/>
            <a:p>
              <a:endParaRPr/>
            </a:p>
          </p:txBody>
        </p:sp>
        <p:sp>
          <p:nvSpPr>
            <p:cNvPr id="22" name="pt22"/>
            <p:cNvSpPr/>
            <p:nvPr/>
          </p:nvSpPr>
          <p:spPr>
            <a:xfrm>
              <a:off x="4735915" y="84087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23" name="pt23"/>
            <p:cNvSpPr/>
            <p:nvPr/>
          </p:nvSpPr>
          <p:spPr>
            <a:xfrm>
              <a:off x="7097180" y="84087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24" name="pt24"/>
            <p:cNvSpPr/>
            <p:nvPr/>
          </p:nvSpPr>
          <p:spPr>
            <a:xfrm>
              <a:off x="3555283" y="84087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25" name="pt25"/>
            <p:cNvSpPr/>
            <p:nvPr/>
          </p:nvSpPr>
          <p:spPr>
            <a:xfrm>
              <a:off x="5916548" y="84087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26" name="pt26"/>
            <p:cNvSpPr/>
            <p:nvPr/>
          </p:nvSpPr>
          <p:spPr>
            <a:xfrm>
              <a:off x="2374651" y="840879"/>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a:endParaRPr/>
            </a:p>
          </p:txBody>
        </p:sp>
        <p:sp>
          <p:nvSpPr>
            <p:cNvPr id="27" name="pt27"/>
            <p:cNvSpPr/>
            <p:nvPr/>
          </p:nvSpPr>
          <p:spPr>
            <a:xfrm>
              <a:off x="3555283" y="1439291"/>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28" name="pt28"/>
            <p:cNvSpPr/>
            <p:nvPr/>
          </p:nvSpPr>
          <p:spPr>
            <a:xfrm>
              <a:off x="2374651" y="1439291"/>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29" name="pt29"/>
            <p:cNvSpPr/>
            <p:nvPr/>
          </p:nvSpPr>
          <p:spPr>
            <a:xfrm>
              <a:off x="4735915" y="1439291"/>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30" name="pt30"/>
            <p:cNvSpPr/>
            <p:nvPr/>
          </p:nvSpPr>
          <p:spPr>
            <a:xfrm>
              <a:off x="5916548" y="1439291"/>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31" name="pt31"/>
            <p:cNvSpPr/>
            <p:nvPr/>
          </p:nvSpPr>
          <p:spPr>
            <a:xfrm>
              <a:off x="2374651" y="203770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32" name="pt32"/>
            <p:cNvSpPr/>
            <p:nvPr/>
          </p:nvSpPr>
          <p:spPr>
            <a:xfrm>
              <a:off x="5916548" y="203770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33" name="pt33"/>
            <p:cNvSpPr/>
            <p:nvPr/>
          </p:nvSpPr>
          <p:spPr>
            <a:xfrm>
              <a:off x="3555283" y="203770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34" name="pt34"/>
            <p:cNvSpPr/>
            <p:nvPr/>
          </p:nvSpPr>
          <p:spPr>
            <a:xfrm>
              <a:off x="7097180" y="1439291"/>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a:endParaRPr/>
            </a:p>
          </p:txBody>
        </p:sp>
        <p:sp>
          <p:nvSpPr>
            <p:cNvPr id="35" name="pt35"/>
            <p:cNvSpPr/>
            <p:nvPr/>
          </p:nvSpPr>
          <p:spPr>
            <a:xfrm>
              <a:off x="4735915" y="203770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36" name="pt36"/>
            <p:cNvSpPr/>
            <p:nvPr/>
          </p:nvSpPr>
          <p:spPr>
            <a:xfrm>
              <a:off x="7097180" y="203770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a:endParaRPr/>
            </a:p>
          </p:txBody>
        </p:sp>
        <p:sp>
          <p:nvSpPr>
            <p:cNvPr id="37" name="pt37"/>
            <p:cNvSpPr/>
            <p:nvPr/>
          </p:nvSpPr>
          <p:spPr>
            <a:xfrm>
              <a:off x="2374651" y="263611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8" name="pt38"/>
            <p:cNvSpPr/>
            <p:nvPr/>
          </p:nvSpPr>
          <p:spPr>
            <a:xfrm>
              <a:off x="4735915" y="263611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9" name="pt39"/>
            <p:cNvSpPr/>
            <p:nvPr/>
          </p:nvSpPr>
          <p:spPr>
            <a:xfrm>
              <a:off x="3555283" y="263611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40" name="pt40"/>
            <p:cNvSpPr/>
            <p:nvPr/>
          </p:nvSpPr>
          <p:spPr>
            <a:xfrm>
              <a:off x="5916548" y="263611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41" name="pt41"/>
            <p:cNvSpPr/>
            <p:nvPr/>
          </p:nvSpPr>
          <p:spPr>
            <a:xfrm>
              <a:off x="7097180" y="263611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42" name="pt42"/>
            <p:cNvSpPr/>
            <p:nvPr/>
          </p:nvSpPr>
          <p:spPr>
            <a:xfrm>
              <a:off x="7097180" y="323452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43" name="pt43"/>
            <p:cNvSpPr/>
            <p:nvPr/>
          </p:nvSpPr>
          <p:spPr>
            <a:xfrm>
              <a:off x="5916548" y="323452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44" name="pt44"/>
            <p:cNvSpPr/>
            <p:nvPr/>
          </p:nvSpPr>
          <p:spPr>
            <a:xfrm>
              <a:off x="4735915" y="323452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45" name="pt45"/>
            <p:cNvSpPr/>
            <p:nvPr/>
          </p:nvSpPr>
          <p:spPr>
            <a:xfrm>
              <a:off x="2374651" y="3234524"/>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46" name="pt46"/>
            <p:cNvSpPr/>
            <p:nvPr/>
          </p:nvSpPr>
          <p:spPr>
            <a:xfrm>
              <a:off x="4735915" y="3832935"/>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47" name="pt47"/>
            <p:cNvSpPr/>
            <p:nvPr/>
          </p:nvSpPr>
          <p:spPr>
            <a:xfrm>
              <a:off x="3555283" y="3234524"/>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48" name="pt48"/>
            <p:cNvSpPr/>
            <p:nvPr/>
          </p:nvSpPr>
          <p:spPr>
            <a:xfrm>
              <a:off x="3555283" y="383293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49" name="pt49"/>
            <p:cNvSpPr/>
            <p:nvPr/>
          </p:nvSpPr>
          <p:spPr>
            <a:xfrm>
              <a:off x="5916548" y="3832935"/>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50" name="pt50"/>
            <p:cNvSpPr/>
            <p:nvPr/>
          </p:nvSpPr>
          <p:spPr>
            <a:xfrm>
              <a:off x="7097180" y="3832935"/>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51" name="pt51"/>
            <p:cNvSpPr/>
            <p:nvPr/>
          </p:nvSpPr>
          <p:spPr>
            <a:xfrm>
              <a:off x="3555283" y="443134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52" name="pt52"/>
            <p:cNvSpPr/>
            <p:nvPr/>
          </p:nvSpPr>
          <p:spPr>
            <a:xfrm>
              <a:off x="5916548" y="4431346"/>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53" name="pt53"/>
            <p:cNvSpPr/>
            <p:nvPr/>
          </p:nvSpPr>
          <p:spPr>
            <a:xfrm>
              <a:off x="4735915" y="443134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54" name="pt54"/>
            <p:cNvSpPr/>
            <p:nvPr/>
          </p:nvSpPr>
          <p:spPr>
            <a:xfrm>
              <a:off x="2374651" y="383293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55" name="pt55"/>
            <p:cNvSpPr/>
            <p:nvPr/>
          </p:nvSpPr>
          <p:spPr>
            <a:xfrm>
              <a:off x="2374651" y="443134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56" name="pt56"/>
            <p:cNvSpPr/>
            <p:nvPr/>
          </p:nvSpPr>
          <p:spPr>
            <a:xfrm>
              <a:off x="5916548" y="502975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57" name="pt57"/>
            <p:cNvSpPr/>
            <p:nvPr/>
          </p:nvSpPr>
          <p:spPr>
            <a:xfrm>
              <a:off x="7097180" y="4431346"/>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a:endParaRPr/>
            </a:p>
          </p:txBody>
        </p:sp>
        <p:sp>
          <p:nvSpPr>
            <p:cNvPr id="58" name="pt58"/>
            <p:cNvSpPr/>
            <p:nvPr/>
          </p:nvSpPr>
          <p:spPr>
            <a:xfrm>
              <a:off x="3555283" y="502975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59" name="pt59"/>
            <p:cNvSpPr/>
            <p:nvPr/>
          </p:nvSpPr>
          <p:spPr>
            <a:xfrm>
              <a:off x="2374651" y="502975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60" name="pt60"/>
            <p:cNvSpPr/>
            <p:nvPr/>
          </p:nvSpPr>
          <p:spPr>
            <a:xfrm>
              <a:off x="4735915" y="502975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61" name="pt61"/>
            <p:cNvSpPr/>
            <p:nvPr/>
          </p:nvSpPr>
          <p:spPr>
            <a:xfrm>
              <a:off x="7097180" y="502975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a:endParaRPr/>
            </a:p>
          </p:txBody>
        </p:sp>
        <p:sp>
          <p:nvSpPr>
            <p:cNvPr id="62" name="pt62"/>
            <p:cNvSpPr/>
            <p:nvPr/>
          </p:nvSpPr>
          <p:spPr>
            <a:xfrm>
              <a:off x="7097180" y="5628169"/>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63" name="pt63"/>
            <p:cNvSpPr/>
            <p:nvPr/>
          </p:nvSpPr>
          <p:spPr>
            <a:xfrm>
              <a:off x="5916548" y="5628169"/>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64" name="pt64"/>
            <p:cNvSpPr/>
            <p:nvPr/>
          </p:nvSpPr>
          <p:spPr>
            <a:xfrm>
              <a:off x="4735915" y="5628169"/>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65" name="pt65"/>
            <p:cNvSpPr/>
            <p:nvPr/>
          </p:nvSpPr>
          <p:spPr>
            <a:xfrm>
              <a:off x="3555283" y="5628169"/>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66" name="pt66"/>
            <p:cNvSpPr/>
            <p:nvPr/>
          </p:nvSpPr>
          <p:spPr>
            <a:xfrm>
              <a:off x="2374651" y="5628169"/>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a:endParaRPr/>
            </a:p>
          </p:txBody>
        </p:sp>
        <p:sp>
          <p:nvSpPr>
            <p:cNvPr id="67" name="tx67"/>
            <p:cNvSpPr/>
            <p:nvPr/>
          </p:nvSpPr>
          <p:spPr>
            <a:xfrm>
              <a:off x="1537653" y="832450"/>
              <a:ext cx="77763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RDC (757,000)</a:t>
              </a:r>
            </a:p>
          </p:txBody>
        </p:sp>
        <p:sp>
          <p:nvSpPr>
            <p:cNvPr id="68" name="tx68"/>
            <p:cNvSpPr/>
            <p:nvPr/>
          </p:nvSpPr>
          <p:spPr>
            <a:xfrm>
              <a:off x="1248291" y="1430861"/>
              <a:ext cx="10669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Cameroun (216,000)</a:t>
              </a:r>
            </a:p>
          </p:txBody>
        </p:sp>
        <p:sp>
          <p:nvSpPr>
            <p:cNvPr id="69" name="tx69"/>
            <p:cNvSpPr/>
            <p:nvPr/>
          </p:nvSpPr>
          <p:spPr>
            <a:xfrm>
              <a:off x="1466795" y="2029272"/>
              <a:ext cx="84849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Tchad (154,000)</a:t>
              </a:r>
            </a:p>
          </p:txBody>
        </p:sp>
        <p:sp>
          <p:nvSpPr>
            <p:cNvPr id="70" name="tx70"/>
            <p:cNvSpPr/>
            <p:nvPr/>
          </p:nvSpPr>
          <p:spPr>
            <a:xfrm>
              <a:off x="476865" y="2627683"/>
              <a:ext cx="183842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République centrafricaine (116,000)</a:t>
              </a:r>
            </a:p>
          </p:txBody>
        </p:sp>
        <p:sp>
          <p:nvSpPr>
            <p:cNvPr id="71" name="tx71"/>
            <p:cNvSpPr/>
            <p:nvPr/>
          </p:nvSpPr>
          <p:spPr>
            <a:xfrm>
              <a:off x="1511738" y="3226094"/>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Congo (34,000)</a:t>
              </a:r>
            </a:p>
          </p:txBody>
        </p:sp>
        <p:sp>
          <p:nvSpPr>
            <p:cNvPr id="72" name="tx72"/>
            <p:cNvSpPr/>
            <p:nvPr/>
          </p:nvSpPr>
          <p:spPr>
            <a:xfrm>
              <a:off x="1453922" y="3824506"/>
              <a:ext cx="86136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Burundi (18,000)</a:t>
              </a:r>
            </a:p>
          </p:txBody>
        </p:sp>
        <p:sp>
          <p:nvSpPr>
            <p:cNvPr id="73" name="tx73"/>
            <p:cNvSpPr/>
            <p:nvPr/>
          </p:nvSpPr>
          <p:spPr>
            <a:xfrm>
              <a:off x="1505301" y="4422917"/>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Gabon (16,000)</a:t>
              </a:r>
            </a:p>
          </p:txBody>
        </p:sp>
        <p:sp>
          <p:nvSpPr>
            <p:cNvPr id="74" name="tx74"/>
            <p:cNvSpPr/>
            <p:nvPr/>
          </p:nvSpPr>
          <p:spPr>
            <a:xfrm>
              <a:off x="875310" y="5021328"/>
              <a:ext cx="1439979"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équatoriale (12,000)</a:t>
              </a:r>
            </a:p>
          </p:txBody>
        </p:sp>
        <p:sp>
          <p:nvSpPr>
            <p:cNvPr id="75" name="tx75"/>
            <p:cNvSpPr/>
            <p:nvPr/>
          </p:nvSpPr>
          <p:spPr>
            <a:xfrm>
              <a:off x="821051" y="5619739"/>
              <a:ext cx="149423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Sao Tomé-et-Principe (&lt;200)</a:t>
              </a:r>
            </a:p>
          </p:txBody>
        </p:sp>
        <p:sp>
          <p:nvSpPr>
            <p:cNvPr id="76" name="tx76"/>
            <p:cNvSpPr/>
            <p:nvPr/>
          </p:nvSpPr>
          <p:spPr>
            <a:xfrm>
              <a:off x="7273946" y="832450"/>
              <a:ext cx="777636"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RDC (788,000)</a:t>
              </a:r>
            </a:p>
          </p:txBody>
        </p:sp>
        <p:sp>
          <p:nvSpPr>
            <p:cNvPr id="77" name="tx77"/>
            <p:cNvSpPr/>
            <p:nvPr/>
          </p:nvSpPr>
          <p:spPr>
            <a:xfrm>
              <a:off x="7273946" y="1430861"/>
              <a:ext cx="106699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Cameroun (132,000)</a:t>
              </a:r>
            </a:p>
          </p:txBody>
        </p:sp>
        <p:sp>
          <p:nvSpPr>
            <p:cNvPr id="78" name="tx78"/>
            <p:cNvSpPr/>
            <p:nvPr/>
          </p:nvSpPr>
          <p:spPr>
            <a:xfrm>
              <a:off x="7273946" y="2029272"/>
              <a:ext cx="848494"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Tchad (121,000)</a:t>
              </a:r>
            </a:p>
          </p:txBody>
        </p:sp>
        <p:sp>
          <p:nvSpPr>
            <p:cNvPr id="79" name="tx79"/>
            <p:cNvSpPr/>
            <p:nvPr/>
          </p:nvSpPr>
          <p:spPr>
            <a:xfrm>
              <a:off x="7273946" y="2627683"/>
              <a:ext cx="1774115"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République centrafricaine (97,000)</a:t>
              </a:r>
            </a:p>
          </p:txBody>
        </p:sp>
        <p:sp>
          <p:nvSpPr>
            <p:cNvPr id="80" name="tx80"/>
            <p:cNvSpPr/>
            <p:nvPr/>
          </p:nvSpPr>
          <p:spPr>
            <a:xfrm>
              <a:off x="7273946" y="3226094"/>
              <a:ext cx="86136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Burundi (50,000)</a:t>
              </a:r>
            </a:p>
          </p:txBody>
        </p:sp>
        <p:sp>
          <p:nvSpPr>
            <p:cNvPr id="81" name="tx81"/>
            <p:cNvSpPr/>
            <p:nvPr/>
          </p:nvSpPr>
          <p:spPr>
            <a:xfrm>
              <a:off x="7273946" y="3824506"/>
              <a:ext cx="809988"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Gabon (24,000)</a:t>
              </a:r>
            </a:p>
          </p:txBody>
        </p:sp>
        <p:sp>
          <p:nvSpPr>
            <p:cNvPr id="82" name="tx82"/>
            <p:cNvSpPr/>
            <p:nvPr/>
          </p:nvSpPr>
          <p:spPr>
            <a:xfrm>
              <a:off x="7273946" y="4422917"/>
              <a:ext cx="803552"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Congo (13,000)</a:t>
              </a:r>
            </a:p>
          </p:txBody>
        </p:sp>
        <p:sp>
          <p:nvSpPr>
            <p:cNvPr id="83" name="tx83"/>
            <p:cNvSpPr/>
            <p:nvPr/>
          </p:nvSpPr>
          <p:spPr>
            <a:xfrm>
              <a:off x="7273946" y="5021328"/>
              <a:ext cx="1375670"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Guinée équatoriale (9,000)</a:t>
              </a:r>
            </a:p>
          </p:txBody>
        </p:sp>
        <p:sp>
          <p:nvSpPr>
            <p:cNvPr id="84" name="tx84"/>
            <p:cNvSpPr/>
            <p:nvPr/>
          </p:nvSpPr>
          <p:spPr>
            <a:xfrm>
              <a:off x="7273946" y="5619739"/>
              <a:ext cx="1590673" cy="108517"/>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Sao Tomé-et-Principe (&lt;1,000)</a:t>
              </a:r>
            </a:p>
          </p:txBody>
        </p:sp>
        <p:sp>
          <p:nvSpPr>
            <p:cNvPr id="85" name="tx85"/>
            <p:cNvSpPr/>
            <p:nvPr/>
          </p:nvSpPr>
          <p:spPr>
            <a:xfrm>
              <a:off x="4764473"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1</a:t>
              </a:r>
            </a:p>
          </p:txBody>
        </p:sp>
        <p:sp>
          <p:nvSpPr>
            <p:cNvPr id="86" name="tx86"/>
            <p:cNvSpPr/>
            <p:nvPr/>
          </p:nvSpPr>
          <p:spPr>
            <a:xfrm>
              <a:off x="7125738"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1</a:t>
              </a:r>
            </a:p>
          </p:txBody>
        </p:sp>
        <p:sp>
          <p:nvSpPr>
            <p:cNvPr id="87" name="tx87"/>
            <p:cNvSpPr/>
            <p:nvPr/>
          </p:nvSpPr>
          <p:spPr>
            <a:xfrm>
              <a:off x="3583841"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1</a:t>
              </a:r>
            </a:p>
          </p:txBody>
        </p:sp>
        <p:sp>
          <p:nvSpPr>
            <p:cNvPr id="88" name="tx88"/>
            <p:cNvSpPr/>
            <p:nvPr/>
          </p:nvSpPr>
          <p:spPr>
            <a:xfrm>
              <a:off x="5945106"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1</a:t>
              </a:r>
            </a:p>
          </p:txBody>
        </p:sp>
        <p:sp>
          <p:nvSpPr>
            <p:cNvPr id="89" name="tx89"/>
            <p:cNvSpPr/>
            <p:nvPr/>
          </p:nvSpPr>
          <p:spPr>
            <a:xfrm>
              <a:off x="2403208" y="8604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1</a:t>
              </a:r>
            </a:p>
          </p:txBody>
        </p:sp>
        <p:sp>
          <p:nvSpPr>
            <p:cNvPr id="90" name="tx90"/>
            <p:cNvSpPr/>
            <p:nvPr/>
          </p:nvSpPr>
          <p:spPr>
            <a:xfrm>
              <a:off x="3583841" y="14588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a:t>
              </a:r>
            </a:p>
          </p:txBody>
        </p:sp>
        <p:sp>
          <p:nvSpPr>
            <p:cNvPr id="91" name="tx91"/>
            <p:cNvSpPr/>
            <p:nvPr/>
          </p:nvSpPr>
          <p:spPr>
            <a:xfrm>
              <a:off x="2403208" y="14588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a:t>
              </a:r>
            </a:p>
          </p:txBody>
        </p:sp>
        <p:sp>
          <p:nvSpPr>
            <p:cNvPr id="92" name="tx92"/>
            <p:cNvSpPr/>
            <p:nvPr/>
          </p:nvSpPr>
          <p:spPr>
            <a:xfrm>
              <a:off x="4764473" y="14588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a:t>
              </a:r>
            </a:p>
          </p:txBody>
        </p:sp>
        <p:sp>
          <p:nvSpPr>
            <p:cNvPr id="93" name="tx93"/>
            <p:cNvSpPr/>
            <p:nvPr/>
          </p:nvSpPr>
          <p:spPr>
            <a:xfrm>
              <a:off x="5945106" y="14588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a:t>
              </a:r>
            </a:p>
          </p:txBody>
        </p:sp>
        <p:sp>
          <p:nvSpPr>
            <p:cNvPr id="94" name="tx94"/>
            <p:cNvSpPr/>
            <p:nvPr/>
          </p:nvSpPr>
          <p:spPr>
            <a:xfrm>
              <a:off x="2403208" y="205591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3</a:t>
              </a:r>
            </a:p>
          </p:txBody>
        </p:sp>
        <p:sp>
          <p:nvSpPr>
            <p:cNvPr id="95" name="tx95"/>
            <p:cNvSpPr/>
            <p:nvPr/>
          </p:nvSpPr>
          <p:spPr>
            <a:xfrm>
              <a:off x="5945106" y="205591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3</a:t>
              </a:r>
            </a:p>
          </p:txBody>
        </p:sp>
        <p:sp>
          <p:nvSpPr>
            <p:cNvPr id="96" name="tx96"/>
            <p:cNvSpPr/>
            <p:nvPr/>
          </p:nvSpPr>
          <p:spPr>
            <a:xfrm>
              <a:off x="3583841" y="205591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3</a:t>
              </a:r>
            </a:p>
          </p:txBody>
        </p:sp>
        <p:sp>
          <p:nvSpPr>
            <p:cNvPr id="97" name="tx97"/>
            <p:cNvSpPr/>
            <p:nvPr/>
          </p:nvSpPr>
          <p:spPr>
            <a:xfrm>
              <a:off x="7125738" y="14588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2</a:t>
              </a:r>
            </a:p>
          </p:txBody>
        </p:sp>
        <p:sp>
          <p:nvSpPr>
            <p:cNvPr id="98" name="tx98"/>
            <p:cNvSpPr/>
            <p:nvPr/>
          </p:nvSpPr>
          <p:spPr>
            <a:xfrm>
              <a:off x="4764473" y="205591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3</a:t>
              </a:r>
            </a:p>
          </p:txBody>
        </p:sp>
        <p:sp>
          <p:nvSpPr>
            <p:cNvPr id="99" name="tx99"/>
            <p:cNvSpPr/>
            <p:nvPr/>
          </p:nvSpPr>
          <p:spPr>
            <a:xfrm>
              <a:off x="7125738" y="205591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3</a:t>
              </a:r>
            </a:p>
          </p:txBody>
        </p:sp>
        <p:sp>
          <p:nvSpPr>
            <p:cNvPr id="100" name="tx100"/>
            <p:cNvSpPr/>
            <p:nvPr/>
          </p:nvSpPr>
          <p:spPr>
            <a:xfrm>
              <a:off x="2403208" y="265601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101" name="tx101"/>
            <p:cNvSpPr/>
            <p:nvPr/>
          </p:nvSpPr>
          <p:spPr>
            <a:xfrm>
              <a:off x="4764473" y="265601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102" name="tx102"/>
            <p:cNvSpPr/>
            <p:nvPr/>
          </p:nvSpPr>
          <p:spPr>
            <a:xfrm>
              <a:off x="3583841" y="265601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103" name="tx103"/>
            <p:cNvSpPr/>
            <p:nvPr/>
          </p:nvSpPr>
          <p:spPr>
            <a:xfrm>
              <a:off x="5945106" y="265601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104" name="tx104"/>
            <p:cNvSpPr/>
            <p:nvPr/>
          </p:nvSpPr>
          <p:spPr>
            <a:xfrm>
              <a:off x="7125738" y="265601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105" name="tx105"/>
            <p:cNvSpPr/>
            <p:nvPr/>
          </p:nvSpPr>
          <p:spPr>
            <a:xfrm>
              <a:off x="7125738" y="325416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5</a:t>
              </a:r>
            </a:p>
          </p:txBody>
        </p:sp>
        <p:sp>
          <p:nvSpPr>
            <p:cNvPr id="106" name="tx106"/>
            <p:cNvSpPr/>
            <p:nvPr/>
          </p:nvSpPr>
          <p:spPr>
            <a:xfrm>
              <a:off x="5945106" y="325416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5</a:t>
              </a:r>
            </a:p>
          </p:txBody>
        </p:sp>
        <p:sp>
          <p:nvSpPr>
            <p:cNvPr id="107" name="tx107"/>
            <p:cNvSpPr/>
            <p:nvPr/>
          </p:nvSpPr>
          <p:spPr>
            <a:xfrm>
              <a:off x="4764473" y="325416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5</a:t>
              </a:r>
            </a:p>
          </p:txBody>
        </p:sp>
        <p:sp>
          <p:nvSpPr>
            <p:cNvPr id="108" name="tx108"/>
            <p:cNvSpPr/>
            <p:nvPr/>
          </p:nvSpPr>
          <p:spPr>
            <a:xfrm>
              <a:off x="2403208" y="325416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5</a:t>
              </a:r>
            </a:p>
          </p:txBody>
        </p:sp>
        <p:sp>
          <p:nvSpPr>
            <p:cNvPr id="109" name="tx109"/>
            <p:cNvSpPr/>
            <p:nvPr/>
          </p:nvSpPr>
          <p:spPr>
            <a:xfrm>
              <a:off x="4764473" y="38511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6</a:t>
              </a:r>
            </a:p>
          </p:txBody>
        </p:sp>
        <p:sp>
          <p:nvSpPr>
            <p:cNvPr id="110" name="tx110"/>
            <p:cNvSpPr/>
            <p:nvPr/>
          </p:nvSpPr>
          <p:spPr>
            <a:xfrm>
              <a:off x="3583841" y="325416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5</a:t>
              </a:r>
            </a:p>
          </p:txBody>
        </p:sp>
        <p:sp>
          <p:nvSpPr>
            <p:cNvPr id="111" name="tx111"/>
            <p:cNvSpPr/>
            <p:nvPr/>
          </p:nvSpPr>
          <p:spPr>
            <a:xfrm>
              <a:off x="3583841" y="38511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6</a:t>
              </a:r>
            </a:p>
          </p:txBody>
        </p:sp>
        <p:sp>
          <p:nvSpPr>
            <p:cNvPr id="112" name="tx112"/>
            <p:cNvSpPr/>
            <p:nvPr/>
          </p:nvSpPr>
          <p:spPr>
            <a:xfrm>
              <a:off x="5945106" y="38511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6</a:t>
              </a:r>
            </a:p>
          </p:txBody>
        </p:sp>
        <p:sp>
          <p:nvSpPr>
            <p:cNvPr id="113" name="tx113"/>
            <p:cNvSpPr/>
            <p:nvPr/>
          </p:nvSpPr>
          <p:spPr>
            <a:xfrm>
              <a:off x="7125738" y="38511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6</a:t>
              </a:r>
            </a:p>
          </p:txBody>
        </p:sp>
        <p:sp>
          <p:nvSpPr>
            <p:cNvPr id="114" name="tx114"/>
            <p:cNvSpPr/>
            <p:nvPr/>
          </p:nvSpPr>
          <p:spPr>
            <a:xfrm>
              <a:off x="3583841" y="44522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7</a:t>
              </a:r>
            </a:p>
          </p:txBody>
        </p:sp>
        <p:sp>
          <p:nvSpPr>
            <p:cNvPr id="115" name="tx115"/>
            <p:cNvSpPr/>
            <p:nvPr/>
          </p:nvSpPr>
          <p:spPr>
            <a:xfrm>
              <a:off x="5945106" y="44522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7</a:t>
              </a:r>
            </a:p>
          </p:txBody>
        </p:sp>
        <p:sp>
          <p:nvSpPr>
            <p:cNvPr id="116" name="tx116"/>
            <p:cNvSpPr/>
            <p:nvPr/>
          </p:nvSpPr>
          <p:spPr>
            <a:xfrm>
              <a:off x="4764473" y="44522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7</a:t>
              </a:r>
            </a:p>
          </p:txBody>
        </p:sp>
        <p:sp>
          <p:nvSpPr>
            <p:cNvPr id="117" name="tx117"/>
            <p:cNvSpPr/>
            <p:nvPr/>
          </p:nvSpPr>
          <p:spPr>
            <a:xfrm>
              <a:off x="2403208" y="38511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6</a:t>
              </a:r>
            </a:p>
          </p:txBody>
        </p:sp>
        <p:sp>
          <p:nvSpPr>
            <p:cNvPr id="118" name="tx118"/>
            <p:cNvSpPr/>
            <p:nvPr/>
          </p:nvSpPr>
          <p:spPr>
            <a:xfrm>
              <a:off x="2403208" y="44522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7</a:t>
              </a:r>
            </a:p>
          </p:txBody>
        </p:sp>
        <p:sp>
          <p:nvSpPr>
            <p:cNvPr id="119" name="tx119"/>
            <p:cNvSpPr/>
            <p:nvPr/>
          </p:nvSpPr>
          <p:spPr>
            <a:xfrm>
              <a:off x="5945106" y="50480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a:t>
              </a:r>
            </a:p>
          </p:txBody>
        </p:sp>
        <p:sp>
          <p:nvSpPr>
            <p:cNvPr id="120" name="tx120"/>
            <p:cNvSpPr/>
            <p:nvPr/>
          </p:nvSpPr>
          <p:spPr>
            <a:xfrm>
              <a:off x="7125738" y="445225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7</a:t>
              </a:r>
            </a:p>
          </p:txBody>
        </p:sp>
        <p:sp>
          <p:nvSpPr>
            <p:cNvPr id="121" name="tx121"/>
            <p:cNvSpPr/>
            <p:nvPr/>
          </p:nvSpPr>
          <p:spPr>
            <a:xfrm>
              <a:off x="3583841" y="50480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a:t>
              </a:r>
            </a:p>
          </p:txBody>
        </p:sp>
        <p:sp>
          <p:nvSpPr>
            <p:cNvPr id="122" name="tx122"/>
            <p:cNvSpPr/>
            <p:nvPr/>
          </p:nvSpPr>
          <p:spPr>
            <a:xfrm>
              <a:off x="2403208" y="50480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a:t>
              </a:r>
            </a:p>
          </p:txBody>
        </p:sp>
        <p:sp>
          <p:nvSpPr>
            <p:cNvPr id="123" name="tx123"/>
            <p:cNvSpPr/>
            <p:nvPr/>
          </p:nvSpPr>
          <p:spPr>
            <a:xfrm>
              <a:off x="4764473" y="50480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a:t>
              </a:r>
            </a:p>
          </p:txBody>
        </p:sp>
        <p:sp>
          <p:nvSpPr>
            <p:cNvPr id="124" name="tx124"/>
            <p:cNvSpPr/>
            <p:nvPr/>
          </p:nvSpPr>
          <p:spPr>
            <a:xfrm>
              <a:off x="7125738" y="504802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a:t>
              </a:r>
            </a:p>
          </p:txBody>
        </p:sp>
        <p:sp>
          <p:nvSpPr>
            <p:cNvPr id="125" name="tx125"/>
            <p:cNvSpPr/>
            <p:nvPr/>
          </p:nvSpPr>
          <p:spPr>
            <a:xfrm>
              <a:off x="7125738"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9</a:t>
              </a:r>
            </a:p>
          </p:txBody>
        </p:sp>
        <p:sp>
          <p:nvSpPr>
            <p:cNvPr id="126" name="tx126"/>
            <p:cNvSpPr/>
            <p:nvPr/>
          </p:nvSpPr>
          <p:spPr>
            <a:xfrm>
              <a:off x="5945106"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9</a:t>
              </a:r>
            </a:p>
          </p:txBody>
        </p:sp>
        <p:sp>
          <p:nvSpPr>
            <p:cNvPr id="127" name="tx127"/>
            <p:cNvSpPr/>
            <p:nvPr/>
          </p:nvSpPr>
          <p:spPr>
            <a:xfrm>
              <a:off x="4764473"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9</a:t>
              </a:r>
            </a:p>
          </p:txBody>
        </p:sp>
        <p:sp>
          <p:nvSpPr>
            <p:cNvPr id="128" name="tx128"/>
            <p:cNvSpPr/>
            <p:nvPr/>
          </p:nvSpPr>
          <p:spPr>
            <a:xfrm>
              <a:off x="3583841"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9</a:t>
              </a:r>
            </a:p>
          </p:txBody>
        </p:sp>
        <p:sp>
          <p:nvSpPr>
            <p:cNvPr id="129" name="tx129"/>
            <p:cNvSpPr/>
            <p:nvPr/>
          </p:nvSpPr>
          <p:spPr>
            <a:xfrm>
              <a:off x="2403208" y="56464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9</a:t>
              </a:r>
            </a:p>
          </p:txBody>
        </p:sp>
        <p:sp>
          <p:nvSpPr>
            <p:cNvPr id="130" name="tx130"/>
            <p:cNvSpPr/>
            <p:nvPr/>
          </p:nvSpPr>
          <p:spPr>
            <a:xfrm>
              <a:off x="508103"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31" name="tx131"/>
            <p:cNvSpPr/>
            <p:nvPr/>
          </p:nvSpPr>
          <p:spPr>
            <a:xfrm>
              <a:off x="508103" y="1457666"/>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32" name="tx132"/>
            <p:cNvSpPr/>
            <p:nvPr/>
          </p:nvSpPr>
          <p:spPr>
            <a:xfrm>
              <a:off x="508103" y="2054658"/>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33" name="tx133"/>
            <p:cNvSpPr/>
            <p:nvPr/>
          </p:nvSpPr>
          <p:spPr>
            <a:xfrm>
              <a:off x="508103" y="2654815"/>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34" name="tx134"/>
            <p:cNvSpPr/>
            <p:nvPr/>
          </p:nvSpPr>
          <p:spPr>
            <a:xfrm>
              <a:off x="508103" y="325295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35" name="tx135"/>
            <p:cNvSpPr/>
            <p:nvPr/>
          </p:nvSpPr>
          <p:spPr>
            <a:xfrm>
              <a:off x="508103" y="384994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36" name="tx136"/>
            <p:cNvSpPr/>
            <p:nvPr/>
          </p:nvSpPr>
          <p:spPr>
            <a:xfrm>
              <a:off x="508103" y="4451086"/>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37" name="tx137"/>
            <p:cNvSpPr/>
            <p:nvPr/>
          </p:nvSpPr>
          <p:spPr>
            <a:xfrm>
              <a:off x="508103" y="504676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38" name="tx138"/>
            <p:cNvSpPr/>
            <p:nvPr/>
          </p:nvSpPr>
          <p:spPr>
            <a:xfrm>
              <a:off x="508103" y="564517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39" name="tx139"/>
            <p:cNvSpPr/>
            <p:nvPr/>
          </p:nvSpPr>
          <p:spPr>
            <a:xfrm>
              <a:off x="2277964"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3458597"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a:off x="4639229"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81986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7000494"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632889" y="409564"/>
              <a:ext cx="721686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Countries classés selon le nombre d'enfants ne recevant aucune dose, Central Africa, 2021-2025</a:t>
              </a:r>
            </a:p>
          </p:txBody>
        </p:sp>
        <p:sp>
          <p:nvSpPr>
            <p:cNvPr id="145" name="tx14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6" name="tx146"/>
            <p:cNvSpPr/>
            <p:nvPr/>
          </p:nvSpPr>
          <p:spPr>
            <a:xfrm>
              <a:off x="4751077" y="6447866"/>
              <a:ext cx="43233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est le nombre d'enfants n'ayant reçu aucune dose.</a:t>
              </a:r>
            </a:p>
          </p:txBody>
        </p:sp>
        <p:sp>
          <p:nvSpPr>
            <p:cNvPr id="147" name="tx147"/>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compare le classement des pays d’ Central Africa, établi en fonction du nombre absolu d’enfants n’ayant reçu aucune dose de vaccin, la première place correspondant au pays de la région comptant le plus grand nombre d’enfants n’ayant reçu aucune dose.
En 2021, la RDC comptait le plus grand nombre d’enfants n’ayant reçu aucune dose (757 000), suivie du Cameroun (216 000).
En 2025, la RDC comptait le plus grand nombre d’enfants n’ayant reçu aucune dose (788 000), suivie du Cameroun (132 000).
Le classement des trois premiers pays a quelque peu évolué entre 2021 et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025259"/>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2824708"/>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1624156"/>
              <a:ext cx="7514090" cy="0"/>
            </a:xfrm>
            <a:custGeom>
              <a:avLst/>
              <a:gdLst/>
              <a:ahLst/>
              <a:cxnLst/>
              <a:rect l="0" t="0" r="0" b="0"/>
              <a:pathLst>
                <a:path w="7514090">
                  <a:moveTo>
                    <a:pt x="0" y="0"/>
                  </a:moveTo>
                  <a:lnTo>
                    <a:pt x="7514090" y="0"/>
                  </a:lnTo>
                  <a:lnTo>
                    <a:pt x="751409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4625535"/>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42791" y="3424983"/>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42791" y="2224432"/>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42791" y="1023880"/>
              <a:ext cx="7514090" cy="0"/>
            </a:xfrm>
            <a:custGeom>
              <a:avLst/>
              <a:gdLst/>
              <a:ahLst/>
              <a:cxnLst/>
              <a:rect l="0" t="0" r="0" b="0"/>
              <a:pathLst>
                <a:path w="7514090">
                  <a:moveTo>
                    <a:pt x="0" y="0"/>
                  </a:moveTo>
                  <a:lnTo>
                    <a:pt x="7514090" y="0"/>
                  </a:lnTo>
                  <a:lnTo>
                    <a:pt x="751409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8382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68916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379449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899836"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821585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78410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00517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2262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44731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68378"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8944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11051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84341" y="4270164"/>
              <a:ext cx="198960" cy="355371"/>
            </a:xfrm>
            <a:prstGeom prst="rect">
              <a:avLst/>
            </a:prstGeom>
            <a:solidFill>
              <a:srgbClr val="80BD41">
                <a:alpha val="100000"/>
              </a:srgbClr>
            </a:solidFill>
          </p:spPr>
          <p:txBody>
            <a:bodyPr/>
            <a:lstStyle/>
            <a:p>
              <a:endParaRPr/>
            </a:p>
          </p:txBody>
        </p:sp>
        <p:sp>
          <p:nvSpPr>
            <p:cNvPr id="26" name="rc26"/>
            <p:cNvSpPr/>
            <p:nvPr/>
          </p:nvSpPr>
          <p:spPr>
            <a:xfrm>
              <a:off x="1484341" y="3736074"/>
              <a:ext cx="198960" cy="403643"/>
            </a:xfrm>
            <a:prstGeom prst="rect">
              <a:avLst/>
            </a:prstGeom>
            <a:solidFill>
              <a:srgbClr val="0058AB">
                <a:alpha val="100000"/>
              </a:srgbClr>
            </a:solidFill>
          </p:spPr>
          <p:txBody>
            <a:bodyPr/>
            <a:lstStyle/>
            <a:p>
              <a:endParaRPr/>
            </a:p>
          </p:txBody>
        </p:sp>
        <p:sp>
          <p:nvSpPr>
            <p:cNvPr id="27" name="rc27"/>
            <p:cNvSpPr/>
            <p:nvPr/>
          </p:nvSpPr>
          <p:spPr>
            <a:xfrm>
              <a:off x="1484341" y="4139718"/>
              <a:ext cx="198960" cy="130446"/>
            </a:xfrm>
            <a:prstGeom prst="rect">
              <a:avLst/>
            </a:prstGeom>
            <a:solidFill>
              <a:srgbClr val="1CABE2">
                <a:alpha val="100000"/>
              </a:srgbClr>
            </a:solidFill>
          </p:spPr>
          <p:txBody>
            <a:bodyPr/>
            <a:lstStyle/>
            <a:p>
              <a:endParaRPr/>
            </a:p>
          </p:txBody>
        </p:sp>
        <p:sp>
          <p:nvSpPr>
            <p:cNvPr id="28" name="rc28"/>
            <p:cNvSpPr/>
            <p:nvPr/>
          </p:nvSpPr>
          <p:spPr>
            <a:xfrm>
              <a:off x="1705408" y="4269629"/>
              <a:ext cx="198960" cy="355905"/>
            </a:xfrm>
            <a:prstGeom prst="rect">
              <a:avLst/>
            </a:prstGeom>
            <a:solidFill>
              <a:srgbClr val="80BD41">
                <a:alpha val="100000"/>
              </a:srgbClr>
            </a:solidFill>
          </p:spPr>
          <p:txBody>
            <a:bodyPr/>
            <a:lstStyle/>
            <a:p>
              <a:endParaRPr/>
            </a:p>
          </p:txBody>
        </p:sp>
        <p:sp>
          <p:nvSpPr>
            <p:cNvPr id="29" name="rc29"/>
            <p:cNvSpPr/>
            <p:nvPr/>
          </p:nvSpPr>
          <p:spPr>
            <a:xfrm>
              <a:off x="1705408" y="3711756"/>
              <a:ext cx="198960" cy="407137"/>
            </a:xfrm>
            <a:prstGeom prst="rect">
              <a:avLst/>
            </a:prstGeom>
            <a:solidFill>
              <a:srgbClr val="0058AB">
                <a:alpha val="100000"/>
              </a:srgbClr>
            </a:solidFill>
          </p:spPr>
          <p:txBody>
            <a:bodyPr/>
            <a:lstStyle/>
            <a:p>
              <a:endParaRPr/>
            </a:p>
          </p:txBody>
        </p:sp>
        <p:sp>
          <p:nvSpPr>
            <p:cNvPr id="30" name="rc30"/>
            <p:cNvSpPr/>
            <p:nvPr/>
          </p:nvSpPr>
          <p:spPr>
            <a:xfrm>
              <a:off x="1705408" y="4118893"/>
              <a:ext cx="198960" cy="150735"/>
            </a:xfrm>
            <a:prstGeom prst="rect">
              <a:avLst/>
            </a:prstGeom>
            <a:solidFill>
              <a:srgbClr val="1CABE2">
                <a:alpha val="100000"/>
              </a:srgbClr>
            </a:solidFill>
          </p:spPr>
          <p:txBody>
            <a:bodyPr/>
            <a:lstStyle/>
            <a:p>
              <a:endParaRPr/>
            </a:p>
          </p:txBody>
        </p:sp>
        <p:sp>
          <p:nvSpPr>
            <p:cNvPr id="31" name="rc31"/>
            <p:cNvSpPr/>
            <p:nvPr/>
          </p:nvSpPr>
          <p:spPr>
            <a:xfrm>
              <a:off x="1926476" y="4208338"/>
              <a:ext cx="198960" cy="417197"/>
            </a:xfrm>
            <a:prstGeom prst="rect">
              <a:avLst/>
            </a:prstGeom>
            <a:solidFill>
              <a:srgbClr val="80BD41">
                <a:alpha val="100000"/>
              </a:srgbClr>
            </a:solidFill>
          </p:spPr>
          <p:txBody>
            <a:bodyPr/>
            <a:lstStyle/>
            <a:p>
              <a:endParaRPr/>
            </a:p>
          </p:txBody>
        </p:sp>
        <p:sp>
          <p:nvSpPr>
            <p:cNvPr id="32" name="rc32"/>
            <p:cNvSpPr/>
            <p:nvPr/>
          </p:nvSpPr>
          <p:spPr>
            <a:xfrm>
              <a:off x="1926476" y="3687936"/>
              <a:ext cx="198960" cy="417120"/>
            </a:xfrm>
            <a:prstGeom prst="rect">
              <a:avLst/>
            </a:prstGeom>
            <a:solidFill>
              <a:srgbClr val="0058AB">
                <a:alpha val="100000"/>
              </a:srgbClr>
            </a:solidFill>
          </p:spPr>
          <p:txBody>
            <a:bodyPr/>
            <a:lstStyle/>
            <a:p>
              <a:endParaRPr/>
            </a:p>
          </p:txBody>
        </p:sp>
        <p:sp>
          <p:nvSpPr>
            <p:cNvPr id="33" name="rc33"/>
            <p:cNvSpPr/>
            <p:nvPr/>
          </p:nvSpPr>
          <p:spPr>
            <a:xfrm>
              <a:off x="1926476" y="4105056"/>
              <a:ext cx="198960" cy="103281"/>
            </a:xfrm>
            <a:prstGeom prst="rect">
              <a:avLst/>
            </a:prstGeom>
            <a:solidFill>
              <a:srgbClr val="1CABE2">
                <a:alpha val="100000"/>
              </a:srgbClr>
            </a:solidFill>
          </p:spPr>
          <p:txBody>
            <a:bodyPr/>
            <a:lstStyle/>
            <a:p>
              <a:endParaRPr/>
            </a:p>
          </p:txBody>
        </p:sp>
        <p:sp>
          <p:nvSpPr>
            <p:cNvPr id="34" name="rc34"/>
            <p:cNvSpPr/>
            <p:nvPr/>
          </p:nvSpPr>
          <p:spPr>
            <a:xfrm>
              <a:off x="2147544" y="4161108"/>
              <a:ext cx="198960" cy="464427"/>
            </a:xfrm>
            <a:prstGeom prst="rect">
              <a:avLst/>
            </a:prstGeom>
            <a:solidFill>
              <a:srgbClr val="80BD41">
                <a:alpha val="100000"/>
              </a:srgbClr>
            </a:solidFill>
          </p:spPr>
          <p:txBody>
            <a:bodyPr/>
            <a:lstStyle/>
            <a:p>
              <a:endParaRPr/>
            </a:p>
          </p:txBody>
        </p:sp>
        <p:sp>
          <p:nvSpPr>
            <p:cNvPr id="35" name="rc35"/>
            <p:cNvSpPr/>
            <p:nvPr/>
          </p:nvSpPr>
          <p:spPr>
            <a:xfrm>
              <a:off x="2147544" y="3662266"/>
              <a:ext cx="198960" cy="383670"/>
            </a:xfrm>
            <a:prstGeom prst="rect">
              <a:avLst/>
            </a:prstGeom>
            <a:solidFill>
              <a:srgbClr val="0058AB">
                <a:alpha val="100000"/>
              </a:srgbClr>
            </a:solidFill>
          </p:spPr>
          <p:txBody>
            <a:bodyPr/>
            <a:lstStyle/>
            <a:p>
              <a:endParaRPr/>
            </a:p>
          </p:txBody>
        </p:sp>
        <p:sp>
          <p:nvSpPr>
            <p:cNvPr id="36" name="rc36"/>
            <p:cNvSpPr/>
            <p:nvPr/>
          </p:nvSpPr>
          <p:spPr>
            <a:xfrm>
              <a:off x="2147544" y="4045937"/>
              <a:ext cx="198960" cy="115170"/>
            </a:xfrm>
            <a:prstGeom prst="rect">
              <a:avLst/>
            </a:prstGeom>
            <a:solidFill>
              <a:srgbClr val="1CABE2">
                <a:alpha val="100000"/>
              </a:srgbClr>
            </a:solidFill>
          </p:spPr>
          <p:txBody>
            <a:bodyPr/>
            <a:lstStyle/>
            <a:p>
              <a:endParaRPr/>
            </a:p>
          </p:txBody>
        </p:sp>
        <p:sp>
          <p:nvSpPr>
            <p:cNvPr id="37" name="rc37"/>
            <p:cNvSpPr/>
            <p:nvPr/>
          </p:nvSpPr>
          <p:spPr>
            <a:xfrm>
              <a:off x="2368611" y="4072230"/>
              <a:ext cx="198960" cy="553305"/>
            </a:xfrm>
            <a:prstGeom prst="rect">
              <a:avLst/>
            </a:prstGeom>
            <a:solidFill>
              <a:srgbClr val="80BD41">
                <a:alpha val="100000"/>
              </a:srgbClr>
            </a:solidFill>
          </p:spPr>
          <p:txBody>
            <a:bodyPr/>
            <a:lstStyle/>
            <a:p>
              <a:endParaRPr/>
            </a:p>
          </p:txBody>
        </p:sp>
        <p:sp>
          <p:nvSpPr>
            <p:cNvPr id="38" name="rc38"/>
            <p:cNvSpPr/>
            <p:nvPr/>
          </p:nvSpPr>
          <p:spPr>
            <a:xfrm>
              <a:off x="2368611" y="3632292"/>
              <a:ext cx="198960" cy="328912"/>
            </a:xfrm>
            <a:prstGeom prst="rect">
              <a:avLst/>
            </a:prstGeom>
            <a:solidFill>
              <a:srgbClr val="0058AB">
                <a:alpha val="100000"/>
              </a:srgbClr>
            </a:solidFill>
          </p:spPr>
          <p:txBody>
            <a:bodyPr/>
            <a:lstStyle/>
            <a:p>
              <a:endParaRPr/>
            </a:p>
          </p:txBody>
        </p:sp>
        <p:sp>
          <p:nvSpPr>
            <p:cNvPr id="39" name="rc39"/>
            <p:cNvSpPr/>
            <p:nvPr/>
          </p:nvSpPr>
          <p:spPr>
            <a:xfrm>
              <a:off x="2368611" y="3961205"/>
              <a:ext cx="198960" cy="111024"/>
            </a:xfrm>
            <a:prstGeom prst="rect">
              <a:avLst/>
            </a:prstGeom>
            <a:solidFill>
              <a:srgbClr val="1CABE2">
                <a:alpha val="100000"/>
              </a:srgbClr>
            </a:solidFill>
          </p:spPr>
          <p:txBody>
            <a:bodyPr/>
            <a:lstStyle/>
            <a:p>
              <a:endParaRPr/>
            </a:p>
          </p:txBody>
        </p:sp>
        <p:sp>
          <p:nvSpPr>
            <p:cNvPr id="40" name="rc40"/>
            <p:cNvSpPr/>
            <p:nvPr/>
          </p:nvSpPr>
          <p:spPr>
            <a:xfrm>
              <a:off x="2589679" y="3993047"/>
              <a:ext cx="198960" cy="632488"/>
            </a:xfrm>
            <a:prstGeom prst="rect">
              <a:avLst/>
            </a:prstGeom>
            <a:solidFill>
              <a:srgbClr val="80BD41">
                <a:alpha val="100000"/>
              </a:srgbClr>
            </a:solidFill>
          </p:spPr>
          <p:txBody>
            <a:bodyPr/>
            <a:lstStyle/>
            <a:p>
              <a:endParaRPr/>
            </a:p>
          </p:txBody>
        </p:sp>
        <p:sp>
          <p:nvSpPr>
            <p:cNvPr id="41" name="rc41"/>
            <p:cNvSpPr/>
            <p:nvPr/>
          </p:nvSpPr>
          <p:spPr>
            <a:xfrm>
              <a:off x="2589679" y="3597070"/>
              <a:ext cx="198960" cy="305487"/>
            </a:xfrm>
            <a:prstGeom prst="rect">
              <a:avLst/>
            </a:prstGeom>
            <a:solidFill>
              <a:srgbClr val="0058AB">
                <a:alpha val="100000"/>
              </a:srgbClr>
            </a:solidFill>
          </p:spPr>
          <p:txBody>
            <a:bodyPr/>
            <a:lstStyle/>
            <a:p>
              <a:endParaRPr/>
            </a:p>
          </p:txBody>
        </p:sp>
        <p:sp>
          <p:nvSpPr>
            <p:cNvPr id="42" name="rc42"/>
            <p:cNvSpPr/>
            <p:nvPr/>
          </p:nvSpPr>
          <p:spPr>
            <a:xfrm>
              <a:off x="2589679" y="3902558"/>
              <a:ext cx="198960" cy="90488"/>
            </a:xfrm>
            <a:prstGeom prst="rect">
              <a:avLst/>
            </a:prstGeom>
            <a:solidFill>
              <a:srgbClr val="1CABE2">
                <a:alpha val="100000"/>
              </a:srgbClr>
            </a:solidFill>
          </p:spPr>
          <p:txBody>
            <a:bodyPr/>
            <a:lstStyle/>
            <a:p>
              <a:endParaRPr/>
            </a:p>
          </p:txBody>
        </p:sp>
        <p:sp>
          <p:nvSpPr>
            <p:cNvPr id="43" name="rc43"/>
            <p:cNvSpPr/>
            <p:nvPr/>
          </p:nvSpPr>
          <p:spPr>
            <a:xfrm>
              <a:off x="2810747" y="3937783"/>
              <a:ext cx="198960" cy="687752"/>
            </a:xfrm>
            <a:prstGeom prst="rect">
              <a:avLst/>
            </a:prstGeom>
            <a:solidFill>
              <a:srgbClr val="80BD41">
                <a:alpha val="100000"/>
              </a:srgbClr>
            </a:solidFill>
          </p:spPr>
          <p:txBody>
            <a:bodyPr/>
            <a:lstStyle/>
            <a:p>
              <a:endParaRPr/>
            </a:p>
          </p:txBody>
        </p:sp>
        <p:sp>
          <p:nvSpPr>
            <p:cNvPr id="44" name="rc44"/>
            <p:cNvSpPr/>
            <p:nvPr/>
          </p:nvSpPr>
          <p:spPr>
            <a:xfrm>
              <a:off x="2810747" y="3560211"/>
              <a:ext cx="198960" cy="275484"/>
            </a:xfrm>
            <a:prstGeom prst="rect">
              <a:avLst/>
            </a:prstGeom>
            <a:solidFill>
              <a:srgbClr val="0058AB">
                <a:alpha val="100000"/>
              </a:srgbClr>
            </a:solidFill>
          </p:spPr>
          <p:txBody>
            <a:bodyPr/>
            <a:lstStyle/>
            <a:p>
              <a:endParaRPr/>
            </a:p>
          </p:txBody>
        </p:sp>
        <p:sp>
          <p:nvSpPr>
            <p:cNvPr id="45" name="rc45"/>
            <p:cNvSpPr/>
            <p:nvPr/>
          </p:nvSpPr>
          <p:spPr>
            <a:xfrm>
              <a:off x="2810747" y="3835696"/>
              <a:ext cx="198960" cy="102087"/>
            </a:xfrm>
            <a:prstGeom prst="rect">
              <a:avLst/>
            </a:prstGeom>
            <a:solidFill>
              <a:srgbClr val="1CABE2">
                <a:alpha val="100000"/>
              </a:srgbClr>
            </a:solidFill>
          </p:spPr>
          <p:txBody>
            <a:bodyPr/>
            <a:lstStyle/>
            <a:p>
              <a:endParaRPr/>
            </a:p>
          </p:txBody>
        </p:sp>
        <p:sp>
          <p:nvSpPr>
            <p:cNvPr id="46" name="rc46"/>
            <p:cNvSpPr/>
            <p:nvPr/>
          </p:nvSpPr>
          <p:spPr>
            <a:xfrm>
              <a:off x="3031814" y="3901750"/>
              <a:ext cx="198960" cy="723785"/>
            </a:xfrm>
            <a:prstGeom prst="rect">
              <a:avLst/>
            </a:prstGeom>
            <a:solidFill>
              <a:srgbClr val="80BD41">
                <a:alpha val="100000"/>
              </a:srgbClr>
            </a:solidFill>
          </p:spPr>
          <p:txBody>
            <a:bodyPr/>
            <a:lstStyle/>
            <a:p>
              <a:endParaRPr/>
            </a:p>
          </p:txBody>
        </p:sp>
        <p:sp>
          <p:nvSpPr>
            <p:cNvPr id="47" name="rc47"/>
            <p:cNvSpPr/>
            <p:nvPr/>
          </p:nvSpPr>
          <p:spPr>
            <a:xfrm>
              <a:off x="3031814" y="3526641"/>
              <a:ext cx="198960" cy="275060"/>
            </a:xfrm>
            <a:prstGeom prst="rect">
              <a:avLst/>
            </a:prstGeom>
            <a:solidFill>
              <a:srgbClr val="0058AB">
                <a:alpha val="100000"/>
              </a:srgbClr>
            </a:solidFill>
          </p:spPr>
          <p:txBody>
            <a:bodyPr/>
            <a:lstStyle/>
            <a:p>
              <a:endParaRPr/>
            </a:p>
          </p:txBody>
        </p:sp>
        <p:sp>
          <p:nvSpPr>
            <p:cNvPr id="48" name="rc48"/>
            <p:cNvSpPr/>
            <p:nvPr/>
          </p:nvSpPr>
          <p:spPr>
            <a:xfrm>
              <a:off x="3031814" y="3801702"/>
              <a:ext cx="198960" cy="100047"/>
            </a:xfrm>
            <a:prstGeom prst="rect">
              <a:avLst/>
            </a:prstGeom>
            <a:solidFill>
              <a:srgbClr val="1CABE2">
                <a:alpha val="100000"/>
              </a:srgbClr>
            </a:solidFill>
          </p:spPr>
          <p:txBody>
            <a:bodyPr/>
            <a:lstStyle/>
            <a:p>
              <a:endParaRPr/>
            </a:p>
          </p:txBody>
        </p:sp>
        <p:sp>
          <p:nvSpPr>
            <p:cNvPr id="49" name="rc49"/>
            <p:cNvSpPr/>
            <p:nvPr/>
          </p:nvSpPr>
          <p:spPr>
            <a:xfrm>
              <a:off x="3252882" y="3872800"/>
              <a:ext cx="198960" cy="752735"/>
            </a:xfrm>
            <a:prstGeom prst="rect">
              <a:avLst/>
            </a:prstGeom>
            <a:solidFill>
              <a:srgbClr val="80BD41">
                <a:alpha val="100000"/>
              </a:srgbClr>
            </a:solidFill>
          </p:spPr>
          <p:txBody>
            <a:bodyPr/>
            <a:lstStyle/>
            <a:p>
              <a:endParaRPr/>
            </a:p>
          </p:txBody>
        </p:sp>
        <p:sp>
          <p:nvSpPr>
            <p:cNvPr id="50" name="rc50"/>
            <p:cNvSpPr/>
            <p:nvPr/>
          </p:nvSpPr>
          <p:spPr>
            <a:xfrm>
              <a:off x="3252882" y="3491273"/>
              <a:ext cx="198960" cy="258880"/>
            </a:xfrm>
            <a:prstGeom prst="rect">
              <a:avLst/>
            </a:prstGeom>
            <a:solidFill>
              <a:srgbClr val="0058AB">
                <a:alpha val="100000"/>
              </a:srgbClr>
            </a:solidFill>
          </p:spPr>
          <p:txBody>
            <a:bodyPr/>
            <a:lstStyle/>
            <a:p>
              <a:endParaRPr/>
            </a:p>
          </p:txBody>
        </p:sp>
        <p:sp>
          <p:nvSpPr>
            <p:cNvPr id="51" name="rc51"/>
            <p:cNvSpPr/>
            <p:nvPr/>
          </p:nvSpPr>
          <p:spPr>
            <a:xfrm>
              <a:off x="3252882" y="3750154"/>
              <a:ext cx="198960" cy="122645"/>
            </a:xfrm>
            <a:prstGeom prst="rect">
              <a:avLst/>
            </a:prstGeom>
            <a:solidFill>
              <a:srgbClr val="1CABE2">
                <a:alpha val="100000"/>
              </a:srgbClr>
            </a:solidFill>
          </p:spPr>
          <p:txBody>
            <a:bodyPr/>
            <a:lstStyle/>
            <a:p>
              <a:endParaRPr/>
            </a:p>
          </p:txBody>
        </p:sp>
        <p:sp>
          <p:nvSpPr>
            <p:cNvPr id="52" name="rc52"/>
            <p:cNvSpPr/>
            <p:nvPr/>
          </p:nvSpPr>
          <p:spPr>
            <a:xfrm>
              <a:off x="3473950" y="3827597"/>
              <a:ext cx="198960" cy="797938"/>
            </a:xfrm>
            <a:prstGeom prst="rect">
              <a:avLst/>
            </a:prstGeom>
            <a:solidFill>
              <a:srgbClr val="80BD41">
                <a:alpha val="100000"/>
              </a:srgbClr>
            </a:solidFill>
          </p:spPr>
          <p:txBody>
            <a:bodyPr/>
            <a:lstStyle/>
            <a:p>
              <a:endParaRPr/>
            </a:p>
          </p:txBody>
        </p:sp>
        <p:sp>
          <p:nvSpPr>
            <p:cNvPr id="53" name="rc53"/>
            <p:cNvSpPr/>
            <p:nvPr/>
          </p:nvSpPr>
          <p:spPr>
            <a:xfrm>
              <a:off x="3473950" y="3458558"/>
              <a:ext cx="198960" cy="263678"/>
            </a:xfrm>
            <a:prstGeom prst="rect">
              <a:avLst/>
            </a:prstGeom>
            <a:solidFill>
              <a:srgbClr val="0058AB">
                <a:alpha val="100000"/>
              </a:srgbClr>
            </a:solidFill>
          </p:spPr>
          <p:txBody>
            <a:bodyPr/>
            <a:lstStyle/>
            <a:p>
              <a:endParaRPr/>
            </a:p>
          </p:txBody>
        </p:sp>
        <p:sp>
          <p:nvSpPr>
            <p:cNvPr id="54" name="rc54"/>
            <p:cNvSpPr/>
            <p:nvPr/>
          </p:nvSpPr>
          <p:spPr>
            <a:xfrm>
              <a:off x="3473950" y="3722236"/>
              <a:ext cx="198960" cy="105360"/>
            </a:xfrm>
            <a:prstGeom prst="rect">
              <a:avLst/>
            </a:prstGeom>
            <a:solidFill>
              <a:srgbClr val="1CABE2">
                <a:alpha val="100000"/>
              </a:srgbClr>
            </a:solidFill>
          </p:spPr>
          <p:txBody>
            <a:bodyPr/>
            <a:lstStyle/>
            <a:p>
              <a:endParaRPr/>
            </a:p>
          </p:txBody>
        </p:sp>
        <p:sp>
          <p:nvSpPr>
            <p:cNvPr id="55" name="rc55"/>
            <p:cNvSpPr/>
            <p:nvPr/>
          </p:nvSpPr>
          <p:spPr>
            <a:xfrm>
              <a:off x="3695017" y="3847580"/>
              <a:ext cx="198960" cy="777955"/>
            </a:xfrm>
            <a:prstGeom prst="rect">
              <a:avLst/>
            </a:prstGeom>
            <a:solidFill>
              <a:srgbClr val="80BD41">
                <a:alpha val="100000"/>
              </a:srgbClr>
            </a:solidFill>
          </p:spPr>
          <p:txBody>
            <a:bodyPr/>
            <a:lstStyle/>
            <a:p>
              <a:endParaRPr/>
            </a:p>
          </p:txBody>
        </p:sp>
        <p:sp>
          <p:nvSpPr>
            <p:cNvPr id="56" name="rc56"/>
            <p:cNvSpPr/>
            <p:nvPr/>
          </p:nvSpPr>
          <p:spPr>
            <a:xfrm>
              <a:off x="3695017" y="3416473"/>
              <a:ext cx="198960" cy="320698"/>
            </a:xfrm>
            <a:prstGeom prst="rect">
              <a:avLst/>
            </a:prstGeom>
            <a:solidFill>
              <a:srgbClr val="0058AB">
                <a:alpha val="100000"/>
              </a:srgbClr>
            </a:solidFill>
          </p:spPr>
          <p:txBody>
            <a:bodyPr/>
            <a:lstStyle/>
            <a:p>
              <a:endParaRPr/>
            </a:p>
          </p:txBody>
        </p:sp>
        <p:sp>
          <p:nvSpPr>
            <p:cNvPr id="57" name="rc57"/>
            <p:cNvSpPr/>
            <p:nvPr/>
          </p:nvSpPr>
          <p:spPr>
            <a:xfrm>
              <a:off x="3695017" y="3737171"/>
              <a:ext cx="198960" cy="110408"/>
            </a:xfrm>
            <a:prstGeom prst="rect">
              <a:avLst/>
            </a:prstGeom>
            <a:solidFill>
              <a:srgbClr val="1CABE2">
                <a:alpha val="100000"/>
              </a:srgbClr>
            </a:solidFill>
          </p:spPr>
          <p:txBody>
            <a:bodyPr/>
            <a:lstStyle/>
            <a:p>
              <a:endParaRPr/>
            </a:p>
          </p:txBody>
        </p:sp>
        <p:sp>
          <p:nvSpPr>
            <p:cNvPr id="58" name="rc58"/>
            <p:cNvSpPr/>
            <p:nvPr/>
          </p:nvSpPr>
          <p:spPr>
            <a:xfrm>
              <a:off x="3916085" y="3765339"/>
              <a:ext cx="198960" cy="860196"/>
            </a:xfrm>
            <a:prstGeom prst="rect">
              <a:avLst/>
            </a:prstGeom>
            <a:solidFill>
              <a:srgbClr val="80BD41">
                <a:alpha val="100000"/>
              </a:srgbClr>
            </a:solidFill>
          </p:spPr>
          <p:txBody>
            <a:bodyPr/>
            <a:lstStyle/>
            <a:p>
              <a:endParaRPr/>
            </a:p>
          </p:txBody>
        </p:sp>
        <p:sp>
          <p:nvSpPr>
            <p:cNvPr id="59" name="rc59"/>
            <p:cNvSpPr/>
            <p:nvPr/>
          </p:nvSpPr>
          <p:spPr>
            <a:xfrm>
              <a:off x="3916085" y="3381045"/>
              <a:ext cx="198960" cy="266090"/>
            </a:xfrm>
            <a:prstGeom prst="rect">
              <a:avLst/>
            </a:prstGeom>
            <a:solidFill>
              <a:srgbClr val="0058AB">
                <a:alpha val="100000"/>
              </a:srgbClr>
            </a:solidFill>
          </p:spPr>
          <p:txBody>
            <a:bodyPr/>
            <a:lstStyle/>
            <a:p>
              <a:endParaRPr/>
            </a:p>
          </p:txBody>
        </p:sp>
        <p:sp>
          <p:nvSpPr>
            <p:cNvPr id="60" name="rc60"/>
            <p:cNvSpPr/>
            <p:nvPr/>
          </p:nvSpPr>
          <p:spPr>
            <a:xfrm>
              <a:off x="3916085" y="3647135"/>
              <a:ext cx="198960" cy="118203"/>
            </a:xfrm>
            <a:prstGeom prst="rect">
              <a:avLst/>
            </a:prstGeom>
            <a:solidFill>
              <a:srgbClr val="1CABE2">
                <a:alpha val="100000"/>
              </a:srgbClr>
            </a:solidFill>
          </p:spPr>
          <p:txBody>
            <a:bodyPr/>
            <a:lstStyle/>
            <a:p>
              <a:endParaRPr/>
            </a:p>
          </p:txBody>
        </p:sp>
        <p:sp>
          <p:nvSpPr>
            <p:cNvPr id="61" name="rc61"/>
            <p:cNvSpPr/>
            <p:nvPr/>
          </p:nvSpPr>
          <p:spPr>
            <a:xfrm>
              <a:off x="4137153" y="3727081"/>
              <a:ext cx="198960" cy="898453"/>
            </a:xfrm>
            <a:prstGeom prst="rect">
              <a:avLst/>
            </a:prstGeom>
            <a:solidFill>
              <a:srgbClr val="80BD41">
                <a:alpha val="100000"/>
              </a:srgbClr>
            </a:solidFill>
          </p:spPr>
          <p:txBody>
            <a:bodyPr/>
            <a:lstStyle/>
            <a:p>
              <a:endParaRPr/>
            </a:p>
          </p:txBody>
        </p:sp>
        <p:sp>
          <p:nvSpPr>
            <p:cNvPr id="62" name="rc62"/>
            <p:cNvSpPr/>
            <p:nvPr/>
          </p:nvSpPr>
          <p:spPr>
            <a:xfrm>
              <a:off x="4137153" y="3347102"/>
              <a:ext cx="198960" cy="278101"/>
            </a:xfrm>
            <a:prstGeom prst="rect">
              <a:avLst/>
            </a:prstGeom>
            <a:solidFill>
              <a:srgbClr val="0058AB">
                <a:alpha val="100000"/>
              </a:srgbClr>
            </a:solidFill>
          </p:spPr>
          <p:txBody>
            <a:bodyPr/>
            <a:lstStyle/>
            <a:p>
              <a:endParaRPr/>
            </a:p>
          </p:txBody>
        </p:sp>
        <p:sp>
          <p:nvSpPr>
            <p:cNvPr id="63" name="rc63"/>
            <p:cNvSpPr/>
            <p:nvPr/>
          </p:nvSpPr>
          <p:spPr>
            <a:xfrm>
              <a:off x="4137153" y="3625204"/>
              <a:ext cx="198960" cy="101877"/>
            </a:xfrm>
            <a:prstGeom prst="rect">
              <a:avLst/>
            </a:prstGeom>
            <a:solidFill>
              <a:srgbClr val="1CABE2">
                <a:alpha val="100000"/>
              </a:srgbClr>
            </a:solidFill>
          </p:spPr>
          <p:txBody>
            <a:bodyPr/>
            <a:lstStyle/>
            <a:p>
              <a:endParaRPr/>
            </a:p>
          </p:txBody>
        </p:sp>
        <p:sp>
          <p:nvSpPr>
            <p:cNvPr id="64" name="rc64"/>
            <p:cNvSpPr/>
            <p:nvPr/>
          </p:nvSpPr>
          <p:spPr>
            <a:xfrm>
              <a:off x="4358220" y="3725042"/>
              <a:ext cx="198960" cy="900493"/>
            </a:xfrm>
            <a:prstGeom prst="rect">
              <a:avLst/>
            </a:prstGeom>
            <a:solidFill>
              <a:srgbClr val="80BD41">
                <a:alpha val="100000"/>
              </a:srgbClr>
            </a:solidFill>
          </p:spPr>
          <p:txBody>
            <a:bodyPr/>
            <a:lstStyle/>
            <a:p>
              <a:endParaRPr/>
            </a:p>
          </p:txBody>
        </p:sp>
        <p:sp>
          <p:nvSpPr>
            <p:cNvPr id="65" name="rc65"/>
            <p:cNvSpPr/>
            <p:nvPr/>
          </p:nvSpPr>
          <p:spPr>
            <a:xfrm>
              <a:off x="4358220" y="3317481"/>
              <a:ext cx="198960" cy="305407"/>
            </a:xfrm>
            <a:prstGeom prst="rect">
              <a:avLst/>
            </a:prstGeom>
            <a:solidFill>
              <a:srgbClr val="0058AB">
                <a:alpha val="100000"/>
              </a:srgbClr>
            </a:solidFill>
          </p:spPr>
          <p:txBody>
            <a:bodyPr/>
            <a:lstStyle/>
            <a:p>
              <a:endParaRPr/>
            </a:p>
          </p:txBody>
        </p:sp>
        <p:sp>
          <p:nvSpPr>
            <p:cNvPr id="66" name="rc66"/>
            <p:cNvSpPr/>
            <p:nvPr/>
          </p:nvSpPr>
          <p:spPr>
            <a:xfrm>
              <a:off x="4358220" y="3622888"/>
              <a:ext cx="198960" cy="102153"/>
            </a:xfrm>
            <a:prstGeom prst="rect">
              <a:avLst/>
            </a:prstGeom>
            <a:solidFill>
              <a:srgbClr val="1CABE2">
                <a:alpha val="100000"/>
              </a:srgbClr>
            </a:solidFill>
          </p:spPr>
          <p:txBody>
            <a:bodyPr/>
            <a:lstStyle/>
            <a:p>
              <a:endParaRPr/>
            </a:p>
          </p:txBody>
        </p:sp>
        <p:sp>
          <p:nvSpPr>
            <p:cNvPr id="67" name="rc67"/>
            <p:cNvSpPr/>
            <p:nvPr/>
          </p:nvSpPr>
          <p:spPr>
            <a:xfrm>
              <a:off x="4579288" y="3681967"/>
              <a:ext cx="198960" cy="943567"/>
            </a:xfrm>
            <a:prstGeom prst="rect">
              <a:avLst/>
            </a:prstGeom>
            <a:solidFill>
              <a:srgbClr val="80BD41">
                <a:alpha val="100000"/>
              </a:srgbClr>
            </a:solidFill>
          </p:spPr>
          <p:txBody>
            <a:bodyPr/>
            <a:lstStyle/>
            <a:p>
              <a:endParaRPr/>
            </a:p>
          </p:txBody>
        </p:sp>
        <p:sp>
          <p:nvSpPr>
            <p:cNvPr id="68" name="rc68"/>
            <p:cNvSpPr/>
            <p:nvPr/>
          </p:nvSpPr>
          <p:spPr>
            <a:xfrm>
              <a:off x="4579288" y="3285384"/>
              <a:ext cx="198960" cy="268201"/>
            </a:xfrm>
            <a:prstGeom prst="rect">
              <a:avLst/>
            </a:prstGeom>
            <a:solidFill>
              <a:srgbClr val="0058AB">
                <a:alpha val="100000"/>
              </a:srgbClr>
            </a:solidFill>
          </p:spPr>
          <p:txBody>
            <a:bodyPr/>
            <a:lstStyle/>
            <a:p>
              <a:endParaRPr/>
            </a:p>
          </p:txBody>
        </p:sp>
        <p:sp>
          <p:nvSpPr>
            <p:cNvPr id="69" name="rc69"/>
            <p:cNvSpPr/>
            <p:nvPr/>
          </p:nvSpPr>
          <p:spPr>
            <a:xfrm>
              <a:off x="4579288" y="3553586"/>
              <a:ext cx="198960" cy="128381"/>
            </a:xfrm>
            <a:prstGeom prst="rect">
              <a:avLst/>
            </a:prstGeom>
            <a:solidFill>
              <a:srgbClr val="1CABE2">
                <a:alpha val="100000"/>
              </a:srgbClr>
            </a:solidFill>
          </p:spPr>
          <p:txBody>
            <a:bodyPr/>
            <a:lstStyle/>
            <a:p>
              <a:endParaRPr/>
            </a:p>
          </p:txBody>
        </p:sp>
        <p:sp>
          <p:nvSpPr>
            <p:cNvPr id="70" name="rc70"/>
            <p:cNvSpPr/>
            <p:nvPr/>
          </p:nvSpPr>
          <p:spPr>
            <a:xfrm>
              <a:off x="4800356" y="3679145"/>
              <a:ext cx="198960" cy="946390"/>
            </a:xfrm>
            <a:prstGeom prst="rect">
              <a:avLst/>
            </a:prstGeom>
            <a:solidFill>
              <a:srgbClr val="80BD41">
                <a:alpha val="100000"/>
              </a:srgbClr>
            </a:solidFill>
          </p:spPr>
          <p:txBody>
            <a:bodyPr/>
            <a:lstStyle/>
            <a:p>
              <a:endParaRPr/>
            </a:p>
          </p:txBody>
        </p:sp>
        <p:sp>
          <p:nvSpPr>
            <p:cNvPr id="71" name="rc71"/>
            <p:cNvSpPr/>
            <p:nvPr/>
          </p:nvSpPr>
          <p:spPr>
            <a:xfrm>
              <a:off x="4800356" y="3251963"/>
              <a:ext cx="198960" cy="287635"/>
            </a:xfrm>
            <a:prstGeom prst="rect">
              <a:avLst/>
            </a:prstGeom>
            <a:solidFill>
              <a:srgbClr val="0058AB">
                <a:alpha val="100000"/>
              </a:srgbClr>
            </a:solidFill>
          </p:spPr>
          <p:txBody>
            <a:bodyPr/>
            <a:lstStyle/>
            <a:p>
              <a:endParaRPr/>
            </a:p>
          </p:txBody>
        </p:sp>
        <p:sp>
          <p:nvSpPr>
            <p:cNvPr id="72" name="rc72"/>
            <p:cNvSpPr/>
            <p:nvPr/>
          </p:nvSpPr>
          <p:spPr>
            <a:xfrm>
              <a:off x="4800356" y="3539598"/>
              <a:ext cx="198960" cy="139546"/>
            </a:xfrm>
            <a:prstGeom prst="rect">
              <a:avLst/>
            </a:prstGeom>
            <a:solidFill>
              <a:srgbClr val="1CABE2">
                <a:alpha val="100000"/>
              </a:srgbClr>
            </a:solidFill>
          </p:spPr>
          <p:txBody>
            <a:bodyPr/>
            <a:lstStyle/>
            <a:p>
              <a:endParaRPr/>
            </a:p>
          </p:txBody>
        </p:sp>
        <p:sp>
          <p:nvSpPr>
            <p:cNvPr id="73" name="rc73"/>
            <p:cNvSpPr/>
            <p:nvPr/>
          </p:nvSpPr>
          <p:spPr>
            <a:xfrm>
              <a:off x="5021423" y="3661032"/>
              <a:ext cx="198960" cy="964503"/>
            </a:xfrm>
            <a:prstGeom prst="rect">
              <a:avLst/>
            </a:prstGeom>
            <a:solidFill>
              <a:srgbClr val="80BD41">
                <a:alpha val="100000"/>
              </a:srgbClr>
            </a:solidFill>
          </p:spPr>
          <p:txBody>
            <a:bodyPr/>
            <a:lstStyle/>
            <a:p>
              <a:endParaRPr/>
            </a:p>
          </p:txBody>
        </p:sp>
        <p:sp>
          <p:nvSpPr>
            <p:cNvPr id="74" name="rc74"/>
            <p:cNvSpPr/>
            <p:nvPr/>
          </p:nvSpPr>
          <p:spPr>
            <a:xfrm>
              <a:off x="5021423" y="3223017"/>
              <a:ext cx="198960" cy="298676"/>
            </a:xfrm>
            <a:prstGeom prst="rect">
              <a:avLst/>
            </a:prstGeom>
            <a:solidFill>
              <a:srgbClr val="0058AB">
                <a:alpha val="100000"/>
              </a:srgbClr>
            </a:solidFill>
          </p:spPr>
          <p:txBody>
            <a:bodyPr/>
            <a:lstStyle/>
            <a:p>
              <a:endParaRPr/>
            </a:p>
          </p:txBody>
        </p:sp>
        <p:sp>
          <p:nvSpPr>
            <p:cNvPr id="75" name="rc75"/>
            <p:cNvSpPr/>
            <p:nvPr/>
          </p:nvSpPr>
          <p:spPr>
            <a:xfrm>
              <a:off x="5021423" y="3521693"/>
              <a:ext cx="198960" cy="139338"/>
            </a:xfrm>
            <a:prstGeom prst="rect">
              <a:avLst/>
            </a:prstGeom>
            <a:solidFill>
              <a:srgbClr val="1CABE2">
                <a:alpha val="100000"/>
              </a:srgbClr>
            </a:solidFill>
          </p:spPr>
          <p:txBody>
            <a:bodyPr/>
            <a:lstStyle/>
            <a:p>
              <a:endParaRPr/>
            </a:p>
          </p:txBody>
        </p:sp>
        <p:sp>
          <p:nvSpPr>
            <p:cNvPr id="76" name="rc76"/>
            <p:cNvSpPr/>
            <p:nvPr/>
          </p:nvSpPr>
          <p:spPr>
            <a:xfrm>
              <a:off x="5242491" y="3636297"/>
              <a:ext cx="198960" cy="989238"/>
            </a:xfrm>
            <a:prstGeom prst="rect">
              <a:avLst/>
            </a:prstGeom>
            <a:solidFill>
              <a:srgbClr val="80BD41">
                <a:alpha val="100000"/>
              </a:srgbClr>
            </a:solidFill>
          </p:spPr>
          <p:txBody>
            <a:bodyPr/>
            <a:lstStyle/>
            <a:p>
              <a:endParaRPr/>
            </a:p>
          </p:txBody>
        </p:sp>
        <p:sp>
          <p:nvSpPr>
            <p:cNvPr id="77" name="rc77"/>
            <p:cNvSpPr/>
            <p:nvPr/>
          </p:nvSpPr>
          <p:spPr>
            <a:xfrm>
              <a:off x="5242491" y="3181301"/>
              <a:ext cx="198960" cy="311331"/>
            </a:xfrm>
            <a:prstGeom prst="rect">
              <a:avLst/>
            </a:prstGeom>
            <a:solidFill>
              <a:srgbClr val="0058AB">
                <a:alpha val="100000"/>
              </a:srgbClr>
            </a:solidFill>
          </p:spPr>
          <p:txBody>
            <a:bodyPr/>
            <a:lstStyle/>
            <a:p>
              <a:endParaRPr/>
            </a:p>
          </p:txBody>
        </p:sp>
        <p:sp>
          <p:nvSpPr>
            <p:cNvPr id="78" name="rc78"/>
            <p:cNvSpPr/>
            <p:nvPr/>
          </p:nvSpPr>
          <p:spPr>
            <a:xfrm>
              <a:off x="5242491" y="3492633"/>
              <a:ext cx="198960" cy="143664"/>
            </a:xfrm>
            <a:prstGeom prst="rect">
              <a:avLst/>
            </a:prstGeom>
            <a:solidFill>
              <a:srgbClr val="1CABE2">
                <a:alpha val="100000"/>
              </a:srgbClr>
            </a:solidFill>
          </p:spPr>
          <p:txBody>
            <a:bodyPr/>
            <a:lstStyle/>
            <a:p>
              <a:endParaRPr/>
            </a:p>
          </p:txBody>
        </p:sp>
        <p:sp>
          <p:nvSpPr>
            <p:cNvPr id="79" name="rc79"/>
            <p:cNvSpPr/>
            <p:nvPr/>
          </p:nvSpPr>
          <p:spPr>
            <a:xfrm>
              <a:off x="5463559" y="3614975"/>
              <a:ext cx="198960" cy="1010559"/>
            </a:xfrm>
            <a:prstGeom prst="rect">
              <a:avLst/>
            </a:prstGeom>
            <a:solidFill>
              <a:srgbClr val="80BD41">
                <a:alpha val="100000"/>
              </a:srgbClr>
            </a:solidFill>
          </p:spPr>
          <p:txBody>
            <a:bodyPr/>
            <a:lstStyle/>
            <a:p>
              <a:endParaRPr/>
            </a:p>
          </p:txBody>
        </p:sp>
        <p:sp>
          <p:nvSpPr>
            <p:cNvPr id="80" name="rc80"/>
            <p:cNvSpPr/>
            <p:nvPr/>
          </p:nvSpPr>
          <p:spPr>
            <a:xfrm>
              <a:off x="5463559" y="3145152"/>
              <a:ext cx="198960" cy="318737"/>
            </a:xfrm>
            <a:prstGeom prst="rect">
              <a:avLst/>
            </a:prstGeom>
            <a:solidFill>
              <a:srgbClr val="0058AB">
                <a:alpha val="100000"/>
              </a:srgbClr>
            </a:solidFill>
          </p:spPr>
          <p:txBody>
            <a:bodyPr/>
            <a:lstStyle/>
            <a:p>
              <a:endParaRPr/>
            </a:p>
          </p:txBody>
        </p:sp>
        <p:sp>
          <p:nvSpPr>
            <p:cNvPr id="81" name="rc81"/>
            <p:cNvSpPr/>
            <p:nvPr/>
          </p:nvSpPr>
          <p:spPr>
            <a:xfrm>
              <a:off x="5463559" y="3463889"/>
              <a:ext cx="198960" cy="151086"/>
            </a:xfrm>
            <a:prstGeom prst="rect">
              <a:avLst/>
            </a:prstGeom>
            <a:solidFill>
              <a:srgbClr val="1CABE2">
                <a:alpha val="100000"/>
              </a:srgbClr>
            </a:solidFill>
          </p:spPr>
          <p:txBody>
            <a:bodyPr/>
            <a:lstStyle/>
            <a:p>
              <a:endParaRPr/>
            </a:p>
          </p:txBody>
        </p:sp>
        <p:sp>
          <p:nvSpPr>
            <p:cNvPr id="82" name="rc82"/>
            <p:cNvSpPr/>
            <p:nvPr/>
          </p:nvSpPr>
          <p:spPr>
            <a:xfrm>
              <a:off x="5684626" y="3563466"/>
              <a:ext cx="198960" cy="1062068"/>
            </a:xfrm>
            <a:prstGeom prst="rect">
              <a:avLst/>
            </a:prstGeom>
            <a:solidFill>
              <a:srgbClr val="80BD41">
                <a:alpha val="100000"/>
              </a:srgbClr>
            </a:solidFill>
          </p:spPr>
          <p:txBody>
            <a:bodyPr/>
            <a:lstStyle/>
            <a:p>
              <a:endParaRPr/>
            </a:p>
          </p:txBody>
        </p:sp>
        <p:sp>
          <p:nvSpPr>
            <p:cNvPr id="83" name="rc83"/>
            <p:cNvSpPr/>
            <p:nvPr/>
          </p:nvSpPr>
          <p:spPr>
            <a:xfrm>
              <a:off x="5684626" y="3114215"/>
              <a:ext cx="198960" cy="297802"/>
            </a:xfrm>
            <a:prstGeom prst="rect">
              <a:avLst/>
            </a:prstGeom>
            <a:solidFill>
              <a:srgbClr val="0058AB">
                <a:alpha val="100000"/>
              </a:srgbClr>
            </a:solidFill>
          </p:spPr>
          <p:txBody>
            <a:bodyPr/>
            <a:lstStyle/>
            <a:p>
              <a:endParaRPr/>
            </a:p>
          </p:txBody>
        </p:sp>
        <p:sp>
          <p:nvSpPr>
            <p:cNvPr id="84" name="rc84"/>
            <p:cNvSpPr/>
            <p:nvPr/>
          </p:nvSpPr>
          <p:spPr>
            <a:xfrm>
              <a:off x="5684626" y="3412018"/>
              <a:ext cx="198960" cy="151448"/>
            </a:xfrm>
            <a:prstGeom prst="rect">
              <a:avLst/>
            </a:prstGeom>
            <a:solidFill>
              <a:srgbClr val="1CABE2">
                <a:alpha val="100000"/>
              </a:srgbClr>
            </a:solidFill>
          </p:spPr>
          <p:txBody>
            <a:bodyPr/>
            <a:lstStyle/>
            <a:p>
              <a:endParaRPr/>
            </a:p>
          </p:txBody>
        </p:sp>
        <p:sp>
          <p:nvSpPr>
            <p:cNvPr id="85" name="rc85"/>
            <p:cNvSpPr/>
            <p:nvPr/>
          </p:nvSpPr>
          <p:spPr>
            <a:xfrm>
              <a:off x="5905694" y="3567508"/>
              <a:ext cx="198960" cy="1058027"/>
            </a:xfrm>
            <a:prstGeom prst="rect">
              <a:avLst/>
            </a:prstGeom>
            <a:solidFill>
              <a:srgbClr val="80BD41">
                <a:alpha val="100000"/>
              </a:srgbClr>
            </a:solidFill>
          </p:spPr>
          <p:txBody>
            <a:bodyPr/>
            <a:lstStyle/>
            <a:p>
              <a:endParaRPr/>
            </a:p>
          </p:txBody>
        </p:sp>
        <p:sp>
          <p:nvSpPr>
            <p:cNvPr id="86" name="rc86"/>
            <p:cNvSpPr/>
            <p:nvPr/>
          </p:nvSpPr>
          <p:spPr>
            <a:xfrm>
              <a:off x="5905694" y="3081600"/>
              <a:ext cx="198960" cy="304563"/>
            </a:xfrm>
            <a:prstGeom prst="rect">
              <a:avLst/>
            </a:prstGeom>
            <a:solidFill>
              <a:srgbClr val="0058AB">
                <a:alpha val="100000"/>
              </a:srgbClr>
            </a:solidFill>
          </p:spPr>
          <p:txBody>
            <a:bodyPr/>
            <a:lstStyle/>
            <a:p>
              <a:endParaRPr/>
            </a:p>
          </p:txBody>
        </p:sp>
        <p:sp>
          <p:nvSpPr>
            <p:cNvPr id="87" name="rc87"/>
            <p:cNvSpPr/>
            <p:nvPr/>
          </p:nvSpPr>
          <p:spPr>
            <a:xfrm>
              <a:off x="5905694" y="3386163"/>
              <a:ext cx="198960" cy="181344"/>
            </a:xfrm>
            <a:prstGeom prst="rect">
              <a:avLst/>
            </a:prstGeom>
            <a:solidFill>
              <a:srgbClr val="1CABE2">
                <a:alpha val="100000"/>
              </a:srgbClr>
            </a:solidFill>
          </p:spPr>
          <p:txBody>
            <a:bodyPr/>
            <a:lstStyle/>
            <a:p>
              <a:endParaRPr/>
            </a:p>
          </p:txBody>
        </p:sp>
        <p:sp>
          <p:nvSpPr>
            <p:cNvPr id="88" name="rc88"/>
            <p:cNvSpPr/>
            <p:nvPr/>
          </p:nvSpPr>
          <p:spPr>
            <a:xfrm>
              <a:off x="6126762" y="3569260"/>
              <a:ext cx="198960" cy="1056275"/>
            </a:xfrm>
            <a:prstGeom prst="rect">
              <a:avLst/>
            </a:prstGeom>
            <a:solidFill>
              <a:srgbClr val="80BD41">
                <a:alpha val="100000"/>
              </a:srgbClr>
            </a:solidFill>
          </p:spPr>
          <p:txBody>
            <a:bodyPr/>
            <a:lstStyle/>
            <a:p>
              <a:endParaRPr/>
            </a:p>
          </p:txBody>
        </p:sp>
        <p:sp>
          <p:nvSpPr>
            <p:cNvPr id="89" name="rc89"/>
            <p:cNvSpPr/>
            <p:nvPr/>
          </p:nvSpPr>
          <p:spPr>
            <a:xfrm>
              <a:off x="6126762" y="3047154"/>
              <a:ext cx="198960" cy="317621"/>
            </a:xfrm>
            <a:prstGeom prst="rect">
              <a:avLst/>
            </a:prstGeom>
            <a:solidFill>
              <a:srgbClr val="0058AB">
                <a:alpha val="100000"/>
              </a:srgbClr>
            </a:solidFill>
          </p:spPr>
          <p:txBody>
            <a:bodyPr/>
            <a:lstStyle/>
            <a:p>
              <a:endParaRPr/>
            </a:p>
          </p:txBody>
        </p:sp>
        <p:sp>
          <p:nvSpPr>
            <p:cNvPr id="90" name="rc90"/>
            <p:cNvSpPr/>
            <p:nvPr/>
          </p:nvSpPr>
          <p:spPr>
            <a:xfrm>
              <a:off x="6126762" y="3364775"/>
              <a:ext cx="198960" cy="204484"/>
            </a:xfrm>
            <a:prstGeom prst="rect">
              <a:avLst/>
            </a:prstGeom>
            <a:solidFill>
              <a:srgbClr val="1CABE2">
                <a:alpha val="100000"/>
              </a:srgbClr>
            </a:solidFill>
          </p:spPr>
          <p:txBody>
            <a:bodyPr/>
            <a:lstStyle/>
            <a:p>
              <a:endParaRPr/>
            </a:p>
          </p:txBody>
        </p:sp>
        <p:sp>
          <p:nvSpPr>
            <p:cNvPr id="91" name="rc91"/>
            <p:cNvSpPr/>
            <p:nvPr/>
          </p:nvSpPr>
          <p:spPr>
            <a:xfrm>
              <a:off x="6347829" y="3545632"/>
              <a:ext cx="198960" cy="1079902"/>
            </a:xfrm>
            <a:prstGeom prst="rect">
              <a:avLst/>
            </a:prstGeom>
            <a:solidFill>
              <a:srgbClr val="80BD41">
                <a:alpha val="100000"/>
              </a:srgbClr>
            </a:solidFill>
          </p:spPr>
          <p:txBody>
            <a:bodyPr/>
            <a:lstStyle/>
            <a:p>
              <a:endParaRPr/>
            </a:p>
          </p:txBody>
        </p:sp>
        <p:sp>
          <p:nvSpPr>
            <p:cNvPr id="92" name="rc92"/>
            <p:cNvSpPr/>
            <p:nvPr/>
          </p:nvSpPr>
          <p:spPr>
            <a:xfrm>
              <a:off x="6347829" y="3014893"/>
              <a:ext cx="198960" cy="322872"/>
            </a:xfrm>
            <a:prstGeom prst="rect">
              <a:avLst/>
            </a:prstGeom>
            <a:solidFill>
              <a:srgbClr val="0058AB">
                <a:alpha val="100000"/>
              </a:srgbClr>
            </a:solidFill>
          </p:spPr>
          <p:txBody>
            <a:bodyPr/>
            <a:lstStyle/>
            <a:p>
              <a:endParaRPr/>
            </a:p>
          </p:txBody>
        </p:sp>
        <p:sp>
          <p:nvSpPr>
            <p:cNvPr id="93" name="rc93"/>
            <p:cNvSpPr/>
            <p:nvPr/>
          </p:nvSpPr>
          <p:spPr>
            <a:xfrm>
              <a:off x="6347829" y="3337765"/>
              <a:ext cx="198960" cy="207867"/>
            </a:xfrm>
            <a:prstGeom prst="rect">
              <a:avLst/>
            </a:prstGeom>
            <a:solidFill>
              <a:srgbClr val="1CABE2">
                <a:alpha val="100000"/>
              </a:srgbClr>
            </a:solidFill>
          </p:spPr>
          <p:txBody>
            <a:bodyPr/>
            <a:lstStyle/>
            <a:p>
              <a:endParaRPr/>
            </a:p>
          </p:txBody>
        </p:sp>
        <p:sp>
          <p:nvSpPr>
            <p:cNvPr id="94" name="rc94"/>
            <p:cNvSpPr/>
            <p:nvPr/>
          </p:nvSpPr>
          <p:spPr>
            <a:xfrm>
              <a:off x="6568897" y="3556543"/>
              <a:ext cx="198960" cy="1068992"/>
            </a:xfrm>
            <a:prstGeom prst="rect">
              <a:avLst/>
            </a:prstGeom>
            <a:solidFill>
              <a:srgbClr val="80BD41">
                <a:alpha val="100000"/>
              </a:srgbClr>
            </a:solidFill>
          </p:spPr>
          <p:txBody>
            <a:bodyPr/>
            <a:lstStyle/>
            <a:p>
              <a:endParaRPr/>
            </a:p>
          </p:txBody>
        </p:sp>
        <p:sp>
          <p:nvSpPr>
            <p:cNvPr id="95" name="rc95"/>
            <p:cNvSpPr/>
            <p:nvPr/>
          </p:nvSpPr>
          <p:spPr>
            <a:xfrm>
              <a:off x="6568897" y="2974274"/>
              <a:ext cx="198960" cy="327922"/>
            </a:xfrm>
            <a:prstGeom prst="rect">
              <a:avLst/>
            </a:prstGeom>
            <a:solidFill>
              <a:srgbClr val="0058AB">
                <a:alpha val="100000"/>
              </a:srgbClr>
            </a:solidFill>
          </p:spPr>
          <p:txBody>
            <a:bodyPr/>
            <a:lstStyle/>
            <a:p>
              <a:endParaRPr/>
            </a:p>
          </p:txBody>
        </p:sp>
        <p:sp>
          <p:nvSpPr>
            <p:cNvPr id="96" name="rc96"/>
            <p:cNvSpPr/>
            <p:nvPr/>
          </p:nvSpPr>
          <p:spPr>
            <a:xfrm>
              <a:off x="6568897" y="3302197"/>
              <a:ext cx="198960" cy="254345"/>
            </a:xfrm>
            <a:prstGeom prst="rect">
              <a:avLst/>
            </a:prstGeom>
            <a:solidFill>
              <a:srgbClr val="1CABE2">
                <a:alpha val="100000"/>
              </a:srgbClr>
            </a:solidFill>
          </p:spPr>
          <p:txBody>
            <a:bodyPr/>
            <a:lstStyle/>
            <a:p>
              <a:endParaRPr/>
            </a:p>
          </p:txBody>
        </p:sp>
        <p:sp>
          <p:nvSpPr>
            <p:cNvPr id="97" name="rc97"/>
            <p:cNvSpPr/>
            <p:nvPr/>
          </p:nvSpPr>
          <p:spPr>
            <a:xfrm>
              <a:off x="6789965" y="3468943"/>
              <a:ext cx="198960" cy="1156591"/>
            </a:xfrm>
            <a:prstGeom prst="rect">
              <a:avLst/>
            </a:prstGeom>
            <a:solidFill>
              <a:srgbClr val="80BD41">
                <a:alpha val="100000"/>
              </a:srgbClr>
            </a:solidFill>
          </p:spPr>
          <p:txBody>
            <a:bodyPr/>
            <a:lstStyle/>
            <a:p>
              <a:endParaRPr/>
            </a:p>
          </p:txBody>
        </p:sp>
        <p:sp>
          <p:nvSpPr>
            <p:cNvPr id="98" name="rc98"/>
            <p:cNvSpPr/>
            <p:nvPr/>
          </p:nvSpPr>
          <p:spPr>
            <a:xfrm>
              <a:off x="6789965" y="2929732"/>
              <a:ext cx="198960" cy="312942"/>
            </a:xfrm>
            <a:prstGeom prst="rect">
              <a:avLst/>
            </a:prstGeom>
            <a:solidFill>
              <a:srgbClr val="0058AB">
                <a:alpha val="100000"/>
              </a:srgbClr>
            </a:solidFill>
          </p:spPr>
          <p:txBody>
            <a:bodyPr/>
            <a:lstStyle/>
            <a:p>
              <a:endParaRPr/>
            </a:p>
          </p:txBody>
        </p:sp>
        <p:sp>
          <p:nvSpPr>
            <p:cNvPr id="99" name="rc99"/>
            <p:cNvSpPr/>
            <p:nvPr/>
          </p:nvSpPr>
          <p:spPr>
            <a:xfrm>
              <a:off x="6789965" y="3242674"/>
              <a:ext cx="198960" cy="226268"/>
            </a:xfrm>
            <a:prstGeom prst="rect">
              <a:avLst/>
            </a:prstGeom>
            <a:solidFill>
              <a:srgbClr val="1CABE2">
                <a:alpha val="100000"/>
              </a:srgbClr>
            </a:solidFill>
          </p:spPr>
          <p:txBody>
            <a:bodyPr/>
            <a:lstStyle/>
            <a:p>
              <a:endParaRPr/>
            </a:p>
          </p:txBody>
        </p:sp>
        <p:sp>
          <p:nvSpPr>
            <p:cNvPr id="100" name="rc100"/>
            <p:cNvSpPr/>
            <p:nvPr/>
          </p:nvSpPr>
          <p:spPr>
            <a:xfrm>
              <a:off x="7011032" y="3422313"/>
              <a:ext cx="198960" cy="1203222"/>
            </a:xfrm>
            <a:prstGeom prst="rect">
              <a:avLst/>
            </a:prstGeom>
            <a:solidFill>
              <a:srgbClr val="80BD41">
                <a:alpha val="100000"/>
              </a:srgbClr>
            </a:solidFill>
          </p:spPr>
          <p:txBody>
            <a:bodyPr/>
            <a:lstStyle/>
            <a:p>
              <a:endParaRPr/>
            </a:p>
          </p:txBody>
        </p:sp>
        <p:sp>
          <p:nvSpPr>
            <p:cNvPr id="101" name="rc101"/>
            <p:cNvSpPr/>
            <p:nvPr/>
          </p:nvSpPr>
          <p:spPr>
            <a:xfrm>
              <a:off x="7011032" y="2896536"/>
              <a:ext cx="198960" cy="296714"/>
            </a:xfrm>
            <a:prstGeom prst="rect">
              <a:avLst/>
            </a:prstGeom>
            <a:solidFill>
              <a:srgbClr val="0058AB">
                <a:alpha val="100000"/>
              </a:srgbClr>
            </a:solidFill>
          </p:spPr>
          <p:txBody>
            <a:bodyPr/>
            <a:lstStyle/>
            <a:p>
              <a:endParaRPr/>
            </a:p>
          </p:txBody>
        </p:sp>
        <p:sp>
          <p:nvSpPr>
            <p:cNvPr id="102" name="rc102"/>
            <p:cNvSpPr/>
            <p:nvPr/>
          </p:nvSpPr>
          <p:spPr>
            <a:xfrm>
              <a:off x="7011032" y="3193251"/>
              <a:ext cx="198960" cy="229062"/>
            </a:xfrm>
            <a:prstGeom prst="rect">
              <a:avLst/>
            </a:prstGeom>
            <a:solidFill>
              <a:srgbClr val="1CABE2">
                <a:alpha val="100000"/>
              </a:srgbClr>
            </a:solidFill>
          </p:spPr>
          <p:txBody>
            <a:bodyPr/>
            <a:lstStyle/>
            <a:p>
              <a:endParaRPr/>
            </a:p>
          </p:txBody>
        </p:sp>
        <p:sp>
          <p:nvSpPr>
            <p:cNvPr id="103" name="rc103"/>
            <p:cNvSpPr/>
            <p:nvPr/>
          </p:nvSpPr>
          <p:spPr>
            <a:xfrm>
              <a:off x="7232100" y="2872493"/>
              <a:ext cx="198960" cy="258494"/>
            </a:xfrm>
            <a:prstGeom prst="rect">
              <a:avLst/>
            </a:prstGeom>
            <a:solidFill>
              <a:srgbClr val="F26A21">
                <a:alpha val="100000"/>
              </a:srgbClr>
            </a:solidFill>
          </p:spPr>
          <p:txBody>
            <a:bodyPr/>
            <a:lstStyle/>
            <a:p>
              <a:endParaRPr/>
            </a:p>
          </p:txBody>
        </p:sp>
        <p:sp>
          <p:nvSpPr>
            <p:cNvPr id="104" name="rc104"/>
            <p:cNvSpPr/>
            <p:nvPr/>
          </p:nvSpPr>
          <p:spPr>
            <a:xfrm>
              <a:off x="7232100" y="3130987"/>
              <a:ext cx="198960" cy="1494547"/>
            </a:xfrm>
            <a:prstGeom prst="rect">
              <a:avLst/>
            </a:prstGeom>
            <a:solidFill>
              <a:srgbClr val="FFC20E">
                <a:alpha val="100000"/>
              </a:srgbClr>
            </a:solidFill>
          </p:spPr>
          <p:txBody>
            <a:bodyPr/>
            <a:lstStyle/>
            <a:p>
              <a:endParaRPr/>
            </a:p>
          </p:txBody>
        </p:sp>
        <p:sp>
          <p:nvSpPr>
            <p:cNvPr id="105" name="rc105"/>
            <p:cNvSpPr/>
            <p:nvPr/>
          </p:nvSpPr>
          <p:spPr>
            <a:xfrm>
              <a:off x="7453168" y="2846336"/>
              <a:ext cx="198960" cy="225197"/>
            </a:xfrm>
            <a:prstGeom prst="rect">
              <a:avLst/>
            </a:prstGeom>
            <a:solidFill>
              <a:srgbClr val="F26A21">
                <a:alpha val="100000"/>
              </a:srgbClr>
            </a:solidFill>
          </p:spPr>
          <p:txBody>
            <a:bodyPr/>
            <a:lstStyle/>
            <a:p>
              <a:endParaRPr/>
            </a:p>
          </p:txBody>
        </p:sp>
        <p:sp>
          <p:nvSpPr>
            <p:cNvPr id="106" name="rc106"/>
            <p:cNvSpPr/>
            <p:nvPr/>
          </p:nvSpPr>
          <p:spPr>
            <a:xfrm>
              <a:off x="7453168" y="3071533"/>
              <a:ext cx="198960" cy="1554002"/>
            </a:xfrm>
            <a:prstGeom prst="rect">
              <a:avLst/>
            </a:prstGeom>
            <a:solidFill>
              <a:srgbClr val="FFC20E">
                <a:alpha val="100000"/>
              </a:srgbClr>
            </a:solidFill>
          </p:spPr>
          <p:txBody>
            <a:bodyPr/>
            <a:lstStyle/>
            <a:p>
              <a:endParaRPr/>
            </a:p>
          </p:txBody>
        </p:sp>
        <p:sp>
          <p:nvSpPr>
            <p:cNvPr id="107" name="rc107"/>
            <p:cNvSpPr/>
            <p:nvPr/>
          </p:nvSpPr>
          <p:spPr>
            <a:xfrm>
              <a:off x="7674236" y="2815928"/>
              <a:ext cx="198960" cy="196189"/>
            </a:xfrm>
            <a:prstGeom prst="rect">
              <a:avLst/>
            </a:prstGeom>
            <a:solidFill>
              <a:srgbClr val="F26A21">
                <a:alpha val="100000"/>
              </a:srgbClr>
            </a:solidFill>
          </p:spPr>
          <p:txBody>
            <a:bodyPr/>
            <a:lstStyle/>
            <a:p>
              <a:endParaRPr/>
            </a:p>
          </p:txBody>
        </p:sp>
        <p:sp>
          <p:nvSpPr>
            <p:cNvPr id="108" name="rc108"/>
            <p:cNvSpPr/>
            <p:nvPr/>
          </p:nvSpPr>
          <p:spPr>
            <a:xfrm>
              <a:off x="7674236" y="3012117"/>
              <a:ext cx="198960" cy="1613418"/>
            </a:xfrm>
            <a:prstGeom prst="rect">
              <a:avLst/>
            </a:prstGeom>
            <a:solidFill>
              <a:srgbClr val="FFC20E">
                <a:alpha val="100000"/>
              </a:srgbClr>
            </a:solidFill>
          </p:spPr>
          <p:txBody>
            <a:bodyPr/>
            <a:lstStyle/>
            <a:p>
              <a:endParaRPr/>
            </a:p>
          </p:txBody>
        </p:sp>
        <p:sp>
          <p:nvSpPr>
            <p:cNvPr id="109" name="rc109"/>
            <p:cNvSpPr/>
            <p:nvPr/>
          </p:nvSpPr>
          <p:spPr>
            <a:xfrm>
              <a:off x="7895303" y="2788897"/>
              <a:ext cx="198960" cy="170917"/>
            </a:xfrm>
            <a:prstGeom prst="rect">
              <a:avLst/>
            </a:prstGeom>
            <a:solidFill>
              <a:srgbClr val="F26A21">
                <a:alpha val="100000"/>
              </a:srgbClr>
            </a:solidFill>
          </p:spPr>
          <p:txBody>
            <a:bodyPr/>
            <a:lstStyle/>
            <a:p>
              <a:endParaRPr/>
            </a:p>
          </p:txBody>
        </p:sp>
        <p:sp>
          <p:nvSpPr>
            <p:cNvPr id="110" name="rc110"/>
            <p:cNvSpPr/>
            <p:nvPr/>
          </p:nvSpPr>
          <p:spPr>
            <a:xfrm>
              <a:off x="7895303" y="2959815"/>
              <a:ext cx="198960" cy="1665720"/>
            </a:xfrm>
            <a:prstGeom prst="rect">
              <a:avLst/>
            </a:prstGeom>
            <a:solidFill>
              <a:srgbClr val="FFC20E">
                <a:alpha val="100000"/>
              </a:srgbClr>
            </a:solidFill>
          </p:spPr>
          <p:txBody>
            <a:bodyPr/>
            <a:lstStyle/>
            <a:p>
              <a:endParaRPr/>
            </a:p>
          </p:txBody>
        </p:sp>
        <p:sp>
          <p:nvSpPr>
            <p:cNvPr id="111" name="rc111"/>
            <p:cNvSpPr/>
            <p:nvPr/>
          </p:nvSpPr>
          <p:spPr>
            <a:xfrm>
              <a:off x="8116371" y="2760413"/>
              <a:ext cx="198960" cy="148901"/>
            </a:xfrm>
            <a:prstGeom prst="rect">
              <a:avLst/>
            </a:prstGeom>
            <a:solidFill>
              <a:srgbClr val="F26A21">
                <a:alpha val="100000"/>
              </a:srgbClr>
            </a:solidFill>
          </p:spPr>
          <p:txBody>
            <a:bodyPr/>
            <a:lstStyle/>
            <a:p>
              <a:endParaRPr/>
            </a:p>
          </p:txBody>
        </p:sp>
        <p:sp>
          <p:nvSpPr>
            <p:cNvPr id="112" name="rc112"/>
            <p:cNvSpPr/>
            <p:nvPr/>
          </p:nvSpPr>
          <p:spPr>
            <a:xfrm>
              <a:off x="8116371" y="2909314"/>
              <a:ext cx="198960" cy="1716220"/>
            </a:xfrm>
            <a:prstGeom prst="rect">
              <a:avLst/>
            </a:prstGeom>
            <a:solidFill>
              <a:srgbClr val="FFC20E">
                <a:alpha val="100000"/>
              </a:srgbClr>
            </a:solidFill>
          </p:spPr>
          <p:txBody>
            <a:bodyPr/>
            <a:lstStyle/>
            <a:p>
              <a:endParaRPr/>
            </a:p>
          </p:txBody>
        </p:sp>
        <p:sp>
          <p:nvSpPr>
            <p:cNvPr id="113" name="pl113"/>
            <p:cNvSpPr/>
            <p:nvPr/>
          </p:nvSpPr>
          <p:spPr>
            <a:xfrm>
              <a:off x="1583821" y="1776609"/>
              <a:ext cx="5526691" cy="961083"/>
            </a:xfrm>
            <a:custGeom>
              <a:avLst/>
              <a:gdLst/>
              <a:ahLst/>
              <a:cxnLst/>
              <a:rect l="0" t="0" r="0" b="0"/>
              <a:pathLst>
                <a:path w="5526691" h="961083">
                  <a:moveTo>
                    <a:pt x="0" y="961083"/>
                  </a:moveTo>
                  <a:lnTo>
                    <a:pt x="221067" y="961083"/>
                  </a:lnTo>
                  <a:lnTo>
                    <a:pt x="442135" y="926759"/>
                  </a:lnTo>
                  <a:lnTo>
                    <a:pt x="663203" y="789461"/>
                  </a:lnTo>
                  <a:lnTo>
                    <a:pt x="884270" y="549190"/>
                  </a:lnTo>
                  <a:lnTo>
                    <a:pt x="1105338" y="446217"/>
                  </a:lnTo>
                  <a:lnTo>
                    <a:pt x="1326406" y="308919"/>
                  </a:lnTo>
                  <a:lnTo>
                    <a:pt x="1547473" y="274595"/>
                  </a:lnTo>
                  <a:lnTo>
                    <a:pt x="1768541" y="205946"/>
                  </a:lnTo>
                  <a:lnTo>
                    <a:pt x="1989609" y="205946"/>
                  </a:lnTo>
                  <a:lnTo>
                    <a:pt x="2210676" y="343244"/>
                  </a:lnTo>
                  <a:lnTo>
                    <a:pt x="2431744" y="137297"/>
                  </a:lnTo>
                  <a:lnTo>
                    <a:pt x="2652812" y="171622"/>
                  </a:lnTo>
                  <a:lnTo>
                    <a:pt x="2873879" y="205946"/>
                  </a:lnTo>
                  <a:lnTo>
                    <a:pt x="3094947" y="102973"/>
                  </a:lnTo>
                  <a:lnTo>
                    <a:pt x="3316015" y="137297"/>
                  </a:lnTo>
                  <a:lnTo>
                    <a:pt x="3537082" y="137297"/>
                  </a:lnTo>
                  <a:lnTo>
                    <a:pt x="3758150" y="171622"/>
                  </a:lnTo>
                  <a:lnTo>
                    <a:pt x="3979218" y="171622"/>
                  </a:lnTo>
                  <a:lnTo>
                    <a:pt x="4200285" y="102973"/>
                  </a:lnTo>
                  <a:lnTo>
                    <a:pt x="4421353" y="102973"/>
                  </a:lnTo>
                  <a:lnTo>
                    <a:pt x="4642421" y="102973"/>
                  </a:lnTo>
                  <a:lnTo>
                    <a:pt x="4863488" y="102973"/>
                  </a:lnTo>
                  <a:lnTo>
                    <a:pt x="5084556" y="102973"/>
                  </a:lnTo>
                  <a:lnTo>
                    <a:pt x="5305624" y="34324"/>
                  </a:lnTo>
                  <a:lnTo>
                    <a:pt x="5526691"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1583821" y="2222826"/>
              <a:ext cx="5526691" cy="1064056"/>
            </a:xfrm>
            <a:custGeom>
              <a:avLst/>
              <a:gdLst/>
              <a:ahLst/>
              <a:cxnLst/>
              <a:rect l="0" t="0" r="0" b="0"/>
              <a:pathLst>
                <a:path w="5526691" h="1064056">
                  <a:moveTo>
                    <a:pt x="0" y="1029732"/>
                  </a:moveTo>
                  <a:lnTo>
                    <a:pt x="221067" y="1064056"/>
                  </a:lnTo>
                  <a:lnTo>
                    <a:pt x="442135" y="892434"/>
                  </a:lnTo>
                  <a:lnTo>
                    <a:pt x="663203" y="755137"/>
                  </a:lnTo>
                  <a:lnTo>
                    <a:pt x="884270" y="480541"/>
                  </a:lnTo>
                  <a:lnTo>
                    <a:pt x="1105338" y="308919"/>
                  </a:lnTo>
                  <a:lnTo>
                    <a:pt x="1326406" y="171622"/>
                  </a:lnTo>
                  <a:lnTo>
                    <a:pt x="1547473" y="137297"/>
                  </a:lnTo>
                  <a:lnTo>
                    <a:pt x="1768541" y="137297"/>
                  </a:lnTo>
                  <a:lnTo>
                    <a:pt x="1989609" y="68648"/>
                  </a:lnTo>
                  <a:lnTo>
                    <a:pt x="2210676" y="205946"/>
                  </a:lnTo>
                  <a:lnTo>
                    <a:pt x="2431744" y="34324"/>
                  </a:lnTo>
                  <a:lnTo>
                    <a:pt x="2652812" y="0"/>
                  </a:lnTo>
                  <a:lnTo>
                    <a:pt x="2873879" y="34324"/>
                  </a:lnTo>
                  <a:lnTo>
                    <a:pt x="3094947" y="0"/>
                  </a:lnTo>
                  <a:lnTo>
                    <a:pt x="3316015" y="34324"/>
                  </a:lnTo>
                  <a:lnTo>
                    <a:pt x="3537082" y="34324"/>
                  </a:lnTo>
                  <a:lnTo>
                    <a:pt x="3758150" y="68648"/>
                  </a:lnTo>
                  <a:lnTo>
                    <a:pt x="3979218" y="68648"/>
                  </a:lnTo>
                  <a:lnTo>
                    <a:pt x="4200285" y="0"/>
                  </a:lnTo>
                  <a:lnTo>
                    <a:pt x="4421353" y="34324"/>
                  </a:lnTo>
                  <a:lnTo>
                    <a:pt x="4642421" y="102973"/>
                  </a:lnTo>
                  <a:lnTo>
                    <a:pt x="4863488" y="102973"/>
                  </a:lnTo>
                  <a:lnTo>
                    <a:pt x="5084556" y="171622"/>
                  </a:lnTo>
                  <a:lnTo>
                    <a:pt x="5305624" y="68648"/>
                  </a:lnTo>
                  <a:lnTo>
                    <a:pt x="5526691" y="0"/>
                  </a:lnTo>
                </a:path>
              </a:pathLst>
            </a:custGeom>
            <a:ln w="27101" cap="flat">
              <a:solidFill>
                <a:srgbClr val="80BD41">
                  <a:alpha val="100000"/>
                </a:srgbClr>
              </a:solidFill>
              <a:prstDash val="solid"/>
              <a:round/>
            </a:ln>
          </p:spPr>
          <p:txBody>
            <a:bodyPr/>
            <a:lstStyle/>
            <a:p>
              <a:endParaRPr/>
            </a:p>
          </p:txBody>
        </p:sp>
        <p:sp>
          <p:nvSpPr>
            <p:cNvPr id="115" name="tx115"/>
            <p:cNvSpPr/>
            <p:nvPr/>
          </p:nvSpPr>
          <p:spPr>
            <a:xfrm>
              <a:off x="1515493" y="2535119"/>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55</a:t>
              </a:r>
            </a:p>
          </p:txBody>
        </p:sp>
        <p:sp>
          <p:nvSpPr>
            <p:cNvPr id="116" name="tx116"/>
            <p:cNvSpPr/>
            <p:nvPr/>
          </p:nvSpPr>
          <p:spPr>
            <a:xfrm>
              <a:off x="2620831" y="201869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70</a:t>
              </a:r>
            </a:p>
          </p:txBody>
        </p:sp>
        <p:sp>
          <p:nvSpPr>
            <p:cNvPr id="117" name="tx117"/>
            <p:cNvSpPr/>
            <p:nvPr/>
          </p:nvSpPr>
          <p:spPr>
            <a:xfrm>
              <a:off x="3726170" y="191566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73</a:t>
              </a:r>
            </a:p>
          </p:txBody>
        </p:sp>
        <p:sp>
          <p:nvSpPr>
            <p:cNvPr id="118" name="tx118"/>
            <p:cNvSpPr/>
            <p:nvPr/>
          </p:nvSpPr>
          <p:spPr>
            <a:xfrm>
              <a:off x="4831508" y="17097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79</a:t>
              </a:r>
            </a:p>
          </p:txBody>
        </p:sp>
        <p:sp>
          <p:nvSpPr>
            <p:cNvPr id="119" name="tx119"/>
            <p:cNvSpPr/>
            <p:nvPr/>
          </p:nvSpPr>
          <p:spPr>
            <a:xfrm>
              <a:off x="571577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0" name="tx120"/>
            <p:cNvSpPr/>
            <p:nvPr/>
          </p:nvSpPr>
          <p:spPr>
            <a:xfrm>
              <a:off x="5936846"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1" name="tx121"/>
            <p:cNvSpPr/>
            <p:nvPr/>
          </p:nvSpPr>
          <p:spPr>
            <a:xfrm>
              <a:off x="6157914"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2" name="tx122"/>
            <p:cNvSpPr/>
            <p:nvPr/>
          </p:nvSpPr>
          <p:spPr>
            <a:xfrm>
              <a:off x="6378982"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600049" y="1675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4" name="tx124"/>
            <p:cNvSpPr/>
            <p:nvPr/>
          </p:nvSpPr>
          <p:spPr>
            <a:xfrm>
              <a:off x="6821117" y="16068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7042185" y="157241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83</a:t>
              </a:r>
            </a:p>
          </p:txBody>
        </p:sp>
        <p:sp>
          <p:nvSpPr>
            <p:cNvPr id="126" name="tx126"/>
            <p:cNvSpPr/>
            <p:nvPr/>
          </p:nvSpPr>
          <p:spPr>
            <a:xfrm>
              <a:off x="1515493" y="33210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40</a:t>
              </a:r>
            </a:p>
          </p:txBody>
        </p:sp>
        <p:sp>
          <p:nvSpPr>
            <p:cNvPr id="127" name="tx127"/>
            <p:cNvSpPr/>
            <p:nvPr/>
          </p:nvSpPr>
          <p:spPr>
            <a:xfrm>
              <a:off x="2620831" y="260024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61</a:t>
              </a:r>
            </a:p>
          </p:txBody>
        </p:sp>
        <p:sp>
          <p:nvSpPr>
            <p:cNvPr id="128" name="tx128"/>
            <p:cNvSpPr/>
            <p:nvPr/>
          </p:nvSpPr>
          <p:spPr>
            <a:xfrm>
              <a:off x="3726170" y="249726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64</a:t>
              </a:r>
            </a:p>
          </p:txBody>
        </p:sp>
        <p:sp>
          <p:nvSpPr>
            <p:cNvPr id="129" name="tx129"/>
            <p:cNvSpPr/>
            <p:nvPr/>
          </p:nvSpPr>
          <p:spPr>
            <a:xfrm>
              <a:off x="4831508" y="232564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0" name="tx130"/>
            <p:cNvSpPr/>
            <p:nvPr/>
          </p:nvSpPr>
          <p:spPr>
            <a:xfrm>
              <a:off x="5715779" y="2291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5936846" y="232564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2" name="tx132"/>
            <p:cNvSpPr/>
            <p:nvPr/>
          </p:nvSpPr>
          <p:spPr>
            <a:xfrm>
              <a:off x="6157914" y="239429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67</a:t>
              </a:r>
            </a:p>
          </p:txBody>
        </p:sp>
        <p:sp>
          <p:nvSpPr>
            <p:cNvPr id="133" name="tx133"/>
            <p:cNvSpPr/>
            <p:nvPr/>
          </p:nvSpPr>
          <p:spPr>
            <a:xfrm>
              <a:off x="6378982" y="239429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67</a:t>
              </a:r>
            </a:p>
          </p:txBody>
        </p:sp>
        <p:sp>
          <p:nvSpPr>
            <p:cNvPr id="134" name="tx134"/>
            <p:cNvSpPr/>
            <p:nvPr/>
          </p:nvSpPr>
          <p:spPr>
            <a:xfrm>
              <a:off x="6600049" y="24629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5" name="tx135"/>
            <p:cNvSpPr/>
            <p:nvPr/>
          </p:nvSpPr>
          <p:spPr>
            <a:xfrm>
              <a:off x="6821117" y="2359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68</a:t>
              </a:r>
            </a:p>
          </p:txBody>
        </p:sp>
        <p:sp>
          <p:nvSpPr>
            <p:cNvPr id="136" name="tx136"/>
            <p:cNvSpPr/>
            <p:nvPr/>
          </p:nvSpPr>
          <p:spPr>
            <a:xfrm>
              <a:off x="7042185" y="2291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7" name="tx137"/>
            <p:cNvSpPr/>
            <p:nvPr/>
          </p:nvSpPr>
          <p:spPr>
            <a:xfrm>
              <a:off x="1016593"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367554"/>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139" name="tx139"/>
            <p:cNvSpPr/>
            <p:nvPr/>
          </p:nvSpPr>
          <p:spPr>
            <a:xfrm>
              <a:off x="508103" y="216700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140" name="tx140"/>
            <p:cNvSpPr/>
            <p:nvPr/>
          </p:nvSpPr>
          <p:spPr>
            <a:xfrm>
              <a:off x="508103" y="966451"/>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15,000,000</a:t>
              </a:r>
            </a:p>
          </p:txBody>
        </p:sp>
        <p:sp>
          <p:nvSpPr>
            <p:cNvPr id="141" name="tx141"/>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45582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6115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6649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7183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7822"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56105"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7717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9824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1930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40348"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61444"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8251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04822" y="277179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61" name="tx161"/>
            <p:cNvSpPr/>
            <p:nvPr/>
          </p:nvSpPr>
          <p:spPr>
            <a:xfrm rot="5400000">
              <a:off x="8566395" y="27579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2" name="rc162"/>
            <p:cNvSpPr/>
            <p:nvPr/>
          </p:nvSpPr>
          <p:spPr>
            <a:xfrm>
              <a:off x="2008776" y="5504603"/>
              <a:ext cx="201456" cy="201456"/>
            </a:xfrm>
            <a:prstGeom prst="rect">
              <a:avLst/>
            </a:prstGeom>
            <a:solidFill>
              <a:srgbClr val="80BD41">
                <a:alpha val="100000"/>
              </a:srgbClr>
            </a:solidFill>
          </p:spPr>
          <p:txBody>
            <a:bodyPr/>
            <a:lstStyle/>
            <a:p>
              <a:endParaRPr/>
            </a:p>
          </p:txBody>
        </p:sp>
        <p:sp>
          <p:nvSpPr>
            <p:cNvPr id="163" name="rc163"/>
            <p:cNvSpPr/>
            <p:nvPr/>
          </p:nvSpPr>
          <p:spPr>
            <a:xfrm>
              <a:off x="2732213" y="5504603"/>
              <a:ext cx="201456" cy="201456"/>
            </a:xfrm>
            <a:prstGeom prst="rect">
              <a:avLst/>
            </a:prstGeom>
            <a:solidFill>
              <a:srgbClr val="1CABE2">
                <a:alpha val="100000"/>
              </a:srgbClr>
            </a:solidFill>
          </p:spPr>
          <p:txBody>
            <a:bodyPr/>
            <a:lstStyle/>
            <a:p>
              <a:endParaRPr/>
            </a:p>
          </p:txBody>
        </p:sp>
        <p:sp>
          <p:nvSpPr>
            <p:cNvPr id="164" name="rc164"/>
            <p:cNvSpPr/>
            <p:nvPr/>
          </p:nvSpPr>
          <p:spPr>
            <a:xfrm>
              <a:off x="3789552" y="5504603"/>
              <a:ext cx="201456" cy="201456"/>
            </a:xfrm>
            <a:prstGeom prst="rect">
              <a:avLst/>
            </a:prstGeom>
            <a:solidFill>
              <a:srgbClr val="0058AB">
                <a:alpha val="100000"/>
              </a:srgbClr>
            </a:solidFill>
          </p:spPr>
          <p:txBody>
            <a:bodyPr/>
            <a:lstStyle/>
            <a:p>
              <a:endParaRPr/>
            </a:p>
          </p:txBody>
        </p:sp>
        <p:sp>
          <p:nvSpPr>
            <p:cNvPr id="165" name="rc165"/>
            <p:cNvSpPr/>
            <p:nvPr/>
          </p:nvSpPr>
          <p:spPr>
            <a:xfrm>
              <a:off x="4777177" y="5504603"/>
              <a:ext cx="201456" cy="201456"/>
            </a:xfrm>
            <a:prstGeom prst="rect">
              <a:avLst/>
            </a:prstGeom>
            <a:solidFill>
              <a:srgbClr val="FFC20E">
                <a:alpha val="100000"/>
              </a:srgbClr>
            </a:solidFill>
          </p:spPr>
          <p:txBody>
            <a:bodyPr/>
            <a:lstStyle/>
            <a:p>
              <a:endParaRPr/>
            </a:p>
          </p:txBody>
        </p:sp>
        <p:sp>
          <p:nvSpPr>
            <p:cNvPr id="166" name="rc166"/>
            <p:cNvSpPr/>
            <p:nvPr/>
          </p:nvSpPr>
          <p:spPr>
            <a:xfrm>
              <a:off x="6525921" y="5504603"/>
              <a:ext cx="201456" cy="201456"/>
            </a:xfrm>
            <a:prstGeom prst="rect">
              <a:avLst/>
            </a:prstGeom>
            <a:solidFill>
              <a:srgbClr val="F26A21">
                <a:alpha val="100000"/>
              </a:srgbClr>
            </a:solidFill>
          </p:spPr>
          <p:txBody>
            <a:bodyPr/>
            <a:lstStyle/>
            <a:p>
              <a:endParaRPr/>
            </a:p>
          </p:txBody>
        </p:sp>
        <p:sp>
          <p:nvSpPr>
            <p:cNvPr id="167" name="tx167"/>
            <p:cNvSpPr/>
            <p:nvPr/>
          </p:nvSpPr>
          <p:spPr>
            <a:xfrm>
              <a:off x="2288821" y="5551852"/>
              <a:ext cx="364802"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DTC3</a:t>
              </a:r>
            </a:p>
          </p:txBody>
        </p:sp>
        <p:sp>
          <p:nvSpPr>
            <p:cNvPr id="168" name="tx168"/>
            <p:cNvSpPr/>
            <p:nvPr/>
          </p:nvSpPr>
          <p:spPr>
            <a:xfrm>
              <a:off x="3012258" y="5527568"/>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9" name="tx169"/>
            <p:cNvSpPr/>
            <p:nvPr/>
          </p:nvSpPr>
          <p:spPr>
            <a:xfrm>
              <a:off x="4069597" y="5553148"/>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70" name="tx170"/>
            <p:cNvSpPr/>
            <p:nvPr/>
          </p:nvSpPr>
          <p:spPr>
            <a:xfrm>
              <a:off x="5057222" y="5551852"/>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1" name="tx171"/>
            <p:cNvSpPr/>
            <p:nvPr/>
          </p:nvSpPr>
          <p:spPr>
            <a:xfrm>
              <a:off x="6805966" y="5553148"/>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2" name="pl172"/>
            <p:cNvSpPr/>
            <p:nvPr/>
          </p:nvSpPr>
          <p:spPr>
            <a:xfrm>
              <a:off x="3542007"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3" name="pl173"/>
            <p:cNvSpPr/>
            <p:nvPr/>
          </p:nvSpPr>
          <p:spPr>
            <a:xfrm>
              <a:off x="4956576"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4" name="tx174"/>
            <p:cNvSpPr/>
            <p:nvPr/>
          </p:nvSpPr>
          <p:spPr>
            <a:xfrm>
              <a:off x="3809106" y="6051096"/>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5" name="tx175"/>
            <p:cNvSpPr/>
            <p:nvPr/>
          </p:nvSpPr>
          <p:spPr>
            <a:xfrm>
              <a:off x="5223676" y="605096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6" name="tx176"/>
            <p:cNvSpPr/>
            <p:nvPr/>
          </p:nvSpPr>
          <p:spPr>
            <a:xfrm>
              <a:off x="1142791" y="398022"/>
              <a:ext cx="73651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a:t>
              </a:r>
            </a:p>
          </p:txBody>
        </p:sp>
        <p:sp>
          <p:nvSpPr>
            <p:cNvPr id="177" name="tx177"/>
            <p:cNvSpPr/>
            <p:nvPr/>
          </p:nvSpPr>
          <p:spPr>
            <a:xfrm>
              <a:off x="1142791" y="579074"/>
              <a:ext cx="73006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la DTC entre 2000 et 2025 et projections pour 2030 sur la base de l'objectif IA2030 , Central Africa</a:t>
              </a:r>
            </a:p>
          </p:txBody>
        </p:sp>
        <p:sp>
          <p:nvSpPr>
            <p:cNvPr id="178" name="tx178"/>
            <p:cNvSpPr/>
            <p:nvPr/>
          </p:nvSpPr>
          <p:spPr>
            <a:xfrm>
              <a:off x="4240342" y="63348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79" name="tx179"/>
            <p:cNvSpPr/>
            <p:nvPr/>
          </p:nvSpPr>
          <p:spPr>
            <a:xfrm>
              <a:off x="1251799" y="64478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sp>
          <p:nvSpPr>
            <p:cNvPr id="180" name="tx180"/>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L'initiative IA2030 appelle tous les pays à réduire de moitié d'ici 2030 le nombre d'enfants n'ayant reçu aucune dose en 2019. Ce graphique montre le nombre annuel d'enfants devant être vaccinés pour atteindre l'objectif fixé concernant les enfants n'ayant reçu aucune dose.
Central Africa On prévoit une augmentation modérée (entre 400 000 et 1 million) du nombre de nourrissons survivants d’ici 2030. Par conséquent, le maintien de la couverture actuelle nécessite de vacciner un nombre croissant d’enfants.
Pour atteindre l’objectif « zéro dose » de l’IA2030, il faudra vacciner chaque année davantage d’enfants (~3,68 %) avec le DTP1. Cela nécessitera un renforcement des capacités des programmes de vaccination et du système de santé.</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92221" y="4556406"/>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92221" y="3683303"/>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92221" y="2810201"/>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92221" y="1937099"/>
              <a:ext cx="7882189" cy="0"/>
            </a:xfrm>
            <a:custGeom>
              <a:avLst/>
              <a:gdLst/>
              <a:ahLst/>
              <a:cxnLst/>
              <a:rect l="0" t="0" r="0" b="0"/>
              <a:pathLst>
                <a:path w="7882189">
                  <a:moveTo>
                    <a:pt x="0" y="0"/>
                  </a:moveTo>
                  <a:lnTo>
                    <a:pt x="7882189" y="0"/>
                  </a:lnTo>
                  <a:lnTo>
                    <a:pt x="788218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92221" y="4992957"/>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92221" y="4119855"/>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92221" y="3246752"/>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92221" y="2373650"/>
              <a:ext cx="7882189" cy="0"/>
            </a:xfrm>
            <a:custGeom>
              <a:avLst/>
              <a:gdLst/>
              <a:ahLst/>
              <a:cxnLst/>
              <a:rect l="0" t="0" r="0" b="0"/>
              <a:pathLst>
                <a:path w="7882189">
                  <a:moveTo>
                    <a:pt x="0" y="0"/>
                  </a:moveTo>
                  <a:lnTo>
                    <a:pt x="7882189" y="0"/>
                  </a:lnTo>
                  <a:lnTo>
                    <a:pt x="788218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5485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8675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11865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5054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8244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1434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4624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27813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51003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74193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97382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20572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3762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66952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90141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133316"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365213"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97110"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829008"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6090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292802"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52469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756597"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988494"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220391"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452289"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611775" y="1807768"/>
              <a:ext cx="0" cy="3336864"/>
            </a:xfrm>
            <a:custGeom>
              <a:avLst/>
              <a:gdLst/>
              <a:ahLst/>
              <a:cxnLst/>
              <a:rect l="0" t="0" r="0" b="0"/>
              <a:pathLst>
                <a:path h="3336864">
                  <a:moveTo>
                    <a:pt x="0" y="333686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rc39"/>
            <p:cNvSpPr/>
            <p:nvPr/>
          </p:nvSpPr>
          <p:spPr>
            <a:xfrm>
              <a:off x="1550502" y="2057458"/>
              <a:ext cx="208707" cy="2935498"/>
            </a:xfrm>
            <a:prstGeom prst="rect">
              <a:avLst/>
            </a:prstGeom>
            <a:solidFill>
              <a:srgbClr val="0058AB">
                <a:alpha val="100000"/>
              </a:srgbClr>
            </a:solidFill>
          </p:spPr>
          <p:txBody>
            <a:bodyPr/>
            <a:lstStyle/>
            <a:p>
              <a:endParaRPr/>
            </a:p>
          </p:txBody>
        </p:sp>
        <p:sp>
          <p:nvSpPr>
            <p:cNvPr id="40" name="rc40"/>
            <p:cNvSpPr/>
            <p:nvPr/>
          </p:nvSpPr>
          <p:spPr>
            <a:xfrm>
              <a:off x="1782399" y="2032045"/>
              <a:ext cx="208707" cy="2960911"/>
            </a:xfrm>
            <a:prstGeom prst="rect">
              <a:avLst/>
            </a:prstGeom>
            <a:solidFill>
              <a:srgbClr val="0058AB">
                <a:alpha val="100000"/>
              </a:srgbClr>
            </a:solidFill>
          </p:spPr>
          <p:txBody>
            <a:bodyPr/>
            <a:lstStyle/>
            <a:p>
              <a:endParaRPr/>
            </a:p>
          </p:txBody>
        </p:sp>
        <p:sp>
          <p:nvSpPr>
            <p:cNvPr id="41" name="rc41"/>
            <p:cNvSpPr/>
            <p:nvPr/>
          </p:nvSpPr>
          <p:spPr>
            <a:xfrm>
              <a:off x="2014297" y="1959443"/>
              <a:ext cx="208707" cy="3033513"/>
            </a:xfrm>
            <a:prstGeom prst="rect">
              <a:avLst/>
            </a:prstGeom>
            <a:solidFill>
              <a:srgbClr val="0058AB">
                <a:alpha val="100000"/>
              </a:srgbClr>
            </a:solidFill>
          </p:spPr>
          <p:txBody>
            <a:bodyPr/>
            <a:lstStyle/>
            <a:p>
              <a:endParaRPr/>
            </a:p>
          </p:txBody>
        </p:sp>
        <p:sp>
          <p:nvSpPr>
            <p:cNvPr id="42" name="rc42"/>
            <p:cNvSpPr/>
            <p:nvPr/>
          </p:nvSpPr>
          <p:spPr>
            <a:xfrm>
              <a:off x="2246194" y="2202709"/>
              <a:ext cx="208707" cy="2790247"/>
            </a:xfrm>
            <a:prstGeom prst="rect">
              <a:avLst/>
            </a:prstGeom>
            <a:solidFill>
              <a:srgbClr val="0058AB">
                <a:alpha val="100000"/>
              </a:srgbClr>
            </a:solidFill>
          </p:spPr>
          <p:txBody>
            <a:bodyPr/>
            <a:lstStyle/>
            <a:p>
              <a:endParaRPr/>
            </a:p>
          </p:txBody>
        </p:sp>
        <p:sp>
          <p:nvSpPr>
            <p:cNvPr id="43" name="rc43"/>
            <p:cNvSpPr/>
            <p:nvPr/>
          </p:nvSpPr>
          <p:spPr>
            <a:xfrm>
              <a:off x="2478091" y="2600936"/>
              <a:ext cx="208707" cy="2392020"/>
            </a:xfrm>
            <a:prstGeom prst="rect">
              <a:avLst/>
            </a:prstGeom>
            <a:solidFill>
              <a:srgbClr val="0058AB">
                <a:alpha val="100000"/>
              </a:srgbClr>
            </a:solidFill>
          </p:spPr>
          <p:txBody>
            <a:bodyPr/>
            <a:lstStyle/>
            <a:p>
              <a:endParaRPr/>
            </a:p>
          </p:txBody>
        </p:sp>
        <p:sp>
          <p:nvSpPr>
            <p:cNvPr id="44" name="rc44"/>
            <p:cNvSpPr/>
            <p:nvPr/>
          </p:nvSpPr>
          <p:spPr>
            <a:xfrm>
              <a:off x="2709989" y="2771294"/>
              <a:ext cx="208707" cy="2221662"/>
            </a:xfrm>
            <a:prstGeom prst="rect">
              <a:avLst/>
            </a:prstGeom>
            <a:solidFill>
              <a:srgbClr val="0058AB">
                <a:alpha val="100000"/>
              </a:srgbClr>
            </a:solidFill>
          </p:spPr>
          <p:txBody>
            <a:bodyPr/>
            <a:lstStyle/>
            <a:p>
              <a:endParaRPr/>
            </a:p>
          </p:txBody>
        </p:sp>
        <p:sp>
          <p:nvSpPr>
            <p:cNvPr id="45" name="rc45"/>
            <p:cNvSpPr/>
            <p:nvPr/>
          </p:nvSpPr>
          <p:spPr>
            <a:xfrm>
              <a:off x="2941886" y="2989491"/>
              <a:ext cx="208707" cy="2003465"/>
            </a:xfrm>
            <a:prstGeom prst="rect">
              <a:avLst/>
            </a:prstGeom>
            <a:solidFill>
              <a:srgbClr val="0058AB">
                <a:alpha val="100000"/>
              </a:srgbClr>
            </a:solidFill>
          </p:spPr>
          <p:txBody>
            <a:bodyPr/>
            <a:lstStyle/>
            <a:p>
              <a:endParaRPr/>
            </a:p>
          </p:txBody>
        </p:sp>
        <p:sp>
          <p:nvSpPr>
            <p:cNvPr id="46" name="rc46"/>
            <p:cNvSpPr/>
            <p:nvPr/>
          </p:nvSpPr>
          <p:spPr>
            <a:xfrm>
              <a:off x="3173783" y="2992578"/>
              <a:ext cx="208707" cy="2000378"/>
            </a:xfrm>
            <a:prstGeom prst="rect">
              <a:avLst/>
            </a:prstGeom>
            <a:solidFill>
              <a:srgbClr val="0058AB">
                <a:alpha val="100000"/>
              </a:srgbClr>
            </a:solidFill>
          </p:spPr>
          <p:txBody>
            <a:bodyPr/>
            <a:lstStyle/>
            <a:p>
              <a:endParaRPr/>
            </a:p>
          </p:txBody>
        </p:sp>
        <p:sp>
          <p:nvSpPr>
            <p:cNvPr id="47" name="rc47"/>
            <p:cNvSpPr/>
            <p:nvPr/>
          </p:nvSpPr>
          <p:spPr>
            <a:xfrm>
              <a:off x="3405681" y="3110243"/>
              <a:ext cx="208707" cy="1882714"/>
            </a:xfrm>
            <a:prstGeom prst="rect">
              <a:avLst/>
            </a:prstGeom>
            <a:solidFill>
              <a:srgbClr val="0058AB">
                <a:alpha val="100000"/>
              </a:srgbClr>
            </a:solidFill>
          </p:spPr>
          <p:txBody>
            <a:bodyPr/>
            <a:lstStyle/>
            <a:p>
              <a:endParaRPr/>
            </a:p>
          </p:txBody>
        </p:sp>
        <p:sp>
          <p:nvSpPr>
            <p:cNvPr id="48" name="rc48"/>
            <p:cNvSpPr/>
            <p:nvPr/>
          </p:nvSpPr>
          <p:spPr>
            <a:xfrm>
              <a:off x="3637578" y="3075354"/>
              <a:ext cx="208707" cy="1917603"/>
            </a:xfrm>
            <a:prstGeom prst="rect">
              <a:avLst/>
            </a:prstGeom>
            <a:solidFill>
              <a:srgbClr val="0058AB">
                <a:alpha val="100000"/>
              </a:srgbClr>
            </a:solidFill>
          </p:spPr>
          <p:txBody>
            <a:bodyPr/>
            <a:lstStyle/>
            <a:p>
              <a:endParaRPr/>
            </a:p>
          </p:txBody>
        </p:sp>
        <p:sp>
          <p:nvSpPr>
            <p:cNvPr id="49" name="rc49"/>
            <p:cNvSpPr/>
            <p:nvPr/>
          </p:nvSpPr>
          <p:spPr>
            <a:xfrm>
              <a:off x="3869475" y="2660674"/>
              <a:ext cx="208707" cy="2332283"/>
            </a:xfrm>
            <a:prstGeom prst="rect">
              <a:avLst/>
            </a:prstGeom>
            <a:solidFill>
              <a:srgbClr val="0058AB">
                <a:alpha val="100000"/>
              </a:srgbClr>
            </a:solidFill>
          </p:spPr>
          <p:txBody>
            <a:bodyPr/>
            <a:lstStyle/>
            <a:p>
              <a:endParaRPr/>
            </a:p>
          </p:txBody>
        </p:sp>
        <p:sp>
          <p:nvSpPr>
            <p:cNvPr id="50" name="rc50"/>
            <p:cNvSpPr/>
            <p:nvPr/>
          </p:nvSpPr>
          <p:spPr>
            <a:xfrm>
              <a:off x="4101373" y="3057811"/>
              <a:ext cx="208707" cy="1935145"/>
            </a:xfrm>
            <a:prstGeom prst="rect">
              <a:avLst/>
            </a:prstGeom>
            <a:solidFill>
              <a:srgbClr val="0058AB">
                <a:alpha val="100000"/>
              </a:srgbClr>
            </a:solidFill>
          </p:spPr>
          <p:txBody>
            <a:bodyPr/>
            <a:lstStyle/>
            <a:p>
              <a:endParaRPr/>
            </a:p>
          </p:txBody>
        </p:sp>
        <p:sp>
          <p:nvSpPr>
            <p:cNvPr id="51" name="rc51"/>
            <p:cNvSpPr/>
            <p:nvPr/>
          </p:nvSpPr>
          <p:spPr>
            <a:xfrm>
              <a:off x="4333270" y="2970459"/>
              <a:ext cx="208707" cy="2022497"/>
            </a:xfrm>
            <a:prstGeom prst="rect">
              <a:avLst/>
            </a:prstGeom>
            <a:solidFill>
              <a:srgbClr val="0058AB">
                <a:alpha val="100000"/>
              </a:srgbClr>
            </a:solidFill>
          </p:spPr>
          <p:txBody>
            <a:bodyPr/>
            <a:lstStyle/>
            <a:p>
              <a:endParaRPr/>
            </a:p>
          </p:txBody>
        </p:sp>
        <p:sp>
          <p:nvSpPr>
            <p:cNvPr id="52" name="rc52"/>
            <p:cNvSpPr/>
            <p:nvPr/>
          </p:nvSpPr>
          <p:spPr>
            <a:xfrm>
              <a:off x="4565167" y="2771881"/>
              <a:ext cx="208707" cy="2221076"/>
            </a:xfrm>
            <a:prstGeom prst="rect">
              <a:avLst/>
            </a:prstGeom>
            <a:solidFill>
              <a:srgbClr val="0058AB">
                <a:alpha val="100000"/>
              </a:srgbClr>
            </a:solidFill>
          </p:spPr>
          <p:txBody>
            <a:bodyPr/>
            <a:lstStyle/>
            <a:p>
              <a:endParaRPr/>
            </a:p>
          </p:txBody>
        </p:sp>
        <p:sp>
          <p:nvSpPr>
            <p:cNvPr id="53" name="rc53"/>
            <p:cNvSpPr/>
            <p:nvPr/>
          </p:nvSpPr>
          <p:spPr>
            <a:xfrm>
              <a:off x="4797064" y="3042457"/>
              <a:ext cx="208707" cy="1950499"/>
            </a:xfrm>
            <a:prstGeom prst="rect">
              <a:avLst/>
            </a:prstGeom>
            <a:solidFill>
              <a:srgbClr val="0058AB">
                <a:alpha val="100000"/>
              </a:srgbClr>
            </a:solidFill>
          </p:spPr>
          <p:txBody>
            <a:bodyPr/>
            <a:lstStyle/>
            <a:p>
              <a:endParaRPr/>
            </a:p>
          </p:txBody>
        </p:sp>
        <p:sp>
          <p:nvSpPr>
            <p:cNvPr id="54" name="rc54"/>
            <p:cNvSpPr/>
            <p:nvPr/>
          </p:nvSpPr>
          <p:spPr>
            <a:xfrm>
              <a:off x="5028962" y="2901128"/>
              <a:ext cx="208707" cy="2091829"/>
            </a:xfrm>
            <a:prstGeom prst="rect">
              <a:avLst/>
            </a:prstGeom>
            <a:solidFill>
              <a:srgbClr val="0058AB">
                <a:alpha val="100000"/>
              </a:srgbClr>
            </a:solidFill>
          </p:spPr>
          <p:txBody>
            <a:bodyPr/>
            <a:lstStyle/>
            <a:p>
              <a:endParaRPr/>
            </a:p>
          </p:txBody>
        </p:sp>
        <p:sp>
          <p:nvSpPr>
            <p:cNvPr id="55" name="rc55"/>
            <p:cNvSpPr/>
            <p:nvPr/>
          </p:nvSpPr>
          <p:spPr>
            <a:xfrm>
              <a:off x="5260859" y="2820829"/>
              <a:ext cx="208707" cy="2172128"/>
            </a:xfrm>
            <a:prstGeom prst="rect">
              <a:avLst/>
            </a:prstGeom>
            <a:solidFill>
              <a:srgbClr val="0058AB">
                <a:alpha val="100000"/>
              </a:srgbClr>
            </a:solidFill>
          </p:spPr>
          <p:txBody>
            <a:bodyPr/>
            <a:lstStyle/>
            <a:p>
              <a:endParaRPr/>
            </a:p>
          </p:txBody>
        </p:sp>
        <p:sp>
          <p:nvSpPr>
            <p:cNvPr id="56" name="rc56"/>
            <p:cNvSpPr/>
            <p:nvPr/>
          </p:nvSpPr>
          <p:spPr>
            <a:xfrm>
              <a:off x="5492756" y="2728797"/>
              <a:ext cx="208707" cy="2264160"/>
            </a:xfrm>
            <a:prstGeom prst="rect">
              <a:avLst/>
            </a:prstGeom>
            <a:solidFill>
              <a:srgbClr val="0058AB">
                <a:alpha val="100000"/>
              </a:srgbClr>
            </a:solidFill>
          </p:spPr>
          <p:txBody>
            <a:bodyPr/>
            <a:lstStyle/>
            <a:p>
              <a:endParaRPr/>
            </a:p>
          </p:txBody>
        </p:sp>
        <p:sp>
          <p:nvSpPr>
            <p:cNvPr id="57" name="rc57"/>
            <p:cNvSpPr/>
            <p:nvPr/>
          </p:nvSpPr>
          <p:spPr>
            <a:xfrm>
              <a:off x="5724654" y="2674938"/>
              <a:ext cx="208707" cy="2318018"/>
            </a:xfrm>
            <a:prstGeom prst="rect">
              <a:avLst/>
            </a:prstGeom>
            <a:solidFill>
              <a:srgbClr val="0058AB">
                <a:alpha val="100000"/>
              </a:srgbClr>
            </a:solidFill>
          </p:spPr>
          <p:txBody>
            <a:bodyPr/>
            <a:lstStyle/>
            <a:p>
              <a:endParaRPr/>
            </a:p>
          </p:txBody>
        </p:sp>
        <p:sp>
          <p:nvSpPr>
            <p:cNvPr id="58" name="rc58"/>
            <p:cNvSpPr/>
            <p:nvPr/>
          </p:nvSpPr>
          <p:spPr>
            <a:xfrm>
              <a:off x="5956551" y="2827183"/>
              <a:ext cx="208707" cy="2165773"/>
            </a:xfrm>
            <a:prstGeom prst="rect">
              <a:avLst/>
            </a:prstGeom>
            <a:solidFill>
              <a:srgbClr val="0058AB">
                <a:alpha val="100000"/>
              </a:srgbClr>
            </a:solidFill>
          </p:spPr>
          <p:txBody>
            <a:bodyPr/>
            <a:lstStyle/>
            <a:p>
              <a:endParaRPr/>
            </a:p>
          </p:txBody>
        </p:sp>
        <p:sp>
          <p:nvSpPr>
            <p:cNvPr id="59" name="rc59"/>
            <p:cNvSpPr/>
            <p:nvPr/>
          </p:nvSpPr>
          <p:spPr>
            <a:xfrm>
              <a:off x="6188448" y="2778019"/>
              <a:ext cx="208707" cy="2214938"/>
            </a:xfrm>
            <a:prstGeom prst="rect">
              <a:avLst/>
            </a:prstGeom>
            <a:solidFill>
              <a:srgbClr val="0058AB">
                <a:alpha val="100000"/>
              </a:srgbClr>
            </a:solidFill>
          </p:spPr>
          <p:txBody>
            <a:bodyPr/>
            <a:lstStyle/>
            <a:p>
              <a:endParaRPr/>
            </a:p>
          </p:txBody>
        </p:sp>
        <p:sp>
          <p:nvSpPr>
            <p:cNvPr id="60" name="rc60"/>
            <p:cNvSpPr/>
            <p:nvPr/>
          </p:nvSpPr>
          <p:spPr>
            <a:xfrm>
              <a:off x="6420346" y="2683053"/>
              <a:ext cx="208707" cy="2309903"/>
            </a:xfrm>
            <a:prstGeom prst="rect">
              <a:avLst/>
            </a:prstGeom>
            <a:solidFill>
              <a:srgbClr val="0058AB">
                <a:alpha val="100000"/>
              </a:srgbClr>
            </a:solidFill>
          </p:spPr>
          <p:txBody>
            <a:bodyPr/>
            <a:lstStyle/>
            <a:p>
              <a:endParaRPr/>
            </a:p>
          </p:txBody>
        </p:sp>
        <p:sp>
          <p:nvSpPr>
            <p:cNvPr id="61" name="rc61"/>
            <p:cNvSpPr/>
            <p:nvPr/>
          </p:nvSpPr>
          <p:spPr>
            <a:xfrm>
              <a:off x="6652243" y="2644867"/>
              <a:ext cx="208707" cy="2348089"/>
            </a:xfrm>
            <a:prstGeom prst="rect">
              <a:avLst/>
            </a:prstGeom>
            <a:solidFill>
              <a:srgbClr val="0058AB">
                <a:alpha val="100000"/>
              </a:srgbClr>
            </a:solidFill>
          </p:spPr>
          <p:txBody>
            <a:bodyPr/>
            <a:lstStyle/>
            <a:p>
              <a:endParaRPr/>
            </a:p>
          </p:txBody>
        </p:sp>
        <p:sp>
          <p:nvSpPr>
            <p:cNvPr id="62" name="rc62"/>
            <p:cNvSpPr/>
            <p:nvPr/>
          </p:nvSpPr>
          <p:spPr>
            <a:xfrm>
              <a:off x="6884140" y="2608134"/>
              <a:ext cx="208707" cy="2384822"/>
            </a:xfrm>
            <a:prstGeom prst="rect">
              <a:avLst/>
            </a:prstGeom>
            <a:solidFill>
              <a:srgbClr val="0058AB">
                <a:alpha val="100000"/>
              </a:srgbClr>
            </a:solidFill>
          </p:spPr>
          <p:txBody>
            <a:bodyPr/>
            <a:lstStyle/>
            <a:p>
              <a:endParaRPr/>
            </a:p>
          </p:txBody>
        </p:sp>
        <p:sp>
          <p:nvSpPr>
            <p:cNvPr id="63" name="rc63"/>
            <p:cNvSpPr/>
            <p:nvPr/>
          </p:nvSpPr>
          <p:spPr>
            <a:xfrm>
              <a:off x="7116038" y="2717081"/>
              <a:ext cx="208707" cy="2275875"/>
            </a:xfrm>
            <a:prstGeom prst="rect">
              <a:avLst/>
            </a:prstGeom>
            <a:solidFill>
              <a:srgbClr val="0058AB">
                <a:alpha val="100000"/>
              </a:srgbClr>
            </a:solidFill>
          </p:spPr>
          <p:txBody>
            <a:bodyPr/>
            <a:lstStyle/>
            <a:p>
              <a:endParaRPr/>
            </a:p>
          </p:txBody>
        </p:sp>
        <p:sp>
          <p:nvSpPr>
            <p:cNvPr id="64" name="rc64"/>
            <p:cNvSpPr/>
            <p:nvPr/>
          </p:nvSpPr>
          <p:spPr>
            <a:xfrm>
              <a:off x="7347935" y="2835099"/>
              <a:ext cx="208707" cy="2157858"/>
            </a:xfrm>
            <a:prstGeom prst="rect">
              <a:avLst/>
            </a:prstGeom>
            <a:solidFill>
              <a:srgbClr val="0058AB">
                <a:alpha val="100000"/>
              </a:srgbClr>
            </a:solidFill>
          </p:spPr>
          <p:txBody>
            <a:bodyPr/>
            <a:lstStyle/>
            <a:p>
              <a:endParaRPr/>
            </a:p>
          </p:txBody>
        </p:sp>
        <p:sp>
          <p:nvSpPr>
            <p:cNvPr id="65" name="rc65"/>
            <p:cNvSpPr/>
            <p:nvPr/>
          </p:nvSpPr>
          <p:spPr>
            <a:xfrm>
              <a:off x="8507422" y="3910069"/>
              <a:ext cx="208707" cy="1082887"/>
            </a:xfrm>
            <a:prstGeom prst="rect">
              <a:avLst/>
            </a:prstGeom>
            <a:solidFill>
              <a:srgbClr val="69DBFF">
                <a:alpha val="100000"/>
              </a:srgbClr>
            </a:solidFill>
          </p:spPr>
          <p:txBody>
            <a:bodyPr/>
            <a:lstStyle/>
            <a:p>
              <a:endParaRPr/>
            </a:p>
          </p:txBody>
        </p:sp>
        <p:sp>
          <p:nvSpPr>
            <p:cNvPr id="66" name="pl66"/>
            <p:cNvSpPr/>
            <p:nvPr/>
          </p:nvSpPr>
          <p:spPr>
            <a:xfrm>
              <a:off x="6292802" y="2827183"/>
              <a:ext cx="2318973" cy="1082886"/>
            </a:xfrm>
            <a:custGeom>
              <a:avLst/>
              <a:gdLst/>
              <a:ahLst/>
              <a:cxnLst/>
              <a:rect l="0" t="0" r="0" b="0"/>
              <a:pathLst>
                <a:path w="2318973" h="1082886">
                  <a:moveTo>
                    <a:pt x="0" y="0"/>
                  </a:moveTo>
                  <a:lnTo>
                    <a:pt x="231897" y="108288"/>
                  </a:lnTo>
                  <a:lnTo>
                    <a:pt x="463794" y="216577"/>
                  </a:lnTo>
                  <a:lnTo>
                    <a:pt x="695691" y="324866"/>
                  </a:lnTo>
                  <a:lnTo>
                    <a:pt x="927589" y="433154"/>
                  </a:lnTo>
                  <a:lnTo>
                    <a:pt x="1159486" y="541443"/>
                  </a:lnTo>
                  <a:lnTo>
                    <a:pt x="1391383" y="649732"/>
                  </a:lnTo>
                  <a:lnTo>
                    <a:pt x="1623281" y="758020"/>
                  </a:lnTo>
                  <a:lnTo>
                    <a:pt x="1855178" y="866309"/>
                  </a:lnTo>
                  <a:lnTo>
                    <a:pt x="2087075" y="974598"/>
                  </a:lnTo>
                  <a:lnTo>
                    <a:pt x="2318973" y="1082886"/>
                  </a:lnTo>
                </a:path>
              </a:pathLst>
            </a:custGeom>
            <a:ln w="20325" cap="flat">
              <a:solidFill>
                <a:srgbClr val="000000">
                  <a:alpha val="100000"/>
                </a:srgbClr>
              </a:solidFill>
              <a:prstDash val="solid"/>
              <a:round/>
            </a:ln>
          </p:spPr>
          <p:txBody>
            <a:bodyPr/>
            <a:lstStyle/>
            <a:p>
              <a:endParaRPr/>
            </a:p>
          </p:txBody>
        </p:sp>
        <p:sp>
          <p:nvSpPr>
            <p:cNvPr id="67" name="pt67"/>
            <p:cNvSpPr/>
            <p:nvPr/>
          </p:nvSpPr>
          <p:spPr>
            <a:xfrm>
              <a:off x="6261201" y="279558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493098" y="290387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724996" y="301215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956893" y="312044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188790" y="322873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420687" y="333702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652585" y="34453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884482" y="355360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116379" y="366189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348277" y="377018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580174" y="387846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tx78"/>
            <p:cNvSpPr/>
            <p:nvPr/>
          </p:nvSpPr>
          <p:spPr>
            <a:xfrm>
              <a:off x="4794816" y="1657608"/>
              <a:ext cx="67699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Central Africa</a:t>
              </a:r>
            </a:p>
          </p:txBody>
        </p:sp>
        <p:sp>
          <p:nvSpPr>
            <p:cNvPr id="79" name="tx79"/>
            <p:cNvSpPr/>
            <p:nvPr/>
          </p:nvSpPr>
          <p:spPr>
            <a:xfrm rot="-5400000">
              <a:off x="149841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0" name="tx80"/>
            <p:cNvSpPr/>
            <p:nvPr/>
          </p:nvSpPr>
          <p:spPr>
            <a:xfrm rot="-5400000">
              <a:off x="173030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81" name="tx81"/>
            <p:cNvSpPr/>
            <p:nvPr/>
          </p:nvSpPr>
          <p:spPr>
            <a:xfrm rot="-5400000">
              <a:off x="196220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82" name="tx82"/>
            <p:cNvSpPr/>
            <p:nvPr/>
          </p:nvSpPr>
          <p:spPr>
            <a:xfrm rot="-5400000">
              <a:off x="2194067"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83" name="tx83"/>
            <p:cNvSpPr/>
            <p:nvPr/>
          </p:nvSpPr>
          <p:spPr>
            <a:xfrm rot="-5400000">
              <a:off x="242599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84" name="tx84"/>
            <p:cNvSpPr/>
            <p:nvPr/>
          </p:nvSpPr>
          <p:spPr>
            <a:xfrm rot="-5400000">
              <a:off x="265789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288979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86" name="tx86"/>
            <p:cNvSpPr/>
            <p:nvPr/>
          </p:nvSpPr>
          <p:spPr>
            <a:xfrm rot="-5400000">
              <a:off x="312169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87" name="tx87"/>
            <p:cNvSpPr/>
            <p:nvPr/>
          </p:nvSpPr>
          <p:spPr>
            <a:xfrm rot="-5400000">
              <a:off x="3353588"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88" name="tx88"/>
            <p:cNvSpPr/>
            <p:nvPr/>
          </p:nvSpPr>
          <p:spPr>
            <a:xfrm rot="-5400000">
              <a:off x="358548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89" name="tx89"/>
            <p:cNvSpPr/>
            <p:nvPr/>
          </p:nvSpPr>
          <p:spPr>
            <a:xfrm rot="-5400000">
              <a:off x="381738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049280"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91" name="tx91"/>
            <p:cNvSpPr/>
            <p:nvPr/>
          </p:nvSpPr>
          <p:spPr>
            <a:xfrm rot="-5400000">
              <a:off x="428117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92" name="tx92"/>
            <p:cNvSpPr/>
            <p:nvPr/>
          </p:nvSpPr>
          <p:spPr>
            <a:xfrm rot="-5400000">
              <a:off x="4513041"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93" name="tx93"/>
            <p:cNvSpPr/>
            <p:nvPr/>
          </p:nvSpPr>
          <p:spPr>
            <a:xfrm rot="-5400000">
              <a:off x="474497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94" name="tx94"/>
            <p:cNvSpPr/>
            <p:nvPr/>
          </p:nvSpPr>
          <p:spPr>
            <a:xfrm rot="-5400000">
              <a:off x="497686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208767"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96" name="tx96"/>
            <p:cNvSpPr/>
            <p:nvPr/>
          </p:nvSpPr>
          <p:spPr>
            <a:xfrm rot="-5400000">
              <a:off x="5440664"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7" name="tx97"/>
            <p:cNvSpPr/>
            <p:nvPr/>
          </p:nvSpPr>
          <p:spPr>
            <a:xfrm rot="-5400000">
              <a:off x="567256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8" name="tx98"/>
            <p:cNvSpPr/>
            <p:nvPr/>
          </p:nvSpPr>
          <p:spPr>
            <a:xfrm rot="-5400000">
              <a:off x="5904459"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136356"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368253"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600151"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6832014"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063945"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7295842" y="531159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5" name="tx105"/>
            <p:cNvSpPr/>
            <p:nvPr/>
          </p:nvSpPr>
          <p:spPr>
            <a:xfrm rot="-5400000">
              <a:off x="8455295" y="531156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2030</a:t>
              </a:r>
            </a:p>
          </p:txBody>
        </p:sp>
        <p:sp>
          <p:nvSpPr>
            <p:cNvPr id="106" name="tx106"/>
            <p:cNvSpPr/>
            <p:nvPr/>
          </p:nvSpPr>
          <p:spPr>
            <a:xfrm>
              <a:off x="1051896" y="494084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624611" y="40496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500,000</a:t>
              </a:r>
            </a:p>
          </p:txBody>
        </p:sp>
        <p:sp>
          <p:nvSpPr>
            <p:cNvPr id="108" name="tx108"/>
            <p:cNvSpPr/>
            <p:nvPr/>
          </p:nvSpPr>
          <p:spPr>
            <a:xfrm>
              <a:off x="508103" y="3176561"/>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a:t>
              </a:r>
            </a:p>
          </p:txBody>
        </p:sp>
        <p:sp>
          <p:nvSpPr>
            <p:cNvPr id="109" name="tx109"/>
            <p:cNvSpPr/>
            <p:nvPr/>
          </p:nvSpPr>
          <p:spPr>
            <a:xfrm>
              <a:off x="508103" y="2303459"/>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1,500,000</a:t>
              </a:r>
            </a:p>
          </p:txBody>
        </p:sp>
        <p:sp>
          <p:nvSpPr>
            <p:cNvPr id="110" name="tx110"/>
            <p:cNvSpPr/>
            <p:nvPr/>
          </p:nvSpPr>
          <p:spPr>
            <a:xfrm rot="-5400000">
              <a:off x="-541323" y="3424529"/>
              <a:ext cx="186712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à dose zéro</a:t>
              </a:r>
            </a:p>
          </p:txBody>
        </p:sp>
        <p:sp>
          <p:nvSpPr>
            <p:cNvPr id="111" name="rc111"/>
            <p:cNvSpPr/>
            <p:nvPr/>
          </p:nvSpPr>
          <p:spPr>
            <a:xfrm>
              <a:off x="3043676" y="5900002"/>
              <a:ext cx="201456" cy="201456"/>
            </a:xfrm>
            <a:prstGeom prst="rect">
              <a:avLst/>
            </a:prstGeom>
            <a:solidFill>
              <a:srgbClr val="0058AB">
                <a:alpha val="100000"/>
              </a:srgbClr>
            </a:solidFill>
          </p:spPr>
          <p:txBody>
            <a:bodyPr/>
            <a:lstStyle/>
            <a:p>
              <a:endParaRPr/>
            </a:p>
          </p:txBody>
        </p:sp>
        <p:sp>
          <p:nvSpPr>
            <p:cNvPr id="112" name="rc112"/>
            <p:cNvSpPr/>
            <p:nvPr/>
          </p:nvSpPr>
          <p:spPr>
            <a:xfrm>
              <a:off x="4054493" y="5900002"/>
              <a:ext cx="201456" cy="201456"/>
            </a:xfrm>
            <a:prstGeom prst="rect">
              <a:avLst/>
            </a:prstGeom>
            <a:solidFill>
              <a:srgbClr val="69DBFF">
                <a:alpha val="100000"/>
              </a:srgbClr>
            </a:solidFill>
          </p:spPr>
          <p:txBody>
            <a:bodyPr/>
            <a:lstStyle/>
            <a:p>
              <a:endParaRPr/>
            </a:p>
          </p:txBody>
        </p:sp>
        <p:sp>
          <p:nvSpPr>
            <p:cNvPr id="113" name="tx113"/>
            <p:cNvSpPr/>
            <p:nvPr/>
          </p:nvSpPr>
          <p:spPr>
            <a:xfrm>
              <a:off x="3323721" y="5949093"/>
              <a:ext cx="65218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Estimation</a:t>
              </a:r>
            </a:p>
          </p:txBody>
        </p:sp>
        <p:sp>
          <p:nvSpPr>
            <p:cNvPr id="114" name="tx114"/>
            <p:cNvSpPr/>
            <p:nvPr/>
          </p:nvSpPr>
          <p:spPr>
            <a:xfrm>
              <a:off x="4334538" y="5948411"/>
              <a:ext cx="1537723" cy="10231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cible à dose zéro</a:t>
              </a:r>
            </a:p>
          </p:txBody>
        </p:sp>
        <p:sp>
          <p:nvSpPr>
            <p:cNvPr id="115" name="pl115"/>
            <p:cNvSpPr/>
            <p:nvPr/>
          </p:nvSpPr>
          <p:spPr>
            <a:xfrm>
              <a:off x="6172563" y="6000730"/>
              <a:ext cx="175564" cy="0"/>
            </a:xfrm>
            <a:custGeom>
              <a:avLst/>
              <a:gdLst/>
              <a:ahLst/>
              <a:cxnLst/>
              <a:rect l="0" t="0" r="0" b="0"/>
              <a:pathLst>
                <a:path w="175564">
                  <a:moveTo>
                    <a:pt x="0" y="0"/>
                  </a:moveTo>
                  <a:lnTo>
                    <a:pt x="175564" y="0"/>
                  </a:lnTo>
                </a:path>
              </a:pathLst>
            </a:custGeom>
            <a:ln w="20325" cap="flat">
              <a:solidFill>
                <a:srgbClr val="000000">
                  <a:alpha val="100000"/>
                </a:srgbClr>
              </a:solidFill>
              <a:prstDash val="solid"/>
              <a:round/>
            </a:ln>
          </p:spPr>
          <p:txBody>
            <a:bodyPr/>
            <a:lstStyle/>
            <a:p>
              <a:endParaRPr/>
            </a:p>
          </p:txBody>
        </p:sp>
        <p:sp>
          <p:nvSpPr>
            <p:cNvPr id="116" name="pt116"/>
            <p:cNvSpPr/>
            <p:nvPr/>
          </p:nvSpPr>
          <p:spPr>
            <a:xfrm>
              <a:off x="6228744" y="596912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117" name="tx117"/>
            <p:cNvSpPr/>
            <p:nvPr/>
          </p:nvSpPr>
          <p:spPr>
            <a:xfrm>
              <a:off x="6439663" y="5949025"/>
              <a:ext cx="792292"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Jalon annuel</a:t>
              </a:r>
            </a:p>
          </p:txBody>
        </p:sp>
        <p:sp>
          <p:nvSpPr>
            <p:cNvPr id="118" name="tx118"/>
            <p:cNvSpPr/>
            <p:nvPr/>
          </p:nvSpPr>
          <p:spPr>
            <a:xfrm>
              <a:off x="1207896" y="1330710"/>
              <a:ext cx="785083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ne recevant aucune dose, 2000-2025 et objectif pour 2030, Central Africa</a:t>
              </a:r>
            </a:p>
          </p:txBody>
        </p:sp>
        <p:sp>
          <p:nvSpPr>
            <p:cNvPr id="119" name="tx119"/>
            <p:cNvSpPr/>
            <p:nvPr/>
          </p:nvSpPr>
          <p:spPr>
            <a:xfrm>
              <a:off x="9074410" y="6329636"/>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20" name="tx120"/>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1" name="tx121"/>
            <p:cNvSpPr/>
            <p:nvPr/>
          </p:nvSpPr>
          <p:spPr>
            <a:xfrm>
              <a:off x="1260051" y="6466154"/>
              <a:ext cx="78143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le nombre d'enfants n'ayant reçu aucune dose en 2019 d'ici 2030.</a:t>
              </a:r>
            </a:p>
          </p:txBody>
        </p:sp>
        <p:sp>
          <p:nvSpPr>
            <p:cNvPr id="122" name="tx122"/>
            <p:cNvSpPr/>
            <p:nvPr/>
          </p:nvSpPr>
          <p:spPr>
            <a:xfrm>
              <a:off x="1853448" y="6586855"/>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 Programme de vaccination 2030 (IA2030)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2025, le nombre d'enfants n'ayant reçu aucune dose était supérieur d'environ 33 % à l'objectif annuel fixé pour atteindre la cible.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nombre d’enfants n’ayant reçu aucune dose dépassait de 33 % l’objectif intermédiaire annuel fixé par l’IA2030, ce qui compromettait sérieusement la réalisation de l’objectif de 2030 en l’absence de mesures accélérées.</a:t>
            </a:r>
          </a:p>
        </p:txBody>
      </p:sp>
      <p:grpSp>
        <p:nvGrpSpPr>
          <p:cNvPr id="125" name="Group 124"/>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7"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69497" y="1687249"/>
              <a:ext cx="241938" cy="44450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1435" y="1687249"/>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953374" y="1687249"/>
              <a:ext cx="241938" cy="44450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95312" y="1687249"/>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437250" y="1687249"/>
              <a:ext cx="241938" cy="44450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79188" y="1687249"/>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921126" y="1687249"/>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63065" y="1687249"/>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05003" y="1687249"/>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46941" y="1687249"/>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88879" y="1687249"/>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30818" y="1687249"/>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72756" y="1687249"/>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614694" y="1687249"/>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56632" y="1687249"/>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98570" y="1687249"/>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40509" y="1687249"/>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82447" y="1687249"/>
              <a:ext cx="241938" cy="44450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24385" y="1687249"/>
              <a:ext cx="241938" cy="44450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66323" y="1687249"/>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308261" y="1687249"/>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50200" y="1687249"/>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2138" y="1687249"/>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34076" y="1687249"/>
              <a:ext cx="241938" cy="44450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76014" y="1687249"/>
              <a:ext cx="241938" cy="44450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7953" y="1687249"/>
              <a:ext cx="241938" cy="44450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9497" y="2576258"/>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11435" y="2576258"/>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953374" y="2576258"/>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95312" y="2576258"/>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437250" y="2576258"/>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79188" y="2576258"/>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921126" y="2576258"/>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63065" y="2576258"/>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05003" y="2576258"/>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46941" y="2576258"/>
              <a:ext cx="241938" cy="44450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88879" y="2576258"/>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130818" y="2576258"/>
              <a:ext cx="241938" cy="44450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72756" y="2576258"/>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614694" y="2576258"/>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56632" y="2576258"/>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98570" y="2576258"/>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40509" y="2576258"/>
              <a:ext cx="241938" cy="44450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82447" y="2576258"/>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24385" y="2576258"/>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66323" y="2576258"/>
              <a:ext cx="241938" cy="44450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308261" y="2576258"/>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50200" y="2576258"/>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2138" y="2576258"/>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34076" y="2576258"/>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76014" y="2576258"/>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7953" y="2576258"/>
              <a:ext cx="241938" cy="44450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9497" y="5243285"/>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11435" y="5243285"/>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953374" y="5243285"/>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95312" y="5243285"/>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437250" y="5243285"/>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79188" y="5243285"/>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921126" y="5243285"/>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63065" y="5243285"/>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405003" y="5243285"/>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46941" y="5243285"/>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88879" y="5243285"/>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0818" y="5243285"/>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72756" y="5243285"/>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14694" y="5243285"/>
              <a:ext cx="241938" cy="444504"/>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56632" y="5243285"/>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98570" y="5243285"/>
              <a:ext cx="241938" cy="444504"/>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40509" y="5243285"/>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82447" y="5243285"/>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24385" y="5243285"/>
              <a:ext cx="241938" cy="44450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66323" y="5243285"/>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308261" y="5243285"/>
              <a:ext cx="241938" cy="44450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50200" y="5243285"/>
              <a:ext cx="241938" cy="44450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2138" y="5243285"/>
              <a:ext cx="241938" cy="44450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34076" y="5243285"/>
              <a:ext cx="241938" cy="44450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76014" y="5243285"/>
              <a:ext cx="241938" cy="44450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7953" y="5243285"/>
              <a:ext cx="241938" cy="444504"/>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69497" y="3020763"/>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711435" y="3020763"/>
              <a:ext cx="241938" cy="44450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953374" y="3020763"/>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95312" y="3020763"/>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37250" y="3020763"/>
              <a:ext cx="241938" cy="444504"/>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79188" y="3020763"/>
              <a:ext cx="241938" cy="44450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921126" y="3020763"/>
              <a:ext cx="241938" cy="444504"/>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63065" y="3020763"/>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405003" y="3020763"/>
              <a:ext cx="241938" cy="44450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46941" y="3020763"/>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88879" y="3020763"/>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30818" y="3020763"/>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72756" y="3020763"/>
              <a:ext cx="241938" cy="444504"/>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14694" y="3020763"/>
              <a:ext cx="241938" cy="444504"/>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56632" y="3020763"/>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98570" y="3020763"/>
              <a:ext cx="241938" cy="444504"/>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40509" y="3020763"/>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82447" y="3020763"/>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24385" y="3020763"/>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66323" y="3020763"/>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308261" y="3020763"/>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50200" y="3020763"/>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2138" y="3020763"/>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34076" y="3020763"/>
              <a:ext cx="241938" cy="44450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76014" y="3020763"/>
              <a:ext cx="241938" cy="44450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7953" y="3020763"/>
              <a:ext cx="241938" cy="44450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69497" y="1242745"/>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1435" y="1242745"/>
              <a:ext cx="241938" cy="44450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53374" y="1242745"/>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95312" y="1242745"/>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437250" y="1242745"/>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79188" y="1242745"/>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21126" y="1242745"/>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63065" y="1242745"/>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5003" y="1242745"/>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46941" y="1242745"/>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88879" y="1242745"/>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130818" y="1242745"/>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72756" y="1242745"/>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614694" y="1242745"/>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56632" y="1242745"/>
              <a:ext cx="241938" cy="44450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98570" y="1242745"/>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40509" y="1242745"/>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82447" y="1242745"/>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24385" y="1242745"/>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66323" y="1242745"/>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308261" y="1242745"/>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50200" y="1242745"/>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2138" y="1242745"/>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34076" y="1242745"/>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76014" y="1242745"/>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7953" y="1242745"/>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69497" y="4354276"/>
              <a:ext cx="241938" cy="44450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711435" y="4354276"/>
              <a:ext cx="241938" cy="44450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953374" y="4354276"/>
              <a:ext cx="241938" cy="44450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95312" y="4354276"/>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437250" y="4354276"/>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79188" y="4354276"/>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21126" y="4354276"/>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63065" y="4354276"/>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405003" y="4354276"/>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46941" y="4354276"/>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88879" y="4354276"/>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130818" y="4354276"/>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72756" y="4354276"/>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4694" y="4354276"/>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56632" y="4354276"/>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98570" y="4354276"/>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40509" y="4354276"/>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82447" y="4354276"/>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24385" y="4354276"/>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66323" y="4354276"/>
              <a:ext cx="241938" cy="44450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308261" y="4354276"/>
              <a:ext cx="241938" cy="44450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50200" y="4354276"/>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92138" y="4354276"/>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34076" y="4354276"/>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76014" y="4354276"/>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7953" y="4354276"/>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69497" y="3465267"/>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711435" y="3465267"/>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953374" y="3465267"/>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95312" y="3465267"/>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37250" y="3465267"/>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79188" y="3465267"/>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21126" y="3465267"/>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63065" y="3465267"/>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405003" y="3465267"/>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46941" y="3465267"/>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88879" y="3465267"/>
              <a:ext cx="241938" cy="444504"/>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30818" y="3465267"/>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72756" y="3465267"/>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14694" y="3465267"/>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56632" y="3465267"/>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98570" y="3465267"/>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40509" y="3465267"/>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82447" y="3465267"/>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24385" y="3465267"/>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66323" y="3465267"/>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308261" y="3465267"/>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50200" y="3465267"/>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92138" y="3465267"/>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34076" y="3465267"/>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76014" y="3465267"/>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7953" y="3465267"/>
              <a:ext cx="241938" cy="44450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69497"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711435"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953374"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95312"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437250"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79188"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21126"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63065" y="4798780"/>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405003" y="4798780"/>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46941" y="4798780"/>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88879" y="4798780"/>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130818" y="4798780"/>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72756" y="4798780"/>
              <a:ext cx="241938" cy="44450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614694" y="4798780"/>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56632" y="4798780"/>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98570" y="4798780"/>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0509" y="4798780"/>
              <a:ext cx="241938" cy="44450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82447" y="4798780"/>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24385" y="4798780"/>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66323" y="4798780"/>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308261"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50200" y="4798780"/>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2138" y="4798780"/>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34076" y="4798780"/>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76014" y="4798780"/>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7953" y="4798780"/>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69497" y="2131754"/>
              <a:ext cx="241938" cy="44450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711435" y="2131754"/>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953374" y="2131754"/>
              <a:ext cx="241938" cy="44450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95312" y="2131754"/>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437250" y="2131754"/>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79188" y="2131754"/>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921126" y="2131754"/>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63065" y="2131754"/>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405003" y="2131754"/>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46941" y="2131754"/>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88879" y="2131754"/>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130818" y="2131754"/>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72756" y="2131754"/>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614694" y="2131754"/>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56632" y="2131754"/>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98570" y="2131754"/>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40509" y="2131754"/>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82447" y="2131754"/>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24385" y="2131754"/>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66323" y="2131754"/>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308261" y="2131754"/>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50200" y="2131754"/>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92138" y="2131754"/>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34076" y="2131754"/>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76014" y="2131754"/>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7953" y="2131754"/>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69497" y="3909772"/>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1435" y="3909772"/>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953374" y="3909772"/>
              <a:ext cx="241938" cy="444504"/>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95312" y="3909772"/>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437250" y="3909772"/>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79188" y="3909772"/>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921126" y="3909772"/>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63065" y="3909772"/>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405003" y="3909772"/>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46941" y="3909772"/>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88879" y="3909772"/>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30818" y="3909772"/>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72756" y="3909772"/>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614694" y="3909772"/>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56632" y="3909772"/>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98570" y="3909772"/>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40509" y="3909772"/>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82447" y="3909772"/>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24385" y="3909772"/>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66323" y="3909772"/>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08261" y="3909772"/>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50200" y="3909772"/>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92138" y="3909772"/>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34076" y="3909772"/>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76014" y="3909772"/>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7953" y="3909772"/>
              <a:ext cx="241938" cy="44450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64" name="tx264"/>
            <p:cNvSpPr/>
            <p:nvPr/>
          </p:nvSpPr>
          <p:spPr>
            <a:xfrm>
              <a:off x="2530177"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65" name="tx265"/>
            <p:cNvSpPr/>
            <p:nvPr/>
          </p:nvSpPr>
          <p:spPr>
            <a:xfrm>
              <a:off x="2772115"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66" name="tx266"/>
            <p:cNvSpPr/>
            <p:nvPr/>
          </p:nvSpPr>
          <p:spPr>
            <a:xfrm>
              <a:off x="3014053"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67" name="tx267"/>
            <p:cNvSpPr/>
            <p:nvPr/>
          </p:nvSpPr>
          <p:spPr>
            <a:xfrm>
              <a:off x="3255991" y="18690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3497929"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69" name="tx269"/>
            <p:cNvSpPr/>
            <p:nvPr/>
          </p:nvSpPr>
          <p:spPr>
            <a:xfrm>
              <a:off x="3739868"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3981806"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4223744"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4465682"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4707620"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4949559"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5191497"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5433435"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5675373"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5917312"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6159250"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6401188"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6643126"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82" name="tx282"/>
            <p:cNvSpPr/>
            <p:nvPr/>
          </p:nvSpPr>
          <p:spPr>
            <a:xfrm>
              <a:off x="6885064"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83" name="tx283"/>
            <p:cNvSpPr/>
            <p:nvPr/>
          </p:nvSpPr>
          <p:spPr>
            <a:xfrm>
              <a:off x="7127003"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7368941"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7610879"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7852817" y="18690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8094756"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8" name="tx288"/>
            <p:cNvSpPr/>
            <p:nvPr/>
          </p:nvSpPr>
          <p:spPr>
            <a:xfrm>
              <a:off x="8336694"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9" name="tx289"/>
            <p:cNvSpPr/>
            <p:nvPr/>
          </p:nvSpPr>
          <p:spPr>
            <a:xfrm>
              <a:off x="8578632"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90" name="tx290"/>
            <p:cNvSpPr/>
            <p:nvPr/>
          </p:nvSpPr>
          <p:spPr>
            <a:xfrm>
              <a:off x="2530177"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291" name="tx291"/>
            <p:cNvSpPr/>
            <p:nvPr/>
          </p:nvSpPr>
          <p:spPr>
            <a:xfrm>
              <a:off x="2772115"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92" name="tx292"/>
            <p:cNvSpPr/>
            <p:nvPr/>
          </p:nvSpPr>
          <p:spPr>
            <a:xfrm>
              <a:off x="3014053"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93" name="tx293"/>
            <p:cNvSpPr/>
            <p:nvPr/>
          </p:nvSpPr>
          <p:spPr>
            <a:xfrm>
              <a:off x="3255991"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94" name="tx294"/>
            <p:cNvSpPr/>
            <p:nvPr/>
          </p:nvSpPr>
          <p:spPr>
            <a:xfrm>
              <a:off x="3497929"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5" name="tx295"/>
            <p:cNvSpPr/>
            <p:nvPr/>
          </p:nvSpPr>
          <p:spPr>
            <a:xfrm>
              <a:off x="3739868"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96" name="tx296"/>
            <p:cNvSpPr/>
            <p:nvPr/>
          </p:nvSpPr>
          <p:spPr>
            <a:xfrm>
              <a:off x="3981806"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97" name="tx297"/>
            <p:cNvSpPr/>
            <p:nvPr/>
          </p:nvSpPr>
          <p:spPr>
            <a:xfrm>
              <a:off x="4223744"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98" name="tx298"/>
            <p:cNvSpPr/>
            <p:nvPr/>
          </p:nvSpPr>
          <p:spPr>
            <a:xfrm>
              <a:off x="4465682" y="27580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99" name="tx299"/>
            <p:cNvSpPr/>
            <p:nvPr/>
          </p:nvSpPr>
          <p:spPr>
            <a:xfrm>
              <a:off x="4707620"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0" name="tx300"/>
            <p:cNvSpPr/>
            <p:nvPr/>
          </p:nvSpPr>
          <p:spPr>
            <a:xfrm>
              <a:off x="4949559"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01" name="tx301"/>
            <p:cNvSpPr/>
            <p:nvPr/>
          </p:nvSpPr>
          <p:spPr>
            <a:xfrm>
              <a:off x="5191497"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02" name="tx302"/>
            <p:cNvSpPr/>
            <p:nvPr/>
          </p:nvSpPr>
          <p:spPr>
            <a:xfrm>
              <a:off x="5433435"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5675373"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04" name="tx304"/>
            <p:cNvSpPr/>
            <p:nvPr/>
          </p:nvSpPr>
          <p:spPr>
            <a:xfrm>
              <a:off x="5917312"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05" name="tx305"/>
            <p:cNvSpPr/>
            <p:nvPr/>
          </p:nvSpPr>
          <p:spPr>
            <a:xfrm>
              <a:off x="6159250"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06" name="tx306"/>
            <p:cNvSpPr/>
            <p:nvPr/>
          </p:nvSpPr>
          <p:spPr>
            <a:xfrm>
              <a:off x="6401188"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7" name="tx307"/>
            <p:cNvSpPr/>
            <p:nvPr/>
          </p:nvSpPr>
          <p:spPr>
            <a:xfrm>
              <a:off x="6643126"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8" name="tx308"/>
            <p:cNvSpPr/>
            <p:nvPr/>
          </p:nvSpPr>
          <p:spPr>
            <a:xfrm>
              <a:off x="6885064" y="27597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09" name="tx309"/>
            <p:cNvSpPr/>
            <p:nvPr/>
          </p:nvSpPr>
          <p:spPr>
            <a:xfrm>
              <a:off x="7127003"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10" name="tx310"/>
            <p:cNvSpPr/>
            <p:nvPr/>
          </p:nvSpPr>
          <p:spPr>
            <a:xfrm>
              <a:off x="7368941" y="27597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1" name="tx311"/>
            <p:cNvSpPr/>
            <p:nvPr/>
          </p:nvSpPr>
          <p:spPr>
            <a:xfrm>
              <a:off x="7610879"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12" name="tx312"/>
            <p:cNvSpPr/>
            <p:nvPr/>
          </p:nvSpPr>
          <p:spPr>
            <a:xfrm>
              <a:off x="7852817"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13" name="tx313"/>
            <p:cNvSpPr/>
            <p:nvPr/>
          </p:nvSpPr>
          <p:spPr>
            <a:xfrm>
              <a:off x="8094756"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14" name="tx314"/>
            <p:cNvSpPr/>
            <p:nvPr/>
          </p:nvSpPr>
          <p:spPr>
            <a:xfrm>
              <a:off x="8336694"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15" name="tx315"/>
            <p:cNvSpPr/>
            <p:nvPr/>
          </p:nvSpPr>
          <p:spPr>
            <a:xfrm>
              <a:off x="8578632"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16" name="tx316"/>
            <p:cNvSpPr/>
            <p:nvPr/>
          </p:nvSpPr>
          <p:spPr>
            <a:xfrm>
              <a:off x="2530177"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17" name="tx317"/>
            <p:cNvSpPr/>
            <p:nvPr/>
          </p:nvSpPr>
          <p:spPr>
            <a:xfrm>
              <a:off x="2772115"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8" name="tx318"/>
            <p:cNvSpPr/>
            <p:nvPr/>
          </p:nvSpPr>
          <p:spPr>
            <a:xfrm>
              <a:off x="3014053"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9" name="tx319"/>
            <p:cNvSpPr/>
            <p:nvPr/>
          </p:nvSpPr>
          <p:spPr>
            <a:xfrm>
              <a:off x="3255991"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20" name="tx320"/>
            <p:cNvSpPr/>
            <p:nvPr/>
          </p:nvSpPr>
          <p:spPr>
            <a:xfrm>
              <a:off x="3497929"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21" name="tx321"/>
            <p:cNvSpPr/>
            <p:nvPr/>
          </p:nvSpPr>
          <p:spPr>
            <a:xfrm>
              <a:off x="3739868"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22" name="tx322"/>
            <p:cNvSpPr/>
            <p:nvPr/>
          </p:nvSpPr>
          <p:spPr>
            <a:xfrm>
              <a:off x="3981806"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23" name="tx323"/>
            <p:cNvSpPr/>
            <p:nvPr/>
          </p:nvSpPr>
          <p:spPr>
            <a:xfrm>
              <a:off x="4223744"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24" name="tx324"/>
            <p:cNvSpPr/>
            <p:nvPr/>
          </p:nvSpPr>
          <p:spPr>
            <a:xfrm>
              <a:off x="4465682"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25" name="tx325"/>
            <p:cNvSpPr/>
            <p:nvPr/>
          </p:nvSpPr>
          <p:spPr>
            <a:xfrm>
              <a:off x="4707620"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26" name="tx326"/>
            <p:cNvSpPr/>
            <p:nvPr/>
          </p:nvSpPr>
          <p:spPr>
            <a:xfrm>
              <a:off x="4949559"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27" name="tx327"/>
            <p:cNvSpPr/>
            <p:nvPr/>
          </p:nvSpPr>
          <p:spPr>
            <a:xfrm>
              <a:off x="5191497"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8" name="tx328"/>
            <p:cNvSpPr/>
            <p:nvPr/>
          </p:nvSpPr>
          <p:spPr>
            <a:xfrm>
              <a:off x="5433435"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29" name="tx329"/>
            <p:cNvSpPr/>
            <p:nvPr/>
          </p:nvSpPr>
          <p:spPr>
            <a:xfrm>
              <a:off x="5917312"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30" name="tx330"/>
            <p:cNvSpPr/>
            <p:nvPr/>
          </p:nvSpPr>
          <p:spPr>
            <a:xfrm>
              <a:off x="5917312"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31" name="tx331"/>
            <p:cNvSpPr/>
            <p:nvPr/>
          </p:nvSpPr>
          <p:spPr>
            <a:xfrm>
              <a:off x="6885064"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32" name="tx332"/>
            <p:cNvSpPr/>
            <p:nvPr/>
          </p:nvSpPr>
          <p:spPr>
            <a:xfrm>
              <a:off x="7127003"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33" name="tx333"/>
            <p:cNvSpPr/>
            <p:nvPr/>
          </p:nvSpPr>
          <p:spPr>
            <a:xfrm>
              <a:off x="7368941" y="32042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34" name="tx334"/>
            <p:cNvSpPr/>
            <p:nvPr/>
          </p:nvSpPr>
          <p:spPr>
            <a:xfrm>
              <a:off x="7610879"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5" name="tx335"/>
            <p:cNvSpPr/>
            <p:nvPr/>
          </p:nvSpPr>
          <p:spPr>
            <a:xfrm>
              <a:off x="7852817"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36" name="tx336"/>
            <p:cNvSpPr/>
            <p:nvPr/>
          </p:nvSpPr>
          <p:spPr>
            <a:xfrm>
              <a:off x="8094756"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37" name="tx337"/>
            <p:cNvSpPr/>
            <p:nvPr/>
          </p:nvSpPr>
          <p:spPr>
            <a:xfrm>
              <a:off x="8336694"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8578632"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39" name="tx339"/>
            <p:cNvSpPr/>
            <p:nvPr/>
          </p:nvSpPr>
          <p:spPr>
            <a:xfrm>
              <a:off x="3255991"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40" name="tx340"/>
            <p:cNvSpPr/>
            <p:nvPr/>
          </p:nvSpPr>
          <p:spPr>
            <a:xfrm>
              <a:off x="3497929"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41" name="tx341"/>
            <p:cNvSpPr/>
            <p:nvPr/>
          </p:nvSpPr>
          <p:spPr>
            <a:xfrm>
              <a:off x="3739868" y="14245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42" name="tx342"/>
            <p:cNvSpPr/>
            <p:nvPr/>
          </p:nvSpPr>
          <p:spPr>
            <a:xfrm>
              <a:off x="3981806"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43" name="tx343"/>
            <p:cNvSpPr/>
            <p:nvPr/>
          </p:nvSpPr>
          <p:spPr>
            <a:xfrm>
              <a:off x="4223744"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44" name="tx344"/>
            <p:cNvSpPr/>
            <p:nvPr/>
          </p:nvSpPr>
          <p:spPr>
            <a:xfrm>
              <a:off x="4465682" y="14245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4707620"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4949559"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5191497"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5433435"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49" name="tx349"/>
            <p:cNvSpPr/>
            <p:nvPr/>
          </p:nvSpPr>
          <p:spPr>
            <a:xfrm>
              <a:off x="5675373"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5917312"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6159250"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52" name="tx352"/>
            <p:cNvSpPr/>
            <p:nvPr/>
          </p:nvSpPr>
          <p:spPr>
            <a:xfrm>
              <a:off x="6401188"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53" name="tx353"/>
            <p:cNvSpPr/>
            <p:nvPr/>
          </p:nvSpPr>
          <p:spPr>
            <a:xfrm>
              <a:off x="6643126" y="14258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54" name="tx354"/>
            <p:cNvSpPr/>
            <p:nvPr/>
          </p:nvSpPr>
          <p:spPr>
            <a:xfrm>
              <a:off x="6885064"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55" name="tx355"/>
            <p:cNvSpPr/>
            <p:nvPr/>
          </p:nvSpPr>
          <p:spPr>
            <a:xfrm>
              <a:off x="7127003"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56" name="tx356"/>
            <p:cNvSpPr/>
            <p:nvPr/>
          </p:nvSpPr>
          <p:spPr>
            <a:xfrm>
              <a:off x="7368941" y="142720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57" name="tx357"/>
            <p:cNvSpPr/>
            <p:nvPr/>
          </p:nvSpPr>
          <p:spPr>
            <a:xfrm>
              <a:off x="7610879"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58" name="tx358"/>
            <p:cNvSpPr/>
            <p:nvPr/>
          </p:nvSpPr>
          <p:spPr>
            <a:xfrm>
              <a:off x="7852817"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59" name="tx359"/>
            <p:cNvSpPr/>
            <p:nvPr/>
          </p:nvSpPr>
          <p:spPr>
            <a:xfrm>
              <a:off x="8094756"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8336694"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8578632" y="14245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3497929"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63" name="tx363"/>
            <p:cNvSpPr/>
            <p:nvPr/>
          </p:nvSpPr>
          <p:spPr>
            <a:xfrm>
              <a:off x="3739868"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64" name="tx364"/>
            <p:cNvSpPr/>
            <p:nvPr/>
          </p:nvSpPr>
          <p:spPr>
            <a:xfrm>
              <a:off x="3981806"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65" name="tx365"/>
            <p:cNvSpPr/>
            <p:nvPr/>
          </p:nvSpPr>
          <p:spPr>
            <a:xfrm>
              <a:off x="4223744"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66" name="tx366"/>
            <p:cNvSpPr/>
            <p:nvPr/>
          </p:nvSpPr>
          <p:spPr>
            <a:xfrm>
              <a:off x="4465682"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67" name="tx367"/>
            <p:cNvSpPr/>
            <p:nvPr/>
          </p:nvSpPr>
          <p:spPr>
            <a:xfrm>
              <a:off x="4707620"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68" name="tx368"/>
            <p:cNvSpPr/>
            <p:nvPr/>
          </p:nvSpPr>
          <p:spPr>
            <a:xfrm>
              <a:off x="4949559"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69" name="tx369"/>
            <p:cNvSpPr/>
            <p:nvPr/>
          </p:nvSpPr>
          <p:spPr>
            <a:xfrm>
              <a:off x="5191497"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0" name="tx370"/>
            <p:cNvSpPr/>
            <p:nvPr/>
          </p:nvSpPr>
          <p:spPr>
            <a:xfrm>
              <a:off x="5433435"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1" name="tx371"/>
            <p:cNvSpPr/>
            <p:nvPr/>
          </p:nvSpPr>
          <p:spPr>
            <a:xfrm>
              <a:off x="5675373"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2" name="tx372"/>
            <p:cNvSpPr/>
            <p:nvPr/>
          </p:nvSpPr>
          <p:spPr>
            <a:xfrm>
              <a:off x="5917312"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3" name="tx373"/>
            <p:cNvSpPr/>
            <p:nvPr/>
          </p:nvSpPr>
          <p:spPr>
            <a:xfrm>
              <a:off x="6159250"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4" name="tx374"/>
            <p:cNvSpPr/>
            <p:nvPr/>
          </p:nvSpPr>
          <p:spPr>
            <a:xfrm>
              <a:off x="6401188"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5" name="tx375"/>
            <p:cNvSpPr/>
            <p:nvPr/>
          </p:nvSpPr>
          <p:spPr>
            <a:xfrm>
              <a:off x="6643126"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76" name="tx376"/>
            <p:cNvSpPr/>
            <p:nvPr/>
          </p:nvSpPr>
          <p:spPr>
            <a:xfrm>
              <a:off x="6885064"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77" name="tx377"/>
            <p:cNvSpPr/>
            <p:nvPr/>
          </p:nvSpPr>
          <p:spPr>
            <a:xfrm>
              <a:off x="7127003"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78" name="tx378"/>
            <p:cNvSpPr/>
            <p:nvPr/>
          </p:nvSpPr>
          <p:spPr>
            <a:xfrm>
              <a:off x="7368941"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79" name="tx379"/>
            <p:cNvSpPr/>
            <p:nvPr/>
          </p:nvSpPr>
          <p:spPr>
            <a:xfrm>
              <a:off x="7610879"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7852817"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81" name="tx381"/>
            <p:cNvSpPr/>
            <p:nvPr/>
          </p:nvSpPr>
          <p:spPr>
            <a:xfrm>
              <a:off x="8094756"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82" name="tx382"/>
            <p:cNvSpPr/>
            <p:nvPr/>
          </p:nvSpPr>
          <p:spPr>
            <a:xfrm>
              <a:off x="8336694"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83" name="tx383"/>
            <p:cNvSpPr/>
            <p:nvPr/>
          </p:nvSpPr>
          <p:spPr>
            <a:xfrm>
              <a:off x="8578632"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84" name="tx384"/>
            <p:cNvSpPr/>
            <p:nvPr/>
          </p:nvSpPr>
          <p:spPr>
            <a:xfrm>
              <a:off x="2530177"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85" name="tx385"/>
            <p:cNvSpPr/>
            <p:nvPr/>
          </p:nvSpPr>
          <p:spPr>
            <a:xfrm>
              <a:off x="2772115"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86" name="tx386"/>
            <p:cNvSpPr/>
            <p:nvPr/>
          </p:nvSpPr>
          <p:spPr>
            <a:xfrm>
              <a:off x="3014053"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87" name="tx387"/>
            <p:cNvSpPr/>
            <p:nvPr/>
          </p:nvSpPr>
          <p:spPr>
            <a:xfrm>
              <a:off x="3255991"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88" name="tx388"/>
            <p:cNvSpPr/>
            <p:nvPr/>
          </p:nvSpPr>
          <p:spPr>
            <a:xfrm>
              <a:off x="3497929"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89" name="tx389"/>
            <p:cNvSpPr/>
            <p:nvPr/>
          </p:nvSpPr>
          <p:spPr>
            <a:xfrm>
              <a:off x="3739868"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0" name="tx390"/>
            <p:cNvSpPr/>
            <p:nvPr/>
          </p:nvSpPr>
          <p:spPr>
            <a:xfrm>
              <a:off x="3981806"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91" name="tx391"/>
            <p:cNvSpPr/>
            <p:nvPr/>
          </p:nvSpPr>
          <p:spPr>
            <a:xfrm>
              <a:off x="4223744"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92" name="tx392"/>
            <p:cNvSpPr/>
            <p:nvPr/>
          </p:nvSpPr>
          <p:spPr>
            <a:xfrm>
              <a:off x="4465682"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3" name="tx393"/>
            <p:cNvSpPr/>
            <p:nvPr/>
          </p:nvSpPr>
          <p:spPr>
            <a:xfrm>
              <a:off x="4707620"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4" name="tx394"/>
            <p:cNvSpPr/>
            <p:nvPr/>
          </p:nvSpPr>
          <p:spPr>
            <a:xfrm>
              <a:off x="5191497"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95" name="tx395"/>
            <p:cNvSpPr/>
            <p:nvPr/>
          </p:nvSpPr>
          <p:spPr>
            <a:xfrm>
              <a:off x="5433435"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6" name="tx396"/>
            <p:cNvSpPr/>
            <p:nvPr/>
          </p:nvSpPr>
          <p:spPr>
            <a:xfrm>
              <a:off x="5675373"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97" name="tx397"/>
            <p:cNvSpPr/>
            <p:nvPr/>
          </p:nvSpPr>
          <p:spPr>
            <a:xfrm>
              <a:off x="5917312" y="36497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98" name="tx398"/>
            <p:cNvSpPr/>
            <p:nvPr/>
          </p:nvSpPr>
          <p:spPr>
            <a:xfrm>
              <a:off x="6159250"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99" name="tx399"/>
            <p:cNvSpPr/>
            <p:nvPr/>
          </p:nvSpPr>
          <p:spPr>
            <a:xfrm>
              <a:off x="6401188" y="36497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0" name="tx400"/>
            <p:cNvSpPr/>
            <p:nvPr/>
          </p:nvSpPr>
          <p:spPr>
            <a:xfrm>
              <a:off x="6643126" y="36497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1" name="tx401"/>
            <p:cNvSpPr/>
            <p:nvPr/>
          </p:nvSpPr>
          <p:spPr>
            <a:xfrm>
              <a:off x="6885064" y="36497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2" name="tx402"/>
            <p:cNvSpPr/>
            <p:nvPr/>
          </p:nvSpPr>
          <p:spPr>
            <a:xfrm>
              <a:off x="7127003" y="364972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03" name="tx403"/>
            <p:cNvSpPr/>
            <p:nvPr/>
          </p:nvSpPr>
          <p:spPr>
            <a:xfrm>
              <a:off x="7368941"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04" name="tx404"/>
            <p:cNvSpPr/>
            <p:nvPr/>
          </p:nvSpPr>
          <p:spPr>
            <a:xfrm>
              <a:off x="7610879"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05" name="tx405"/>
            <p:cNvSpPr/>
            <p:nvPr/>
          </p:nvSpPr>
          <p:spPr>
            <a:xfrm>
              <a:off x="7852817"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06" name="tx406"/>
            <p:cNvSpPr/>
            <p:nvPr/>
          </p:nvSpPr>
          <p:spPr>
            <a:xfrm>
              <a:off x="8094756"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07" name="tx407"/>
            <p:cNvSpPr/>
            <p:nvPr/>
          </p:nvSpPr>
          <p:spPr>
            <a:xfrm>
              <a:off x="8336694" y="36484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08" name="tx408"/>
            <p:cNvSpPr/>
            <p:nvPr/>
          </p:nvSpPr>
          <p:spPr>
            <a:xfrm>
              <a:off x="8578632"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409" name="tx409"/>
            <p:cNvSpPr/>
            <p:nvPr/>
          </p:nvSpPr>
          <p:spPr>
            <a:xfrm>
              <a:off x="2530177"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0" name="tx410"/>
            <p:cNvSpPr/>
            <p:nvPr/>
          </p:nvSpPr>
          <p:spPr>
            <a:xfrm>
              <a:off x="2772115"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1" name="tx411"/>
            <p:cNvSpPr/>
            <p:nvPr/>
          </p:nvSpPr>
          <p:spPr>
            <a:xfrm>
              <a:off x="3014053"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2" name="tx412"/>
            <p:cNvSpPr/>
            <p:nvPr/>
          </p:nvSpPr>
          <p:spPr>
            <a:xfrm>
              <a:off x="3255991"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3" name="tx413"/>
            <p:cNvSpPr/>
            <p:nvPr/>
          </p:nvSpPr>
          <p:spPr>
            <a:xfrm>
              <a:off x="3497929"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4" name="tx414"/>
            <p:cNvSpPr/>
            <p:nvPr/>
          </p:nvSpPr>
          <p:spPr>
            <a:xfrm>
              <a:off x="3739868"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5" name="tx415"/>
            <p:cNvSpPr/>
            <p:nvPr/>
          </p:nvSpPr>
          <p:spPr>
            <a:xfrm>
              <a:off x="3981806"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6" name="tx416"/>
            <p:cNvSpPr/>
            <p:nvPr/>
          </p:nvSpPr>
          <p:spPr>
            <a:xfrm>
              <a:off x="4223744"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17" name="tx417"/>
            <p:cNvSpPr/>
            <p:nvPr/>
          </p:nvSpPr>
          <p:spPr>
            <a:xfrm>
              <a:off x="4465682"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418" name="tx418"/>
            <p:cNvSpPr/>
            <p:nvPr/>
          </p:nvSpPr>
          <p:spPr>
            <a:xfrm>
              <a:off x="4707620"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19" name="tx419"/>
            <p:cNvSpPr/>
            <p:nvPr/>
          </p:nvSpPr>
          <p:spPr>
            <a:xfrm>
              <a:off x="4949559"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0" name="tx420"/>
            <p:cNvSpPr/>
            <p:nvPr/>
          </p:nvSpPr>
          <p:spPr>
            <a:xfrm>
              <a:off x="5191497"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21" name="tx421"/>
            <p:cNvSpPr/>
            <p:nvPr/>
          </p:nvSpPr>
          <p:spPr>
            <a:xfrm>
              <a:off x="5433435"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422" name="tx422"/>
            <p:cNvSpPr/>
            <p:nvPr/>
          </p:nvSpPr>
          <p:spPr>
            <a:xfrm>
              <a:off x="5675373"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23" name="tx423"/>
            <p:cNvSpPr/>
            <p:nvPr/>
          </p:nvSpPr>
          <p:spPr>
            <a:xfrm>
              <a:off x="5917312" y="498323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24" name="tx424"/>
            <p:cNvSpPr/>
            <p:nvPr/>
          </p:nvSpPr>
          <p:spPr>
            <a:xfrm>
              <a:off x="6159250"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25" name="tx425"/>
            <p:cNvSpPr/>
            <p:nvPr/>
          </p:nvSpPr>
          <p:spPr>
            <a:xfrm>
              <a:off x="6401188" y="49805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26" name="tx426"/>
            <p:cNvSpPr/>
            <p:nvPr/>
          </p:nvSpPr>
          <p:spPr>
            <a:xfrm>
              <a:off x="6643126"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27" name="tx427"/>
            <p:cNvSpPr/>
            <p:nvPr/>
          </p:nvSpPr>
          <p:spPr>
            <a:xfrm>
              <a:off x="6885064"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28" name="tx428"/>
            <p:cNvSpPr/>
            <p:nvPr/>
          </p:nvSpPr>
          <p:spPr>
            <a:xfrm>
              <a:off x="7127003" y="4983239"/>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29" name="tx429"/>
            <p:cNvSpPr/>
            <p:nvPr/>
          </p:nvSpPr>
          <p:spPr>
            <a:xfrm>
              <a:off x="7368941"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30" name="tx430"/>
            <p:cNvSpPr/>
            <p:nvPr/>
          </p:nvSpPr>
          <p:spPr>
            <a:xfrm>
              <a:off x="7610879"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431" name="tx431"/>
            <p:cNvSpPr/>
            <p:nvPr/>
          </p:nvSpPr>
          <p:spPr>
            <a:xfrm>
              <a:off x="7852817"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32" name="tx432"/>
            <p:cNvSpPr/>
            <p:nvPr/>
          </p:nvSpPr>
          <p:spPr>
            <a:xfrm>
              <a:off x="8094756" y="49805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33" name="tx433"/>
            <p:cNvSpPr/>
            <p:nvPr/>
          </p:nvSpPr>
          <p:spPr>
            <a:xfrm>
              <a:off x="8336694"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34" name="tx434"/>
            <p:cNvSpPr/>
            <p:nvPr/>
          </p:nvSpPr>
          <p:spPr>
            <a:xfrm>
              <a:off x="8578632"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35" name="tx435"/>
            <p:cNvSpPr/>
            <p:nvPr/>
          </p:nvSpPr>
          <p:spPr>
            <a:xfrm>
              <a:off x="2530177"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436" name="tx436"/>
            <p:cNvSpPr/>
            <p:nvPr/>
          </p:nvSpPr>
          <p:spPr>
            <a:xfrm>
              <a:off x="2772115"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37" name="tx437"/>
            <p:cNvSpPr/>
            <p:nvPr/>
          </p:nvSpPr>
          <p:spPr>
            <a:xfrm>
              <a:off x="3014053"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3255991"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3497929"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3739868"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3981806"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4223744"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4465682"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4707620"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4949559"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5191497"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5433435"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5675373"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5917312"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6159250"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6401188"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6643126"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6885064"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4" name="tx454"/>
            <p:cNvSpPr/>
            <p:nvPr/>
          </p:nvSpPr>
          <p:spPr>
            <a:xfrm>
              <a:off x="7127003"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5" name="tx455"/>
            <p:cNvSpPr/>
            <p:nvPr/>
          </p:nvSpPr>
          <p:spPr>
            <a:xfrm>
              <a:off x="7368941"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7610879"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57" name="tx457"/>
            <p:cNvSpPr/>
            <p:nvPr/>
          </p:nvSpPr>
          <p:spPr>
            <a:xfrm>
              <a:off x="7852817"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58" name="tx458"/>
            <p:cNvSpPr/>
            <p:nvPr/>
          </p:nvSpPr>
          <p:spPr>
            <a:xfrm>
              <a:off x="8094756"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59" name="tx459"/>
            <p:cNvSpPr/>
            <p:nvPr/>
          </p:nvSpPr>
          <p:spPr>
            <a:xfrm>
              <a:off x="8336694"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60" name="tx460"/>
            <p:cNvSpPr/>
            <p:nvPr/>
          </p:nvSpPr>
          <p:spPr>
            <a:xfrm>
              <a:off x="8578632"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61" name="tx461"/>
            <p:cNvSpPr/>
            <p:nvPr/>
          </p:nvSpPr>
          <p:spPr>
            <a:xfrm>
              <a:off x="3255991"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62" name="tx462"/>
            <p:cNvSpPr/>
            <p:nvPr/>
          </p:nvSpPr>
          <p:spPr>
            <a:xfrm>
              <a:off x="3497929"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63" name="tx463"/>
            <p:cNvSpPr/>
            <p:nvPr/>
          </p:nvSpPr>
          <p:spPr>
            <a:xfrm>
              <a:off x="3739868"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64" name="tx464"/>
            <p:cNvSpPr/>
            <p:nvPr/>
          </p:nvSpPr>
          <p:spPr>
            <a:xfrm>
              <a:off x="3981806" y="40932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65" name="tx465"/>
            <p:cNvSpPr/>
            <p:nvPr/>
          </p:nvSpPr>
          <p:spPr>
            <a:xfrm>
              <a:off x="4223744" y="4092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466" name="tx466"/>
            <p:cNvSpPr/>
            <p:nvPr/>
          </p:nvSpPr>
          <p:spPr>
            <a:xfrm>
              <a:off x="4465682" y="409423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67" name="tx467"/>
            <p:cNvSpPr/>
            <p:nvPr/>
          </p:nvSpPr>
          <p:spPr>
            <a:xfrm>
              <a:off x="4707620" y="409423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68" name="tx468"/>
            <p:cNvSpPr/>
            <p:nvPr/>
          </p:nvSpPr>
          <p:spPr>
            <a:xfrm>
              <a:off x="4949559" y="40915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469" name="tx469"/>
            <p:cNvSpPr/>
            <p:nvPr/>
          </p:nvSpPr>
          <p:spPr>
            <a:xfrm>
              <a:off x="5191497"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70" name="tx470"/>
            <p:cNvSpPr/>
            <p:nvPr/>
          </p:nvSpPr>
          <p:spPr>
            <a:xfrm>
              <a:off x="5433435"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71" name="tx471"/>
            <p:cNvSpPr/>
            <p:nvPr/>
          </p:nvSpPr>
          <p:spPr>
            <a:xfrm>
              <a:off x="5675373" y="409423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72" name="tx472"/>
            <p:cNvSpPr/>
            <p:nvPr/>
          </p:nvSpPr>
          <p:spPr>
            <a:xfrm>
              <a:off x="5917312"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3" name="tx473"/>
            <p:cNvSpPr/>
            <p:nvPr/>
          </p:nvSpPr>
          <p:spPr>
            <a:xfrm>
              <a:off x="6159250"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74" name="tx474"/>
            <p:cNvSpPr/>
            <p:nvPr/>
          </p:nvSpPr>
          <p:spPr>
            <a:xfrm>
              <a:off x="6401188"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75" name="tx475"/>
            <p:cNvSpPr/>
            <p:nvPr/>
          </p:nvSpPr>
          <p:spPr>
            <a:xfrm>
              <a:off x="6643126"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76" name="tx476"/>
            <p:cNvSpPr/>
            <p:nvPr/>
          </p:nvSpPr>
          <p:spPr>
            <a:xfrm>
              <a:off x="6885064"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77" name="tx477"/>
            <p:cNvSpPr/>
            <p:nvPr/>
          </p:nvSpPr>
          <p:spPr>
            <a:xfrm>
              <a:off x="7127003"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8" name="tx478"/>
            <p:cNvSpPr/>
            <p:nvPr/>
          </p:nvSpPr>
          <p:spPr>
            <a:xfrm>
              <a:off x="7368941"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79" name="tx479"/>
            <p:cNvSpPr/>
            <p:nvPr/>
          </p:nvSpPr>
          <p:spPr>
            <a:xfrm>
              <a:off x="7610879"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80" name="tx480"/>
            <p:cNvSpPr/>
            <p:nvPr/>
          </p:nvSpPr>
          <p:spPr>
            <a:xfrm>
              <a:off x="7852817"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81" name="tx481"/>
            <p:cNvSpPr/>
            <p:nvPr/>
          </p:nvSpPr>
          <p:spPr>
            <a:xfrm>
              <a:off x="8094756"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82" name="tx482"/>
            <p:cNvSpPr/>
            <p:nvPr/>
          </p:nvSpPr>
          <p:spPr>
            <a:xfrm>
              <a:off x="8336694"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83" name="tx483"/>
            <p:cNvSpPr/>
            <p:nvPr/>
          </p:nvSpPr>
          <p:spPr>
            <a:xfrm>
              <a:off x="8578632" y="40915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84" name="tx484"/>
            <p:cNvSpPr/>
            <p:nvPr/>
          </p:nvSpPr>
          <p:spPr>
            <a:xfrm>
              <a:off x="5675373"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485" name="tx485"/>
            <p:cNvSpPr/>
            <p:nvPr/>
          </p:nvSpPr>
          <p:spPr>
            <a:xfrm>
              <a:off x="6159250" y="54264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486" name="tx486"/>
            <p:cNvSpPr/>
            <p:nvPr/>
          </p:nvSpPr>
          <p:spPr>
            <a:xfrm>
              <a:off x="6401188" y="542541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487" name="tx487"/>
            <p:cNvSpPr/>
            <p:nvPr/>
          </p:nvSpPr>
          <p:spPr>
            <a:xfrm>
              <a:off x="6643126" y="542541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488" name="tx488"/>
            <p:cNvSpPr/>
            <p:nvPr/>
          </p:nvSpPr>
          <p:spPr>
            <a:xfrm>
              <a:off x="6885064"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489" name="tx489"/>
            <p:cNvSpPr/>
            <p:nvPr/>
          </p:nvSpPr>
          <p:spPr>
            <a:xfrm>
              <a:off x="7127003"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490" name="tx490"/>
            <p:cNvSpPr/>
            <p:nvPr/>
          </p:nvSpPr>
          <p:spPr>
            <a:xfrm>
              <a:off x="7368941"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491" name="tx491"/>
            <p:cNvSpPr/>
            <p:nvPr/>
          </p:nvSpPr>
          <p:spPr>
            <a:xfrm>
              <a:off x="7610879"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492" name="tx492"/>
            <p:cNvSpPr/>
            <p:nvPr/>
          </p:nvSpPr>
          <p:spPr>
            <a:xfrm>
              <a:off x="7852817" y="54267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493" name="tx493"/>
            <p:cNvSpPr/>
            <p:nvPr/>
          </p:nvSpPr>
          <p:spPr>
            <a:xfrm>
              <a:off x="8094756"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494" name="tx494"/>
            <p:cNvSpPr/>
            <p:nvPr/>
          </p:nvSpPr>
          <p:spPr>
            <a:xfrm>
              <a:off x="8336694"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495" name="tx495"/>
            <p:cNvSpPr/>
            <p:nvPr/>
          </p:nvSpPr>
          <p:spPr>
            <a:xfrm>
              <a:off x="8578632"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496" name="tx496"/>
            <p:cNvSpPr/>
            <p:nvPr/>
          </p:nvSpPr>
          <p:spPr>
            <a:xfrm>
              <a:off x="2530177"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97" name="tx497"/>
            <p:cNvSpPr/>
            <p:nvPr/>
          </p:nvSpPr>
          <p:spPr>
            <a:xfrm>
              <a:off x="2772115" y="32042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498" name="tx498"/>
            <p:cNvSpPr/>
            <p:nvPr/>
          </p:nvSpPr>
          <p:spPr>
            <a:xfrm>
              <a:off x="3014053"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99" name="tx499"/>
            <p:cNvSpPr/>
            <p:nvPr/>
          </p:nvSpPr>
          <p:spPr>
            <a:xfrm>
              <a:off x="3255991"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00" name="tx500"/>
            <p:cNvSpPr/>
            <p:nvPr/>
          </p:nvSpPr>
          <p:spPr>
            <a:xfrm>
              <a:off x="3497929"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501" name="tx501"/>
            <p:cNvSpPr/>
            <p:nvPr/>
          </p:nvSpPr>
          <p:spPr>
            <a:xfrm>
              <a:off x="3739868"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02" name="tx502"/>
            <p:cNvSpPr/>
            <p:nvPr/>
          </p:nvSpPr>
          <p:spPr>
            <a:xfrm>
              <a:off x="3981806"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03" name="tx503"/>
            <p:cNvSpPr/>
            <p:nvPr/>
          </p:nvSpPr>
          <p:spPr>
            <a:xfrm>
              <a:off x="4223744"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04" name="tx504"/>
            <p:cNvSpPr/>
            <p:nvPr/>
          </p:nvSpPr>
          <p:spPr>
            <a:xfrm>
              <a:off x="4465682" y="32042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505" name="tx505"/>
            <p:cNvSpPr/>
            <p:nvPr/>
          </p:nvSpPr>
          <p:spPr>
            <a:xfrm>
              <a:off x="4707620"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06" name="tx506"/>
            <p:cNvSpPr/>
            <p:nvPr/>
          </p:nvSpPr>
          <p:spPr>
            <a:xfrm>
              <a:off x="4949559" y="32039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07" name="tx507"/>
            <p:cNvSpPr/>
            <p:nvPr/>
          </p:nvSpPr>
          <p:spPr>
            <a:xfrm>
              <a:off x="5191497" y="32039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08" name="tx508"/>
            <p:cNvSpPr/>
            <p:nvPr/>
          </p:nvSpPr>
          <p:spPr>
            <a:xfrm>
              <a:off x="5433435" y="32038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09" name="tx509"/>
            <p:cNvSpPr/>
            <p:nvPr/>
          </p:nvSpPr>
          <p:spPr>
            <a:xfrm>
              <a:off x="5675373"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10" name="tx510"/>
            <p:cNvSpPr/>
            <p:nvPr/>
          </p:nvSpPr>
          <p:spPr>
            <a:xfrm>
              <a:off x="6159250"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11" name="tx511"/>
            <p:cNvSpPr/>
            <p:nvPr/>
          </p:nvSpPr>
          <p:spPr>
            <a:xfrm>
              <a:off x="6401188" y="32039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12" name="tx512"/>
            <p:cNvSpPr/>
            <p:nvPr/>
          </p:nvSpPr>
          <p:spPr>
            <a:xfrm>
              <a:off x="6643126" y="320395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13" name="tx513"/>
            <p:cNvSpPr/>
            <p:nvPr/>
          </p:nvSpPr>
          <p:spPr>
            <a:xfrm>
              <a:off x="2530177" y="142487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14" name="tx514"/>
            <p:cNvSpPr/>
            <p:nvPr/>
          </p:nvSpPr>
          <p:spPr>
            <a:xfrm>
              <a:off x="2772115" y="142619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15" name="tx515"/>
            <p:cNvSpPr/>
            <p:nvPr/>
          </p:nvSpPr>
          <p:spPr>
            <a:xfrm>
              <a:off x="3014053"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16" name="tx516"/>
            <p:cNvSpPr/>
            <p:nvPr/>
          </p:nvSpPr>
          <p:spPr>
            <a:xfrm>
              <a:off x="2530177"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17" name="tx517"/>
            <p:cNvSpPr/>
            <p:nvPr/>
          </p:nvSpPr>
          <p:spPr>
            <a:xfrm>
              <a:off x="2772115"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18" name="tx518"/>
            <p:cNvSpPr/>
            <p:nvPr/>
          </p:nvSpPr>
          <p:spPr>
            <a:xfrm>
              <a:off x="3014053" y="453772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519" name="tx519"/>
            <p:cNvSpPr/>
            <p:nvPr/>
          </p:nvSpPr>
          <p:spPr>
            <a:xfrm>
              <a:off x="3255991"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20" name="tx520"/>
            <p:cNvSpPr/>
            <p:nvPr/>
          </p:nvSpPr>
          <p:spPr>
            <a:xfrm>
              <a:off x="4949559"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21" name="tx521"/>
            <p:cNvSpPr/>
            <p:nvPr/>
          </p:nvSpPr>
          <p:spPr>
            <a:xfrm>
              <a:off x="2530177" y="409296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22" name="tx522"/>
            <p:cNvSpPr/>
            <p:nvPr/>
          </p:nvSpPr>
          <p:spPr>
            <a:xfrm>
              <a:off x="2772115" y="409296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23" name="tx523"/>
            <p:cNvSpPr/>
            <p:nvPr/>
          </p:nvSpPr>
          <p:spPr>
            <a:xfrm>
              <a:off x="3014053"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24" name="rc52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3" name="rc55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4" name="rc55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5" name="rc55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6" name="rc55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7" name="rc55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8" name="rc55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9" name="rc55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0" name="rc56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1" name="rc56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2" name="rc56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3" name="rc56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4" name="rc56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5" name="rc56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6" name="rc56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7" name="rc56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8" name="rc56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9" name="rc56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0" name="rc57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1" name="rc57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2" name="rc57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3" name="rc57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4" name="rc57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5" name="rc57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6" name="rc57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7" name="rc57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8" name="rc57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9" name="rc57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0" name="rc58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1" name="rc58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2" name="rc58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3" name="rc58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4" name="rc58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5" name="rc58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6" name="rc58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7" name="rc58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8" name="rc58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9" name="rc58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0" name="rc59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1" name="rc59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2" name="rc59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3" name="rc59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4" name="rc59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5" name="rc59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6" name="rc59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7" name="rc59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8" name="rc59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9" name="rc59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0" name="rc60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1" name="rc60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2" name="rc60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3" name="rc60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4" name="rc60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5" name="rc60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6" name="rc60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7" name="rc60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8" name="rc60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9" name="rc60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0" name="rc61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1" name="rc61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2" name="rc61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3" name="rc61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4" name="rc61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5" name="rc61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6" name="rc61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7" name="rc61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8" name="rc61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9" name="rc61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0" name="rc62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1" name="rc62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2" name="rc62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3" name="rc62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4" name="rc62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5" name="rc62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6" name="rc62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7" name="rc62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8" name="rc62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9" name="rc62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0" name="rc63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1" name="rc63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2" name="rc63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3" name="rc63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4" name="rc63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5" name="rc63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6" name="rc63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7" name="rc63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8" name="rc63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9" name="rc63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0" name="rc64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1" name="rc64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2" name="rc64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3" name="rc64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4" name="rc64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5" name="rc64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6" name="rc64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7" name="rc64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8" name="rc64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9" name="rc64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0" name="rc65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1" name="rc65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2" name="rc65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3" name="rc65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4" name="rc65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5" name="rc65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6" name="rc65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7" name="rc65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8" name="rc65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9" name="rc65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0" name="rc66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1" name="rc66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2" name="rc66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3" name="rc66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4" name="rc66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5" name="rc66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6" name="rc66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7" name="rc66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8" name="rc66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9" name="rc66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0" name="rc67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1" name="rc67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2" name="rc67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3" name="rc67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4" name="rc67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5" name="rc67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6" name="rc67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7" name="rc67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8" name="rc67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9" name="rc67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0" name="rc68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1" name="rc68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2" name="rc68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3" name="rc68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4" name="rc68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5" name="rc68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6" name="rc68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7" name="rc68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8" name="rc68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9" name="rc68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0" name="rc69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1" name="rc69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2" name="rc69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3" name="rc69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4" name="rc69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5" name="rc69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6" name="rc69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7" name="rc69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8" name="rc69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9" name="rc69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0" name="rc70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1" name="rc70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2" name="rc70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3" name="rc70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4" name="rc70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5" name="rc70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6" name="rc70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7" name="rc70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8" name="rc70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9" name="rc70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0" name="rc71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1" name="rc71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2" name="rc71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3" name="rc71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4" name="rc71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5" name="rc71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6" name="rc71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7" name="rc71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8" name="rc71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9" name="rc71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0" name="rc72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1" name="rc72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2" name="rc72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3" name="rc72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4" name="rc72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5" name="rc72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6" name="rc72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7" name="rc72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8" name="rc72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9" name="rc72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0" name="rc73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1" name="rc73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2" name="rc73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3" name="rc73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4" name="rc73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5" name="rc73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6" name="rc73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7" name="rc73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8" name="rc73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9" name="rc73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0" name="rc74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1" name="rc74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2" name="rc74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3" name="rc74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4" name="rc74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5" name="rc74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6" name="rc74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7" name="rc74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8" name="rc74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9" name="rc74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0" name="rc75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1" name="rc75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2" name="rc75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3" name="rc75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4" name="rc75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5" name="rc75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6" name="rc75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7" name="rc75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8" name="rc75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9" name="rc75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0" name="rc76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1" name="rc76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2" name="rc76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3" name="rc76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4" name="rc76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5" name="rc76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6" name="rc76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7" name="rc76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8" name="rc76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9" name="rc76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0" name="rc77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1" name="rc77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2" name="rc77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3" name="rc77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4" name="rc77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5" name="rc77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6" name="rc77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7" name="rc77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8" name="rc77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9" name="rc77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0" name="rc78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1" name="rc78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2" name="rc78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3" name="rc78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4" name="tx784"/>
            <p:cNvSpPr/>
            <p:nvPr/>
          </p:nvSpPr>
          <p:spPr>
            <a:xfrm rot="-2700000">
              <a:off x="25088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85" name="tx785"/>
            <p:cNvSpPr/>
            <p:nvPr/>
          </p:nvSpPr>
          <p:spPr>
            <a:xfrm rot="-2700000">
              <a:off x="275078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786" name="tx786"/>
            <p:cNvSpPr/>
            <p:nvPr/>
          </p:nvSpPr>
          <p:spPr>
            <a:xfrm rot="-2700000">
              <a:off x="29927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787" name="tx787"/>
            <p:cNvSpPr/>
            <p:nvPr/>
          </p:nvSpPr>
          <p:spPr>
            <a:xfrm rot="-2700000">
              <a:off x="323464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788" name="tx788"/>
            <p:cNvSpPr/>
            <p:nvPr/>
          </p:nvSpPr>
          <p:spPr>
            <a:xfrm rot="-2700000">
              <a:off x="34766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789" name="tx789"/>
            <p:cNvSpPr/>
            <p:nvPr/>
          </p:nvSpPr>
          <p:spPr>
            <a:xfrm rot="-2700000">
              <a:off x="37185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90" name="tx790"/>
            <p:cNvSpPr/>
            <p:nvPr/>
          </p:nvSpPr>
          <p:spPr>
            <a:xfrm rot="-2700000">
              <a:off x="3960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791" name="tx791"/>
            <p:cNvSpPr/>
            <p:nvPr/>
          </p:nvSpPr>
          <p:spPr>
            <a:xfrm rot="-2700000">
              <a:off x="42024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792" name="tx792"/>
            <p:cNvSpPr/>
            <p:nvPr/>
          </p:nvSpPr>
          <p:spPr>
            <a:xfrm rot="-2700000">
              <a:off x="4444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793" name="tx793"/>
            <p:cNvSpPr/>
            <p:nvPr/>
          </p:nvSpPr>
          <p:spPr>
            <a:xfrm rot="-2700000">
              <a:off x="4686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794" name="tx794"/>
            <p:cNvSpPr/>
            <p:nvPr/>
          </p:nvSpPr>
          <p:spPr>
            <a:xfrm rot="-2700000">
              <a:off x="49282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95" name="tx795"/>
            <p:cNvSpPr/>
            <p:nvPr/>
          </p:nvSpPr>
          <p:spPr>
            <a:xfrm rot="-2700000">
              <a:off x="5170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796" name="tx796"/>
            <p:cNvSpPr/>
            <p:nvPr/>
          </p:nvSpPr>
          <p:spPr>
            <a:xfrm rot="-2700000">
              <a:off x="54121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797" name="tx797"/>
            <p:cNvSpPr/>
            <p:nvPr/>
          </p:nvSpPr>
          <p:spPr>
            <a:xfrm rot="-2700000">
              <a:off x="565402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798" name="tx798"/>
            <p:cNvSpPr/>
            <p:nvPr/>
          </p:nvSpPr>
          <p:spPr>
            <a:xfrm rot="-2700000">
              <a:off x="58959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799" name="tx799"/>
            <p:cNvSpPr/>
            <p:nvPr/>
          </p:nvSpPr>
          <p:spPr>
            <a:xfrm rot="-2700000">
              <a:off x="613792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00" name="tx800"/>
            <p:cNvSpPr/>
            <p:nvPr/>
          </p:nvSpPr>
          <p:spPr>
            <a:xfrm rot="-2700000">
              <a:off x="63798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801" name="tx801"/>
            <p:cNvSpPr/>
            <p:nvPr/>
          </p:nvSpPr>
          <p:spPr>
            <a:xfrm rot="-2700000">
              <a:off x="6621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802" name="tx802"/>
            <p:cNvSpPr/>
            <p:nvPr/>
          </p:nvSpPr>
          <p:spPr>
            <a:xfrm rot="-2700000">
              <a:off x="68637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03" name="tx803"/>
            <p:cNvSpPr/>
            <p:nvPr/>
          </p:nvSpPr>
          <p:spPr>
            <a:xfrm rot="-2700000">
              <a:off x="7105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04" name="tx804"/>
            <p:cNvSpPr/>
            <p:nvPr/>
          </p:nvSpPr>
          <p:spPr>
            <a:xfrm rot="-2700000">
              <a:off x="7347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05" name="tx805"/>
            <p:cNvSpPr/>
            <p:nvPr/>
          </p:nvSpPr>
          <p:spPr>
            <a:xfrm rot="-2700000">
              <a:off x="7589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06" name="tx806"/>
            <p:cNvSpPr/>
            <p:nvPr/>
          </p:nvSpPr>
          <p:spPr>
            <a:xfrm rot="-2700000">
              <a:off x="78314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07" name="tx807"/>
            <p:cNvSpPr/>
            <p:nvPr/>
          </p:nvSpPr>
          <p:spPr>
            <a:xfrm rot="-2700000">
              <a:off x="80734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08" name="tx808"/>
            <p:cNvSpPr/>
            <p:nvPr/>
          </p:nvSpPr>
          <p:spPr>
            <a:xfrm rot="-2700000">
              <a:off x="83153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809" name="tx809"/>
            <p:cNvSpPr/>
            <p:nvPr/>
          </p:nvSpPr>
          <p:spPr>
            <a:xfrm rot="-2700000">
              <a:off x="85573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810" name="tx810"/>
            <p:cNvSpPr/>
            <p:nvPr/>
          </p:nvSpPr>
          <p:spPr>
            <a:xfrm>
              <a:off x="508103" y="5372529"/>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a:t>
              </a:r>
            </a:p>
          </p:txBody>
        </p:sp>
        <p:sp>
          <p:nvSpPr>
            <p:cNvPr id="811" name="tx811"/>
            <p:cNvSpPr/>
            <p:nvPr/>
          </p:nvSpPr>
          <p:spPr>
            <a:xfrm>
              <a:off x="1253738" y="5397495"/>
              <a:ext cx="83860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centrafricaine</a:t>
              </a:r>
            </a:p>
          </p:txBody>
        </p:sp>
        <p:sp>
          <p:nvSpPr>
            <p:cNvPr id="812" name="tx812"/>
            <p:cNvSpPr/>
            <p:nvPr/>
          </p:nvSpPr>
          <p:spPr>
            <a:xfrm>
              <a:off x="1672906" y="4952922"/>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813" name="tx813"/>
            <p:cNvSpPr/>
            <p:nvPr/>
          </p:nvSpPr>
          <p:spPr>
            <a:xfrm>
              <a:off x="1789687" y="4508418"/>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814" name="tx814"/>
            <p:cNvSpPr/>
            <p:nvPr/>
          </p:nvSpPr>
          <p:spPr>
            <a:xfrm>
              <a:off x="1176248" y="4063913"/>
              <a:ext cx="4813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Central</a:t>
              </a:r>
            </a:p>
          </p:txBody>
        </p:sp>
        <p:sp>
          <p:nvSpPr>
            <p:cNvPr id="815" name="tx815"/>
            <p:cNvSpPr/>
            <p:nvPr/>
          </p:nvSpPr>
          <p:spPr>
            <a:xfrm>
              <a:off x="1696371" y="4063981"/>
              <a:ext cx="39597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Africa</a:t>
              </a:r>
            </a:p>
          </p:txBody>
        </p:sp>
        <p:sp>
          <p:nvSpPr>
            <p:cNvPr id="816" name="tx816"/>
            <p:cNvSpPr/>
            <p:nvPr/>
          </p:nvSpPr>
          <p:spPr>
            <a:xfrm>
              <a:off x="911787" y="3619409"/>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817" name="tx817"/>
            <p:cNvSpPr/>
            <p:nvPr/>
          </p:nvSpPr>
          <p:spPr>
            <a:xfrm>
              <a:off x="1401078" y="3594511"/>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équatoriale</a:t>
              </a:r>
            </a:p>
          </p:txBody>
        </p:sp>
        <p:sp>
          <p:nvSpPr>
            <p:cNvPr id="818" name="tx818"/>
            <p:cNvSpPr/>
            <p:nvPr/>
          </p:nvSpPr>
          <p:spPr>
            <a:xfrm>
              <a:off x="1704080" y="3176678"/>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819" name="tx819"/>
            <p:cNvSpPr/>
            <p:nvPr/>
          </p:nvSpPr>
          <p:spPr>
            <a:xfrm>
              <a:off x="1440096" y="2730400"/>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820" name="tx820"/>
            <p:cNvSpPr/>
            <p:nvPr/>
          </p:nvSpPr>
          <p:spPr>
            <a:xfrm>
              <a:off x="733615" y="2285896"/>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821" name="tx821"/>
            <p:cNvSpPr/>
            <p:nvPr/>
          </p:nvSpPr>
          <p:spPr>
            <a:xfrm>
              <a:off x="1020996" y="2260998"/>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Tomé-et-Principe</a:t>
              </a:r>
            </a:p>
          </p:txBody>
        </p:sp>
        <p:sp>
          <p:nvSpPr>
            <p:cNvPr id="822" name="tx822"/>
            <p:cNvSpPr/>
            <p:nvPr/>
          </p:nvSpPr>
          <p:spPr>
            <a:xfrm>
              <a:off x="1610833" y="1843165"/>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823" name="tx823"/>
            <p:cNvSpPr/>
            <p:nvPr/>
          </p:nvSpPr>
          <p:spPr>
            <a:xfrm>
              <a:off x="1680683" y="1369192"/>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824" name="tx824"/>
            <p:cNvSpPr/>
            <p:nvPr/>
          </p:nvSpPr>
          <p:spPr>
            <a:xfrm>
              <a:off x="3715724"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825" name="pic825"/>
            <p:cNvPicPr/>
            <p:nvPr/>
          </p:nvPicPr>
          <p:blipFill>
            <a:blip r:embed="rId2" cstate="print"/>
            <a:stretch>
              <a:fillRect/>
            </a:stretch>
          </p:blipFill>
          <p:spPr>
            <a:xfrm>
              <a:off x="5353664" y="5941007"/>
              <a:ext cx="2160000" cy="219455"/>
            </a:xfrm>
            <a:prstGeom prst="rect">
              <a:avLst/>
            </a:prstGeom>
          </p:spPr>
        </p:pic>
        <p:sp>
          <p:nvSpPr>
            <p:cNvPr id="826" name="pl826"/>
            <p:cNvSpPr/>
            <p:nvPr/>
          </p:nvSpPr>
          <p:spPr>
            <a:xfrm>
              <a:off x="53572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27" name="pl827"/>
            <p:cNvSpPr/>
            <p:nvPr/>
          </p:nvSpPr>
          <p:spPr>
            <a:xfrm>
              <a:off x="664894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28" name="pl828"/>
            <p:cNvSpPr/>
            <p:nvPr/>
          </p:nvSpPr>
          <p:spPr>
            <a:xfrm>
              <a:off x="686422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29" name="pl829"/>
            <p:cNvSpPr/>
            <p:nvPr/>
          </p:nvSpPr>
          <p:spPr>
            <a:xfrm>
              <a:off x="707950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30" name="pl830"/>
            <p:cNvSpPr/>
            <p:nvPr/>
          </p:nvSpPr>
          <p:spPr>
            <a:xfrm>
              <a:off x="729478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31" name="pl831"/>
            <p:cNvSpPr/>
            <p:nvPr/>
          </p:nvSpPr>
          <p:spPr>
            <a:xfrm>
              <a:off x="75100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32" name="pl832"/>
            <p:cNvSpPr/>
            <p:nvPr/>
          </p:nvSpPr>
          <p:spPr>
            <a:xfrm>
              <a:off x="53572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3" name="pl833"/>
            <p:cNvSpPr/>
            <p:nvPr/>
          </p:nvSpPr>
          <p:spPr>
            <a:xfrm>
              <a:off x="664894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4" name="pl834"/>
            <p:cNvSpPr/>
            <p:nvPr/>
          </p:nvSpPr>
          <p:spPr>
            <a:xfrm>
              <a:off x="686422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5" name="pl835"/>
            <p:cNvSpPr/>
            <p:nvPr/>
          </p:nvSpPr>
          <p:spPr>
            <a:xfrm>
              <a:off x="707950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6" name="pl836"/>
            <p:cNvSpPr/>
            <p:nvPr/>
          </p:nvSpPr>
          <p:spPr>
            <a:xfrm>
              <a:off x="729478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7" name="pl837"/>
            <p:cNvSpPr/>
            <p:nvPr/>
          </p:nvSpPr>
          <p:spPr>
            <a:xfrm>
              <a:off x="75100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8" name="tx838"/>
            <p:cNvSpPr/>
            <p:nvPr/>
          </p:nvSpPr>
          <p:spPr>
            <a:xfrm>
              <a:off x="532618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39" name="tx839"/>
            <p:cNvSpPr/>
            <p:nvPr/>
          </p:nvSpPr>
          <p:spPr>
            <a:xfrm>
              <a:off x="658678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40" name="tx840"/>
            <p:cNvSpPr/>
            <p:nvPr/>
          </p:nvSpPr>
          <p:spPr>
            <a:xfrm>
              <a:off x="680206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41" name="tx841"/>
            <p:cNvSpPr/>
            <p:nvPr/>
          </p:nvSpPr>
          <p:spPr>
            <a:xfrm>
              <a:off x="701734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42" name="tx842"/>
            <p:cNvSpPr/>
            <p:nvPr/>
          </p:nvSpPr>
          <p:spPr>
            <a:xfrm>
              <a:off x="723262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43" name="tx843"/>
            <p:cNvSpPr/>
            <p:nvPr/>
          </p:nvSpPr>
          <p:spPr>
            <a:xfrm>
              <a:off x="741683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44" name="tx844"/>
            <p:cNvSpPr/>
            <p:nvPr/>
          </p:nvSpPr>
          <p:spPr>
            <a:xfrm>
              <a:off x="2154977" y="398022"/>
              <a:ext cx="404398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DTP1, par pays, Central Africa, 2000-2025</a:t>
              </a:r>
            </a:p>
          </p:txBody>
        </p:sp>
        <p:sp>
          <p:nvSpPr>
            <p:cNvPr id="845" name="tx845"/>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46" name="tx846"/>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8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Cette carte </a:t>
            </a:r>
            <a:r>
              <a:rPr sz="1200" b="0" i="0" u="none" cap="none" dirty="0" err="1">
                <a:solidFill>
                  <a:srgbClr val="FFFFFF">
                    <a:alpha val="100000"/>
                  </a:srgbClr>
                </a:solidFill>
                <a:latin typeface="Arial"/>
                <a:cs typeface="Arial"/>
                <a:sym typeface="Arial"/>
              </a:rPr>
              <a:t>thermique</a:t>
            </a:r>
            <a:r>
              <a:rPr sz="1200" b="0" i="0" u="none" cap="none" dirty="0">
                <a:solidFill>
                  <a:srgbClr val="FFFFFF">
                    <a:alpha val="100000"/>
                  </a:srgbClr>
                </a:solidFill>
                <a:latin typeface="Arial"/>
                <a:cs typeface="Arial"/>
                <a:sym typeface="Arial"/>
              </a:rPr>
              <a:t> montre la couverture du DTC1, par </a:t>
            </a:r>
            <a:r>
              <a:rPr sz="1200" b="0" i="0" u="none" cap="none" dirty="0" err="1">
                <a:solidFill>
                  <a:srgbClr val="FFFFFF">
                    <a:alpha val="100000"/>
                  </a:srgbClr>
                </a:solidFill>
                <a:latin typeface="Arial"/>
                <a:cs typeface="Arial"/>
                <a:sym typeface="Arial"/>
              </a:rPr>
              <a:t>région</a:t>
            </a:r>
            <a:r>
              <a:rPr sz="1200" b="0" i="0" u="none" cap="none" dirty="0">
                <a:solidFill>
                  <a:srgbClr val="FFFFFF">
                    <a:alpha val="100000"/>
                  </a:srgbClr>
                </a:solidFill>
                <a:latin typeface="Arial"/>
                <a:cs typeface="Arial"/>
                <a:sym typeface="Arial"/>
              </a:rPr>
              <a:t> et par </a:t>
            </a:r>
            <a:r>
              <a:rPr sz="1200" b="0" i="0" u="none" cap="none" dirty="0" err="1">
                <a:solidFill>
                  <a:srgbClr val="FFFFFF">
                    <a:alpha val="100000"/>
                  </a:srgbClr>
                </a:solidFill>
                <a:latin typeface="Arial"/>
                <a:cs typeface="Arial"/>
                <a:sym typeface="Arial"/>
              </a:rPr>
              <a:t>année</a:t>
            </a:r>
            <a:r>
              <a:rPr sz="1200" b="0" i="0" u="none" cap="none" dirty="0">
                <a:solidFill>
                  <a:srgbClr val="FFFFFF">
                    <a:alpha val="100000"/>
                  </a:srgbClr>
                </a:solidFill>
                <a:latin typeface="Arial"/>
                <a:cs typeface="Arial"/>
                <a:sym typeface="Arial"/>
              </a:rPr>
              <a:t>. Le rouge </a:t>
            </a:r>
            <a:r>
              <a:rPr sz="1200" b="0" i="0" u="none" cap="none" dirty="0" err="1">
                <a:solidFill>
                  <a:srgbClr val="FFFFFF">
                    <a:alpha val="100000"/>
                  </a:srgbClr>
                </a:solidFill>
                <a:latin typeface="Arial"/>
                <a:cs typeface="Arial"/>
                <a:sym typeface="Arial"/>
              </a:rPr>
              <a:t>indique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une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faible</a:t>
            </a:r>
            <a:r>
              <a:rPr sz="1200" b="0" i="0" u="none" cap="none" dirty="0">
                <a:solidFill>
                  <a:srgbClr val="FFFFFF">
                    <a:alpha val="100000"/>
                  </a:srgbClr>
                </a:solidFill>
                <a:latin typeface="Arial"/>
                <a:cs typeface="Arial"/>
                <a:sym typeface="Arial"/>
              </a:rPr>
              <a:t> couverture (&lt;60 %) et le vert </a:t>
            </a:r>
            <a:r>
              <a:rPr sz="1200" b="0" i="0" u="none" cap="none" dirty="0" err="1">
                <a:solidFill>
                  <a:srgbClr val="FFFFFF">
                    <a:alpha val="100000"/>
                  </a:srgbClr>
                </a:solidFill>
                <a:latin typeface="Arial"/>
                <a:cs typeface="Arial"/>
                <a:sym typeface="Arial"/>
              </a:rPr>
              <a:t>une</a:t>
            </a:r>
            <a:r>
              <a:rPr sz="1200" b="0" i="0" u="none" cap="none" dirty="0">
                <a:solidFill>
                  <a:srgbClr val="FFFFFF">
                    <a:alpha val="100000"/>
                  </a:srgbClr>
                </a:solidFill>
                <a:latin typeface="Arial"/>
                <a:cs typeface="Arial"/>
                <a:sym typeface="Arial"/>
              </a:rPr>
              <a:t> couverture </a:t>
            </a:r>
            <a:r>
              <a:rPr sz="1200" b="0" i="0" u="none" cap="none" dirty="0" err="1">
                <a:solidFill>
                  <a:srgbClr val="FFFFFF">
                    <a:alpha val="100000"/>
                  </a:srgbClr>
                </a:solidFill>
                <a:latin typeface="Arial"/>
                <a:cs typeface="Arial"/>
                <a:sym typeface="Arial"/>
              </a:rPr>
              <a:t>élevée</a:t>
            </a:r>
            <a:r>
              <a:rPr sz="1200" b="0" i="0" u="none" cap="none" dirty="0">
                <a:solidFill>
                  <a:srgbClr val="FFFFFF">
                    <a:alpha val="100000"/>
                  </a:srgbClr>
                </a:solidFill>
                <a:latin typeface="Arial"/>
                <a:cs typeface="Arial"/>
                <a:sym typeface="Arial"/>
              </a:rPr>
              <a:t> (≥90 %). Le </a:t>
            </a:r>
            <a:r>
              <a:rPr sz="1200" b="0" i="0" u="none" cap="none" dirty="0" err="1">
                <a:solidFill>
                  <a:srgbClr val="FFFFFF">
                    <a:alpha val="100000"/>
                  </a:srgbClr>
                </a:solidFill>
                <a:latin typeface="Arial"/>
                <a:cs typeface="Arial"/>
                <a:sym typeface="Arial"/>
              </a:rPr>
              <a:t>dégradé</a:t>
            </a:r>
            <a:r>
              <a:rPr sz="1200" b="0" i="0" u="none" cap="none" dirty="0">
                <a:solidFill>
                  <a:srgbClr val="FFFFFF">
                    <a:alpha val="100000"/>
                  </a:srgbClr>
                </a:solidFill>
                <a:latin typeface="Arial"/>
                <a:cs typeface="Arial"/>
                <a:sym typeface="Arial"/>
              </a:rPr>
              <a:t> de couleurs </a:t>
            </a:r>
            <a:r>
              <a:rPr sz="1200" b="0" i="0" u="none" cap="none" dirty="0" err="1">
                <a:solidFill>
                  <a:srgbClr val="FFFFFF">
                    <a:alpha val="100000"/>
                  </a:srgbClr>
                </a:solidFill>
                <a:latin typeface="Arial"/>
                <a:cs typeface="Arial"/>
                <a:sym typeface="Arial"/>
              </a:rPr>
              <a:t>permet</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suivre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l'évolution</a:t>
            </a:r>
            <a:r>
              <a:rPr sz="1200" b="0" i="0" u="none" cap="none" dirty="0">
                <a:solidFill>
                  <a:srgbClr val="FFFFFF">
                    <a:alpha val="100000"/>
                  </a:srgbClr>
                </a:solidFill>
                <a:latin typeface="Arial"/>
                <a:cs typeface="Arial"/>
                <a:sym typeface="Arial"/>
              </a:rPr>
              <a:t> de la couverture au fil du temps et, le </a:t>
            </a:r>
            <a:r>
              <a:rPr sz="1200" b="0" i="0" u="none" cap="none" dirty="0" err="1">
                <a:solidFill>
                  <a:srgbClr val="FFFFFF">
                    <a:alpha val="100000"/>
                  </a:srgbClr>
                </a:solidFill>
                <a:latin typeface="Arial"/>
                <a:cs typeface="Arial"/>
                <a:sym typeface="Arial"/>
              </a:rPr>
              <a:t>cas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échéant</a:t>
            </a:r>
            <a:r>
              <a:rPr sz="1200" b="0" i="0" u="none" cap="none" dirty="0">
                <a:solidFill>
                  <a:srgbClr val="FFFFFF">
                    <a:alpha val="100000"/>
                  </a:srgbClr>
                </a:solidFill>
                <a:latin typeface="Arial"/>
                <a:cs typeface="Arial"/>
                <a:sym typeface="Arial"/>
              </a:rPr>
              <a:t>, la reprise après les perturbations </a:t>
            </a:r>
            <a:r>
              <a:rPr sz="1200" b="0" i="0" u="none" cap="none" dirty="0" err="1">
                <a:solidFill>
                  <a:srgbClr val="FFFFFF">
                    <a:alpha val="100000"/>
                  </a:srgbClr>
                </a:solidFill>
                <a:latin typeface="Arial"/>
                <a:cs typeface="Arial"/>
                <a:sym typeface="Arial"/>
              </a:rPr>
              <a:t>liées</a:t>
            </a:r>
            <a:r>
              <a:rPr sz="1200" b="0" i="0" u="none" cap="none" dirty="0">
                <a:solidFill>
                  <a:srgbClr val="FFFFFF">
                    <a:alpha val="100000"/>
                  </a:srgbClr>
                </a:solidFill>
                <a:latin typeface="Arial"/>
                <a:cs typeface="Arial"/>
                <a:sym typeface="Arial"/>
              </a:rPr>
              <a:t> à la </a:t>
            </a:r>
            <a:r>
              <a:rPr sz="1200" b="0" i="0" u="none" cap="none" dirty="0" err="1">
                <a:solidFill>
                  <a:srgbClr val="FFFFFF">
                    <a:alpha val="100000"/>
                  </a:srgbClr>
                </a:solidFill>
                <a:latin typeface="Arial"/>
                <a:cs typeface="Arial"/>
                <a:sym typeface="Arial"/>
              </a:rPr>
              <a:t>pandémie</a:t>
            </a:r>
            <a:r>
              <a:rPr sz="1200" b="0" i="0" u="none" cap="none" dirty="0">
                <a:solidFill>
                  <a:srgbClr val="FFFFFF">
                    <a:alpha val="100000"/>
                  </a:srgbClr>
                </a:solidFill>
                <a:latin typeface="Arial"/>
                <a:cs typeface="Arial"/>
                <a:sym typeface="Arial"/>
              </a:rPr>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99070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494978"/>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99924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50351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00778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374284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324711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75138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225564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175991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8281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69714"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56618"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43522"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9304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733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82810" y="2602661"/>
              <a:ext cx="3434519" cy="1388048"/>
            </a:xfrm>
            <a:custGeom>
              <a:avLst/>
              <a:gdLst/>
              <a:ahLst/>
              <a:cxnLst/>
              <a:rect l="0" t="0" r="0" b="0"/>
              <a:pathLst>
                <a:path w="3434519" h="1388048">
                  <a:moveTo>
                    <a:pt x="0" y="1388048"/>
                  </a:moveTo>
                  <a:lnTo>
                    <a:pt x="137380" y="1388048"/>
                  </a:lnTo>
                  <a:lnTo>
                    <a:pt x="274761" y="1338475"/>
                  </a:lnTo>
                  <a:lnTo>
                    <a:pt x="412142" y="1140182"/>
                  </a:lnTo>
                  <a:lnTo>
                    <a:pt x="549523" y="793170"/>
                  </a:lnTo>
                  <a:lnTo>
                    <a:pt x="686903" y="644450"/>
                  </a:lnTo>
                  <a:lnTo>
                    <a:pt x="824284" y="446158"/>
                  </a:lnTo>
                  <a:lnTo>
                    <a:pt x="961665" y="396585"/>
                  </a:lnTo>
                  <a:lnTo>
                    <a:pt x="1099046" y="297438"/>
                  </a:lnTo>
                  <a:lnTo>
                    <a:pt x="1236427" y="297438"/>
                  </a:lnTo>
                  <a:lnTo>
                    <a:pt x="1373807" y="495731"/>
                  </a:lnTo>
                  <a:lnTo>
                    <a:pt x="1511188" y="198292"/>
                  </a:lnTo>
                  <a:lnTo>
                    <a:pt x="1648569" y="247865"/>
                  </a:lnTo>
                  <a:lnTo>
                    <a:pt x="1785950" y="297438"/>
                  </a:lnTo>
                  <a:lnTo>
                    <a:pt x="1923331" y="148719"/>
                  </a:lnTo>
                  <a:lnTo>
                    <a:pt x="2060711" y="198292"/>
                  </a:lnTo>
                  <a:lnTo>
                    <a:pt x="2198092" y="198292"/>
                  </a:lnTo>
                  <a:lnTo>
                    <a:pt x="2335473" y="247865"/>
                  </a:lnTo>
                  <a:lnTo>
                    <a:pt x="2472854" y="247865"/>
                  </a:lnTo>
                  <a:lnTo>
                    <a:pt x="2610235" y="148719"/>
                  </a:lnTo>
                  <a:lnTo>
                    <a:pt x="2747615" y="148719"/>
                  </a:lnTo>
                  <a:lnTo>
                    <a:pt x="2884996" y="148719"/>
                  </a:lnTo>
                  <a:lnTo>
                    <a:pt x="3022377" y="148719"/>
                  </a:lnTo>
                  <a:lnTo>
                    <a:pt x="3159758" y="148719"/>
                  </a:lnTo>
                  <a:lnTo>
                    <a:pt x="3297139" y="49573"/>
                  </a:lnTo>
                  <a:lnTo>
                    <a:pt x="3434519" y="0"/>
                  </a:lnTo>
                </a:path>
              </a:pathLst>
            </a:custGeom>
            <a:ln w="27101" cap="flat">
              <a:solidFill>
                <a:srgbClr val="0058AB">
                  <a:alpha val="69803"/>
                </a:srgbClr>
              </a:solidFill>
              <a:prstDash val="solid"/>
              <a:round/>
            </a:ln>
          </p:spPr>
          <p:txBody>
            <a:bodyPr/>
            <a:lstStyle/>
            <a:p>
              <a:endParaRPr/>
            </a:p>
          </p:txBody>
        </p:sp>
        <p:sp>
          <p:nvSpPr>
            <p:cNvPr id="22" name="pl22"/>
            <p:cNvSpPr/>
            <p:nvPr/>
          </p:nvSpPr>
          <p:spPr>
            <a:xfrm>
              <a:off x="1082810" y="2354796"/>
              <a:ext cx="3434519" cy="892316"/>
            </a:xfrm>
            <a:custGeom>
              <a:avLst/>
              <a:gdLst/>
              <a:ahLst/>
              <a:cxnLst/>
              <a:rect l="0" t="0" r="0" b="0"/>
              <a:pathLst>
                <a:path w="3434519" h="892316">
                  <a:moveTo>
                    <a:pt x="0" y="892316"/>
                  </a:moveTo>
                  <a:lnTo>
                    <a:pt x="137380" y="793170"/>
                  </a:lnTo>
                  <a:lnTo>
                    <a:pt x="274761" y="694024"/>
                  </a:lnTo>
                  <a:lnTo>
                    <a:pt x="412142" y="545304"/>
                  </a:lnTo>
                  <a:lnTo>
                    <a:pt x="549523" y="495731"/>
                  </a:lnTo>
                  <a:lnTo>
                    <a:pt x="686903" y="446158"/>
                  </a:lnTo>
                  <a:lnTo>
                    <a:pt x="824284" y="347012"/>
                  </a:lnTo>
                  <a:lnTo>
                    <a:pt x="961665" y="247865"/>
                  </a:lnTo>
                  <a:lnTo>
                    <a:pt x="1099046" y="297438"/>
                  </a:lnTo>
                  <a:lnTo>
                    <a:pt x="1236427" y="198292"/>
                  </a:lnTo>
                  <a:lnTo>
                    <a:pt x="1373807" y="49573"/>
                  </a:lnTo>
                  <a:lnTo>
                    <a:pt x="1511188" y="0"/>
                  </a:lnTo>
                  <a:lnTo>
                    <a:pt x="1648569" y="99146"/>
                  </a:lnTo>
                  <a:lnTo>
                    <a:pt x="1785950" y="198292"/>
                  </a:lnTo>
                  <a:lnTo>
                    <a:pt x="1923331" y="99146"/>
                  </a:lnTo>
                  <a:lnTo>
                    <a:pt x="2060711" y="148719"/>
                  </a:lnTo>
                  <a:lnTo>
                    <a:pt x="2198092" y="148719"/>
                  </a:lnTo>
                  <a:lnTo>
                    <a:pt x="2335473" y="198292"/>
                  </a:lnTo>
                  <a:lnTo>
                    <a:pt x="2472854" y="99146"/>
                  </a:lnTo>
                  <a:lnTo>
                    <a:pt x="2610235" y="99146"/>
                  </a:lnTo>
                  <a:lnTo>
                    <a:pt x="2747615" y="99146"/>
                  </a:lnTo>
                  <a:lnTo>
                    <a:pt x="2884996" y="198292"/>
                  </a:lnTo>
                  <a:lnTo>
                    <a:pt x="3022377" y="148719"/>
                  </a:lnTo>
                  <a:lnTo>
                    <a:pt x="3159758" y="297438"/>
                  </a:lnTo>
                  <a:lnTo>
                    <a:pt x="3297139" y="396585"/>
                  </a:lnTo>
                  <a:lnTo>
                    <a:pt x="3434519" y="99146"/>
                  </a:lnTo>
                </a:path>
              </a:pathLst>
            </a:custGeom>
            <a:ln w="27101" cap="flat">
              <a:solidFill>
                <a:srgbClr val="1CABE2">
                  <a:alpha val="69803"/>
                </a:srgbClr>
              </a:solidFill>
              <a:prstDash val="solid"/>
              <a:round/>
            </a:ln>
          </p:spPr>
          <p:txBody>
            <a:bodyPr/>
            <a:lstStyle/>
            <a:p>
              <a:endParaRPr/>
            </a:p>
          </p:txBody>
        </p:sp>
        <p:sp>
          <p:nvSpPr>
            <p:cNvPr id="23" name="pl23"/>
            <p:cNvSpPr/>
            <p:nvPr/>
          </p:nvSpPr>
          <p:spPr>
            <a:xfrm>
              <a:off x="1082810" y="1809491"/>
              <a:ext cx="3434519" cy="198292"/>
            </a:xfrm>
            <a:custGeom>
              <a:avLst/>
              <a:gdLst/>
              <a:ahLst/>
              <a:cxnLst/>
              <a:rect l="0" t="0" r="0" b="0"/>
              <a:pathLst>
                <a:path w="3434519" h="198292">
                  <a:moveTo>
                    <a:pt x="0" y="99146"/>
                  </a:moveTo>
                  <a:lnTo>
                    <a:pt x="137380" y="99146"/>
                  </a:lnTo>
                  <a:lnTo>
                    <a:pt x="274761" y="99146"/>
                  </a:lnTo>
                  <a:lnTo>
                    <a:pt x="412142" y="148719"/>
                  </a:lnTo>
                  <a:lnTo>
                    <a:pt x="549523" y="99146"/>
                  </a:lnTo>
                  <a:lnTo>
                    <a:pt x="686903" y="99146"/>
                  </a:lnTo>
                  <a:lnTo>
                    <a:pt x="824284" y="49573"/>
                  </a:lnTo>
                  <a:lnTo>
                    <a:pt x="961665" y="49573"/>
                  </a:lnTo>
                  <a:lnTo>
                    <a:pt x="1099046" y="49573"/>
                  </a:lnTo>
                  <a:lnTo>
                    <a:pt x="1236427" y="99146"/>
                  </a:lnTo>
                  <a:lnTo>
                    <a:pt x="1373807" y="99146"/>
                  </a:lnTo>
                  <a:lnTo>
                    <a:pt x="1511188" y="49573"/>
                  </a:lnTo>
                  <a:lnTo>
                    <a:pt x="1648569" y="148719"/>
                  </a:lnTo>
                  <a:lnTo>
                    <a:pt x="1785950" y="49573"/>
                  </a:lnTo>
                  <a:lnTo>
                    <a:pt x="1923331" y="99146"/>
                  </a:lnTo>
                  <a:lnTo>
                    <a:pt x="2060711" y="148719"/>
                  </a:lnTo>
                  <a:lnTo>
                    <a:pt x="2198092" y="148719"/>
                  </a:lnTo>
                  <a:lnTo>
                    <a:pt x="2335473" y="148719"/>
                  </a:lnTo>
                  <a:lnTo>
                    <a:pt x="2472854" y="148719"/>
                  </a:lnTo>
                  <a:lnTo>
                    <a:pt x="2610235" y="198292"/>
                  </a:lnTo>
                  <a:lnTo>
                    <a:pt x="2747615" y="198292"/>
                  </a:lnTo>
                  <a:lnTo>
                    <a:pt x="2884996" y="198292"/>
                  </a:lnTo>
                  <a:lnTo>
                    <a:pt x="3022377" y="198292"/>
                  </a:lnTo>
                  <a:lnTo>
                    <a:pt x="3159758" y="99146"/>
                  </a:lnTo>
                  <a:lnTo>
                    <a:pt x="3297139" y="49573"/>
                  </a:lnTo>
                  <a:lnTo>
                    <a:pt x="3434519" y="0"/>
                  </a:lnTo>
                </a:path>
              </a:pathLst>
            </a:custGeom>
            <a:ln w="27101" cap="flat">
              <a:solidFill>
                <a:srgbClr val="00833D">
                  <a:alpha val="69803"/>
                </a:srgbClr>
              </a:solidFill>
              <a:prstDash val="solid"/>
              <a:round/>
            </a:ln>
          </p:spPr>
          <p:txBody>
            <a:bodyPr/>
            <a:lstStyle/>
            <a:p>
              <a:endParaRPr/>
            </a:p>
          </p:txBody>
        </p:sp>
        <p:sp>
          <p:nvSpPr>
            <p:cNvPr id="24" name="pl24"/>
            <p:cNvSpPr/>
            <p:nvPr/>
          </p:nvSpPr>
          <p:spPr>
            <a:xfrm>
              <a:off x="1082810" y="2354796"/>
              <a:ext cx="3434519" cy="396585"/>
            </a:xfrm>
            <a:custGeom>
              <a:avLst/>
              <a:gdLst/>
              <a:ahLst/>
              <a:cxnLst/>
              <a:rect l="0" t="0" r="0" b="0"/>
              <a:pathLst>
                <a:path w="3434519" h="396585">
                  <a:moveTo>
                    <a:pt x="0" y="396585"/>
                  </a:moveTo>
                  <a:lnTo>
                    <a:pt x="137380" y="297438"/>
                  </a:lnTo>
                  <a:lnTo>
                    <a:pt x="274761" y="297438"/>
                  </a:lnTo>
                  <a:lnTo>
                    <a:pt x="412142" y="247865"/>
                  </a:lnTo>
                  <a:lnTo>
                    <a:pt x="549523" y="198292"/>
                  </a:lnTo>
                  <a:lnTo>
                    <a:pt x="686903" y="297438"/>
                  </a:lnTo>
                  <a:lnTo>
                    <a:pt x="824284" y="99146"/>
                  </a:lnTo>
                  <a:lnTo>
                    <a:pt x="961665" y="49573"/>
                  </a:lnTo>
                  <a:lnTo>
                    <a:pt x="1099046" y="49573"/>
                  </a:lnTo>
                  <a:lnTo>
                    <a:pt x="1236427" y="198292"/>
                  </a:lnTo>
                  <a:lnTo>
                    <a:pt x="1373807" y="148719"/>
                  </a:lnTo>
                  <a:lnTo>
                    <a:pt x="1511188" y="148719"/>
                  </a:lnTo>
                  <a:lnTo>
                    <a:pt x="1648569" y="247865"/>
                  </a:lnTo>
                  <a:lnTo>
                    <a:pt x="1785950" y="198292"/>
                  </a:lnTo>
                  <a:lnTo>
                    <a:pt x="1923331" y="0"/>
                  </a:lnTo>
                  <a:lnTo>
                    <a:pt x="2060711" y="49573"/>
                  </a:lnTo>
                  <a:lnTo>
                    <a:pt x="2198092" y="49573"/>
                  </a:lnTo>
                  <a:lnTo>
                    <a:pt x="2335473" y="148719"/>
                  </a:lnTo>
                  <a:lnTo>
                    <a:pt x="2472854" y="49573"/>
                  </a:lnTo>
                  <a:lnTo>
                    <a:pt x="2610235" y="49573"/>
                  </a:lnTo>
                  <a:lnTo>
                    <a:pt x="2747615" y="198292"/>
                  </a:lnTo>
                  <a:lnTo>
                    <a:pt x="2884996" y="247865"/>
                  </a:lnTo>
                  <a:lnTo>
                    <a:pt x="3022377" y="297438"/>
                  </a:lnTo>
                  <a:lnTo>
                    <a:pt x="3159758" y="49573"/>
                  </a:lnTo>
                  <a:lnTo>
                    <a:pt x="3297139" y="198292"/>
                  </a:lnTo>
                  <a:lnTo>
                    <a:pt x="3434519" y="347012"/>
                  </a:lnTo>
                </a:path>
              </a:pathLst>
            </a:custGeom>
            <a:ln w="27101" cap="flat">
              <a:solidFill>
                <a:srgbClr val="80BD41">
                  <a:alpha val="69803"/>
                </a:srgbClr>
              </a:solidFill>
              <a:prstDash val="solid"/>
              <a:round/>
            </a:ln>
          </p:spPr>
          <p:txBody>
            <a:bodyPr/>
            <a:lstStyle/>
            <a:p>
              <a:endParaRPr/>
            </a:p>
          </p:txBody>
        </p:sp>
        <p:sp>
          <p:nvSpPr>
            <p:cNvPr id="25" name="pl25"/>
            <p:cNvSpPr/>
            <p:nvPr/>
          </p:nvSpPr>
          <p:spPr>
            <a:xfrm>
              <a:off x="1082810" y="2701808"/>
              <a:ext cx="3434519" cy="1140182"/>
            </a:xfrm>
            <a:custGeom>
              <a:avLst/>
              <a:gdLst/>
              <a:ahLst/>
              <a:cxnLst/>
              <a:rect l="0" t="0" r="0" b="0"/>
              <a:pathLst>
                <a:path w="3434519" h="1140182">
                  <a:moveTo>
                    <a:pt x="0" y="1140182"/>
                  </a:moveTo>
                  <a:lnTo>
                    <a:pt x="137380" y="1140182"/>
                  </a:lnTo>
                  <a:lnTo>
                    <a:pt x="274761" y="1090609"/>
                  </a:lnTo>
                  <a:lnTo>
                    <a:pt x="412142" y="991463"/>
                  </a:lnTo>
                  <a:lnTo>
                    <a:pt x="549523" y="941889"/>
                  </a:lnTo>
                  <a:lnTo>
                    <a:pt x="686903" y="793170"/>
                  </a:lnTo>
                  <a:lnTo>
                    <a:pt x="824284" y="743597"/>
                  </a:lnTo>
                  <a:lnTo>
                    <a:pt x="961665" y="594877"/>
                  </a:lnTo>
                  <a:lnTo>
                    <a:pt x="1099046" y="347012"/>
                  </a:lnTo>
                  <a:lnTo>
                    <a:pt x="1236427" y="0"/>
                  </a:lnTo>
                  <a:lnTo>
                    <a:pt x="1373807" y="347012"/>
                  </a:lnTo>
                  <a:lnTo>
                    <a:pt x="1511188" y="545304"/>
                  </a:lnTo>
                  <a:lnTo>
                    <a:pt x="1648569" y="594877"/>
                  </a:lnTo>
                  <a:lnTo>
                    <a:pt x="1785950" y="694024"/>
                  </a:lnTo>
                  <a:lnTo>
                    <a:pt x="1923331" y="694024"/>
                  </a:lnTo>
                  <a:lnTo>
                    <a:pt x="2060711" y="644450"/>
                  </a:lnTo>
                  <a:lnTo>
                    <a:pt x="2198092" y="297438"/>
                  </a:lnTo>
                  <a:lnTo>
                    <a:pt x="2335473" y="198292"/>
                  </a:lnTo>
                  <a:lnTo>
                    <a:pt x="2472854" y="99146"/>
                  </a:lnTo>
                  <a:lnTo>
                    <a:pt x="2610235" y="49573"/>
                  </a:lnTo>
                  <a:lnTo>
                    <a:pt x="2747615" y="148719"/>
                  </a:lnTo>
                  <a:lnTo>
                    <a:pt x="2884996" y="446158"/>
                  </a:lnTo>
                  <a:lnTo>
                    <a:pt x="3022377" y="247865"/>
                  </a:lnTo>
                  <a:lnTo>
                    <a:pt x="3159758" y="49573"/>
                  </a:lnTo>
                  <a:lnTo>
                    <a:pt x="3297139" y="0"/>
                  </a:lnTo>
                  <a:lnTo>
                    <a:pt x="3434519" y="49573"/>
                  </a:lnTo>
                </a:path>
              </a:pathLst>
            </a:custGeom>
            <a:ln w="27101" cap="flat">
              <a:solidFill>
                <a:srgbClr val="6A1E74">
                  <a:alpha val="69803"/>
                </a:srgbClr>
              </a:solidFill>
              <a:prstDash val="solid"/>
              <a:round/>
            </a:ln>
          </p:spPr>
          <p:txBody>
            <a:bodyPr/>
            <a:lstStyle/>
            <a:p>
              <a:endParaRPr/>
            </a:p>
          </p:txBody>
        </p:sp>
        <p:sp>
          <p:nvSpPr>
            <p:cNvPr id="26" name="pl26"/>
            <p:cNvSpPr/>
            <p:nvPr/>
          </p:nvSpPr>
          <p:spPr>
            <a:xfrm>
              <a:off x="1082810" y="2602661"/>
              <a:ext cx="3434519" cy="1388048"/>
            </a:xfrm>
            <a:custGeom>
              <a:avLst/>
              <a:gdLst/>
              <a:ahLst/>
              <a:cxnLst/>
              <a:rect l="0" t="0" r="0" b="0"/>
              <a:pathLst>
                <a:path w="3434519" h="1388048">
                  <a:moveTo>
                    <a:pt x="0" y="1388048"/>
                  </a:moveTo>
                  <a:lnTo>
                    <a:pt x="137380" y="1388048"/>
                  </a:lnTo>
                  <a:lnTo>
                    <a:pt x="274761" y="1338475"/>
                  </a:lnTo>
                  <a:lnTo>
                    <a:pt x="412142" y="1140182"/>
                  </a:lnTo>
                  <a:lnTo>
                    <a:pt x="549523" y="793170"/>
                  </a:lnTo>
                  <a:lnTo>
                    <a:pt x="686903" y="644450"/>
                  </a:lnTo>
                  <a:lnTo>
                    <a:pt x="824284" y="446158"/>
                  </a:lnTo>
                  <a:lnTo>
                    <a:pt x="961665" y="396585"/>
                  </a:lnTo>
                  <a:lnTo>
                    <a:pt x="1099046" y="297438"/>
                  </a:lnTo>
                  <a:lnTo>
                    <a:pt x="1236427" y="297438"/>
                  </a:lnTo>
                  <a:lnTo>
                    <a:pt x="1373807" y="495731"/>
                  </a:lnTo>
                  <a:lnTo>
                    <a:pt x="1511188" y="198292"/>
                  </a:lnTo>
                  <a:lnTo>
                    <a:pt x="1648569" y="247865"/>
                  </a:lnTo>
                  <a:lnTo>
                    <a:pt x="1785950" y="297438"/>
                  </a:lnTo>
                  <a:lnTo>
                    <a:pt x="1923331" y="148719"/>
                  </a:lnTo>
                  <a:lnTo>
                    <a:pt x="2060711" y="198292"/>
                  </a:lnTo>
                  <a:lnTo>
                    <a:pt x="2198092" y="198292"/>
                  </a:lnTo>
                  <a:lnTo>
                    <a:pt x="2335473" y="247865"/>
                  </a:lnTo>
                  <a:lnTo>
                    <a:pt x="2472854" y="247865"/>
                  </a:lnTo>
                  <a:lnTo>
                    <a:pt x="2610235" y="148719"/>
                  </a:lnTo>
                  <a:lnTo>
                    <a:pt x="2747615" y="148719"/>
                  </a:lnTo>
                  <a:lnTo>
                    <a:pt x="2884996" y="148719"/>
                  </a:lnTo>
                  <a:lnTo>
                    <a:pt x="3022377" y="148719"/>
                  </a:lnTo>
                  <a:lnTo>
                    <a:pt x="3159758" y="148719"/>
                  </a:lnTo>
                  <a:lnTo>
                    <a:pt x="3297139" y="49573"/>
                  </a:lnTo>
                  <a:lnTo>
                    <a:pt x="3434519" y="0"/>
                  </a:lnTo>
                </a:path>
              </a:pathLst>
            </a:custGeom>
            <a:ln w="65043" cap="flat">
              <a:solidFill>
                <a:srgbClr val="000000">
                  <a:alpha val="100000"/>
                </a:srgbClr>
              </a:solidFill>
              <a:prstDash val="solid"/>
              <a:round/>
            </a:ln>
          </p:spPr>
          <p:txBody>
            <a:bodyPr/>
            <a:lstStyle/>
            <a:p>
              <a:endParaRPr/>
            </a:p>
          </p:txBody>
        </p:sp>
        <p:sp>
          <p:nvSpPr>
            <p:cNvPr id="27" name="pl27"/>
            <p:cNvSpPr/>
            <p:nvPr/>
          </p:nvSpPr>
          <p:spPr>
            <a:xfrm>
              <a:off x="1082810" y="2602661"/>
              <a:ext cx="3434519" cy="1388048"/>
            </a:xfrm>
            <a:custGeom>
              <a:avLst/>
              <a:gdLst/>
              <a:ahLst/>
              <a:cxnLst/>
              <a:rect l="0" t="0" r="0" b="0"/>
              <a:pathLst>
                <a:path w="3434519" h="1388048">
                  <a:moveTo>
                    <a:pt x="0" y="1388048"/>
                  </a:moveTo>
                  <a:lnTo>
                    <a:pt x="137380" y="1388048"/>
                  </a:lnTo>
                  <a:lnTo>
                    <a:pt x="274761" y="1338475"/>
                  </a:lnTo>
                  <a:lnTo>
                    <a:pt x="412142" y="1140182"/>
                  </a:lnTo>
                  <a:lnTo>
                    <a:pt x="549523" y="793170"/>
                  </a:lnTo>
                  <a:lnTo>
                    <a:pt x="686903" y="644450"/>
                  </a:lnTo>
                  <a:lnTo>
                    <a:pt x="824284" y="446158"/>
                  </a:lnTo>
                  <a:lnTo>
                    <a:pt x="961665" y="396585"/>
                  </a:lnTo>
                  <a:lnTo>
                    <a:pt x="1099046" y="297438"/>
                  </a:lnTo>
                  <a:lnTo>
                    <a:pt x="1236427" y="297438"/>
                  </a:lnTo>
                  <a:lnTo>
                    <a:pt x="1373807" y="495731"/>
                  </a:lnTo>
                  <a:lnTo>
                    <a:pt x="1511188" y="198292"/>
                  </a:lnTo>
                  <a:lnTo>
                    <a:pt x="1648569" y="247865"/>
                  </a:lnTo>
                  <a:lnTo>
                    <a:pt x="1785950" y="297438"/>
                  </a:lnTo>
                  <a:lnTo>
                    <a:pt x="1923331" y="148719"/>
                  </a:lnTo>
                  <a:lnTo>
                    <a:pt x="2060711" y="198292"/>
                  </a:lnTo>
                  <a:lnTo>
                    <a:pt x="2198092" y="198292"/>
                  </a:lnTo>
                  <a:lnTo>
                    <a:pt x="2335473" y="247865"/>
                  </a:lnTo>
                  <a:lnTo>
                    <a:pt x="2472854" y="247865"/>
                  </a:lnTo>
                  <a:lnTo>
                    <a:pt x="2610235" y="148719"/>
                  </a:lnTo>
                  <a:lnTo>
                    <a:pt x="2747615" y="148719"/>
                  </a:lnTo>
                  <a:lnTo>
                    <a:pt x="2884996" y="148719"/>
                  </a:lnTo>
                  <a:lnTo>
                    <a:pt x="3022377" y="148719"/>
                  </a:lnTo>
                  <a:lnTo>
                    <a:pt x="3159758" y="148719"/>
                  </a:lnTo>
                  <a:lnTo>
                    <a:pt x="3297139" y="49573"/>
                  </a:lnTo>
                  <a:lnTo>
                    <a:pt x="3434519" y="0"/>
                  </a:lnTo>
                </a:path>
              </a:pathLst>
            </a:custGeom>
            <a:ln w="40651" cap="flat">
              <a:solidFill>
                <a:srgbClr val="0058AB">
                  <a:alpha val="100000"/>
                </a:srgbClr>
              </a:solidFill>
              <a:prstDash val="solid"/>
              <a:round/>
            </a:ln>
          </p:spPr>
          <p:txBody>
            <a:bodyPr/>
            <a:lstStyle/>
            <a:p>
              <a:endParaRPr/>
            </a:p>
          </p:txBody>
        </p:sp>
        <p:sp>
          <p:nvSpPr>
            <p:cNvPr id="28" name="tx28"/>
            <p:cNvSpPr/>
            <p:nvPr/>
          </p:nvSpPr>
          <p:spPr>
            <a:xfrm>
              <a:off x="1022520" y="381972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29" name="tx29"/>
            <p:cNvSpPr/>
            <p:nvPr/>
          </p:nvSpPr>
          <p:spPr>
            <a:xfrm>
              <a:off x="1709424" y="30747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0" name="tx30"/>
            <p:cNvSpPr/>
            <p:nvPr/>
          </p:nvSpPr>
          <p:spPr>
            <a:xfrm>
              <a:off x="2396328" y="29259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1" name="tx31"/>
            <p:cNvSpPr/>
            <p:nvPr/>
          </p:nvSpPr>
          <p:spPr>
            <a:xfrm>
              <a:off x="3083232" y="26285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2" name="tx32"/>
            <p:cNvSpPr/>
            <p:nvPr/>
          </p:nvSpPr>
          <p:spPr>
            <a:xfrm>
              <a:off x="3632755" y="25790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 name="tx33"/>
            <p:cNvSpPr/>
            <p:nvPr/>
          </p:nvSpPr>
          <p:spPr>
            <a:xfrm>
              <a:off x="4457040" y="243025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4" name="tx34"/>
            <p:cNvSpPr/>
            <p:nvPr/>
          </p:nvSpPr>
          <p:spPr>
            <a:xfrm>
              <a:off x="707191" y="369546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5" name="tx35"/>
            <p:cNvSpPr/>
            <p:nvPr/>
          </p:nvSpPr>
          <p:spPr>
            <a:xfrm>
              <a:off x="707191" y="319973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6" name="tx36"/>
            <p:cNvSpPr/>
            <p:nvPr/>
          </p:nvSpPr>
          <p:spPr>
            <a:xfrm>
              <a:off x="707191" y="270400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7" name="tx37"/>
            <p:cNvSpPr/>
            <p:nvPr/>
          </p:nvSpPr>
          <p:spPr>
            <a:xfrm>
              <a:off x="707191" y="220827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8" name="tx38"/>
            <p:cNvSpPr/>
            <p:nvPr/>
          </p:nvSpPr>
          <p:spPr>
            <a:xfrm>
              <a:off x="636560" y="1712541"/>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9" name="tx39"/>
            <p:cNvSpPr/>
            <p:nvPr/>
          </p:nvSpPr>
          <p:spPr>
            <a:xfrm rot="-5400000">
              <a:off x="94058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0" name="tx40"/>
            <p:cNvSpPr/>
            <p:nvPr/>
          </p:nvSpPr>
          <p:spPr>
            <a:xfrm rot="-5400000">
              <a:off x="1627490"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1" name="tx41"/>
            <p:cNvSpPr/>
            <p:nvPr/>
          </p:nvSpPr>
          <p:spPr>
            <a:xfrm rot="-5400000">
              <a:off x="2314394"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2" name="tx42"/>
            <p:cNvSpPr/>
            <p:nvPr/>
          </p:nvSpPr>
          <p:spPr>
            <a:xfrm rot="-5400000">
              <a:off x="3001298"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3" name="tx43"/>
            <p:cNvSpPr/>
            <p:nvPr/>
          </p:nvSpPr>
          <p:spPr>
            <a:xfrm rot="-5400000">
              <a:off x="3550821"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4" name="tx44"/>
            <p:cNvSpPr/>
            <p:nvPr/>
          </p:nvSpPr>
          <p:spPr>
            <a:xfrm rot="-5400000">
              <a:off x="437510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45" name="tx45"/>
            <p:cNvSpPr/>
            <p:nvPr/>
          </p:nvSpPr>
          <p:spPr>
            <a:xfrm rot="-5400000">
              <a:off x="14297" y="2815720"/>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6" name="pl46"/>
            <p:cNvSpPr/>
            <p:nvPr/>
          </p:nvSpPr>
          <p:spPr>
            <a:xfrm>
              <a:off x="1023651"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7" name="pl47"/>
            <p:cNvSpPr/>
            <p:nvPr/>
          </p:nvSpPr>
          <p:spPr>
            <a:xfrm>
              <a:off x="2179880"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8" name="pl48"/>
            <p:cNvSpPr/>
            <p:nvPr/>
          </p:nvSpPr>
          <p:spPr>
            <a:xfrm>
              <a:off x="3392539"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9" name="pl49"/>
            <p:cNvSpPr/>
            <p:nvPr/>
          </p:nvSpPr>
          <p:spPr>
            <a:xfrm>
              <a:off x="4626531"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0" name="tx50"/>
            <p:cNvSpPr/>
            <p:nvPr/>
          </p:nvSpPr>
          <p:spPr>
            <a:xfrm>
              <a:off x="162799"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51" name="tx51"/>
            <p:cNvSpPr/>
            <p:nvPr/>
          </p:nvSpPr>
          <p:spPr>
            <a:xfrm>
              <a:off x="1290751"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52" name="tx52"/>
            <p:cNvSpPr/>
            <p:nvPr/>
          </p:nvSpPr>
          <p:spPr>
            <a:xfrm>
              <a:off x="2446979"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53" name="tx53"/>
            <p:cNvSpPr/>
            <p:nvPr/>
          </p:nvSpPr>
          <p:spPr>
            <a:xfrm>
              <a:off x="3659639"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54" name="tx54"/>
            <p:cNvSpPr/>
            <p:nvPr/>
          </p:nvSpPr>
          <p:spPr>
            <a:xfrm>
              <a:off x="4893630"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55" name="tx55"/>
            <p:cNvSpPr/>
            <p:nvPr/>
          </p:nvSpPr>
          <p:spPr>
            <a:xfrm>
              <a:off x="1313426" y="1414185"/>
              <a:ext cx="2973288"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Central Africa, 2000-2025</a:t>
              </a:r>
            </a:p>
          </p:txBody>
        </p:sp>
        <p:sp>
          <p:nvSpPr>
            <p:cNvPr id="56" name="pl56"/>
            <p:cNvSpPr/>
            <p:nvPr/>
          </p:nvSpPr>
          <p:spPr>
            <a:xfrm>
              <a:off x="5226849" y="399070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226849" y="322147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226849" y="245223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5226849" y="168299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5226849" y="360609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226849" y="283685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226849" y="20676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539857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6085479"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6772383"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459287"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8008811"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883309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398575" y="1836842"/>
              <a:ext cx="3434519" cy="2153867"/>
            </a:xfrm>
            <a:custGeom>
              <a:avLst/>
              <a:gdLst/>
              <a:ahLst/>
              <a:cxnLst/>
              <a:rect l="0" t="0" r="0" b="0"/>
              <a:pathLst>
                <a:path w="3434519" h="2153867">
                  <a:moveTo>
                    <a:pt x="0" y="2153867"/>
                  </a:moveTo>
                  <a:lnTo>
                    <a:pt x="137380" y="2153867"/>
                  </a:lnTo>
                  <a:lnTo>
                    <a:pt x="274761" y="2076944"/>
                  </a:lnTo>
                  <a:lnTo>
                    <a:pt x="412142" y="1769248"/>
                  </a:lnTo>
                  <a:lnTo>
                    <a:pt x="549523" y="1230781"/>
                  </a:lnTo>
                  <a:lnTo>
                    <a:pt x="686903" y="1000010"/>
                  </a:lnTo>
                  <a:lnTo>
                    <a:pt x="824284" y="692314"/>
                  </a:lnTo>
                  <a:lnTo>
                    <a:pt x="961665" y="615390"/>
                  </a:lnTo>
                  <a:lnTo>
                    <a:pt x="1099046" y="461543"/>
                  </a:lnTo>
                  <a:lnTo>
                    <a:pt x="1236427" y="461543"/>
                  </a:lnTo>
                  <a:lnTo>
                    <a:pt x="1373807" y="769238"/>
                  </a:lnTo>
                  <a:lnTo>
                    <a:pt x="1511188" y="307695"/>
                  </a:lnTo>
                  <a:lnTo>
                    <a:pt x="1648569" y="384619"/>
                  </a:lnTo>
                  <a:lnTo>
                    <a:pt x="1785950" y="461543"/>
                  </a:lnTo>
                  <a:lnTo>
                    <a:pt x="1923331" y="230771"/>
                  </a:lnTo>
                  <a:lnTo>
                    <a:pt x="2060711" y="307695"/>
                  </a:lnTo>
                  <a:lnTo>
                    <a:pt x="2198092" y="307695"/>
                  </a:lnTo>
                  <a:lnTo>
                    <a:pt x="2335473" y="384619"/>
                  </a:lnTo>
                  <a:lnTo>
                    <a:pt x="2472854" y="384619"/>
                  </a:lnTo>
                  <a:lnTo>
                    <a:pt x="2610235" y="230771"/>
                  </a:lnTo>
                  <a:lnTo>
                    <a:pt x="2747615" y="230771"/>
                  </a:lnTo>
                  <a:lnTo>
                    <a:pt x="2884996" y="230771"/>
                  </a:lnTo>
                  <a:lnTo>
                    <a:pt x="3022377" y="230771"/>
                  </a:lnTo>
                  <a:lnTo>
                    <a:pt x="3159758" y="230771"/>
                  </a:lnTo>
                  <a:lnTo>
                    <a:pt x="3297139" y="76923"/>
                  </a:lnTo>
                  <a:lnTo>
                    <a:pt x="3434519" y="0"/>
                  </a:lnTo>
                </a:path>
              </a:pathLst>
            </a:custGeom>
            <a:ln w="27101" cap="flat">
              <a:solidFill>
                <a:srgbClr val="0058AB">
                  <a:alpha val="69803"/>
                </a:srgbClr>
              </a:solidFill>
              <a:prstDash val="solid"/>
              <a:round/>
            </a:ln>
          </p:spPr>
          <p:txBody>
            <a:bodyPr/>
            <a:lstStyle/>
            <a:p>
              <a:endParaRPr/>
            </a:p>
          </p:txBody>
        </p:sp>
        <p:sp>
          <p:nvSpPr>
            <p:cNvPr id="70" name="pl70"/>
            <p:cNvSpPr/>
            <p:nvPr/>
          </p:nvSpPr>
          <p:spPr>
            <a:xfrm>
              <a:off x="5398575" y="1913765"/>
              <a:ext cx="3434519" cy="1384629"/>
            </a:xfrm>
            <a:custGeom>
              <a:avLst/>
              <a:gdLst/>
              <a:ahLst/>
              <a:cxnLst/>
              <a:rect l="0" t="0" r="0" b="0"/>
              <a:pathLst>
                <a:path w="3434519" h="1384629">
                  <a:moveTo>
                    <a:pt x="0" y="1384629"/>
                  </a:moveTo>
                  <a:lnTo>
                    <a:pt x="137380" y="1230781"/>
                  </a:lnTo>
                  <a:lnTo>
                    <a:pt x="274761" y="1076933"/>
                  </a:lnTo>
                  <a:lnTo>
                    <a:pt x="412142" y="846162"/>
                  </a:lnTo>
                  <a:lnTo>
                    <a:pt x="549523" y="769238"/>
                  </a:lnTo>
                  <a:lnTo>
                    <a:pt x="686903" y="692314"/>
                  </a:lnTo>
                  <a:lnTo>
                    <a:pt x="824284" y="538466"/>
                  </a:lnTo>
                  <a:lnTo>
                    <a:pt x="961665" y="384619"/>
                  </a:lnTo>
                  <a:lnTo>
                    <a:pt x="1099046" y="461543"/>
                  </a:lnTo>
                  <a:lnTo>
                    <a:pt x="1236427" y="307695"/>
                  </a:lnTo>
                  <a:lnTo>
                    <a:pt x="1373807" y="76923"/>
                  </a:lnTo>
                  <a:lnTo>
                    <a:pt x="1511188" y="0"/>
                  </a:lnTo>
                  <a:lnTo>
                    <a:pt x="1648569" y="153847"/>
                  </a:lnTo>
                  <a:lnTo>
                    <a:pt x="1785950" y="307695"/>
                  </a:lnTo>
                  <a:lnTo>
                    <a:pt x="1923331" y="153847"/>
                  </a:lnTo>
                  <a:lnTo>
                    <a:pt x="2060711" y="230771"/>
                  </a:lnTo>
                  <a:lnTo>
                    <a:pt x="2198092" y="230771"/>
                  </a:lnTo>
                  <a:lnTo>
                    <a:pt x="2335473" y="307695"/>
                  </a:lnTo>
                  <a:lnTo>
                    <a:pt x="2472854" y="153847"/>
                  </a:lnTo>
                  <a:lnTo>
                    <a:pt x="2610235" y="153847"/>
                  </a:lnTo>
                  <a:lnTo>
                    <a:pt x="2747615" y="153847"/>
                  </a:lnTo>
                  <a:lnTo>
                    <a:pt x="2884996" y="307695"/>
                  </a:lnTo>
                  <a:lnTo>
                    <a:pt x="3022377" y="230771"/>
                  </a:lnTo>
                  <a:lnTo>
                    <a:pt x="3159758" y="461543"/>
                  </a:lnTo>
                  <a:lnTo>
                    <a:pt x="3297139" y="615390"/>
                  </a:lnTo>
                  <a:lnTo>
                    <a:pt x="3434519" y="153847"/>
                  </a:lnTo>
                </a:path>
              </a:pathLst>
            </a:custGeom>
            <a:ln w="27101" cap="flat">
              <a:solidFill>
                <a:srgbClr val="1CABE2">
                  <a:alpha val="69803"/>
                </a:srgbClr>
              </a:solidFill>
              <a:prstDash val="solid"/>
              <a:round/>
            </a:ln>
          </p:spPr>
          <p:txBody>
            <a:bodyPr/>
            <a:lstStyle/>
            <a:p>
              <a:endParaRPr/>
            </a:p>
          </p:txBody>
        </p:sp>
        <p:sp>
          <p:nvSpPr>
            <p:cNvPr id="71" name="pl71"/>
            <p:cNvSpPr/>
            <p:nvPr/>
          </p:nvSpPr>
          <p:spPr>
            <a:xfrm>
              <a:off x="5398575" y="1759918"/>
              <a:ext cx="3434519" cy="307695"/>
            </a:xfrm>
            <a:custGeom>
              <a:avLst/>
              <a:gdLst/>
              <a:ahLst/>
              <a:cxnLst/>
              <a:rect l="0" t="0" r="0" b="0"/>
              <a:pathLst>
                <a:path w="3434519" h="307695">
                  <a:moveTo>
                    <a:pt x="0" y="153847"/>
                  </a:moveTo>
                  <a:lnTo>
                    <a:pt x="137380" y="153847"/>
                  </a:lnTo>
                  <a:lnTo>
                    <a:pt x="274761" y="153847"/>
                  </a:lnTo>
                  <a:lnTo>
                    <a:pt x="412142" y="230771"/>
                  </a:lnTo>
                  <a:lnTo>
                    <a:pt x="549523" y="153847"/>
                  </a:lnTo>
                  <a:lnTo>
                    <a:pt x="686903" y="153847"/>
                  </a:lnTo>
                  <a:lnTo>
                    <a:pt x="824284" y="76923"/>
                  </a:lnTo>
                  <a:lnTo>
                    <a:pt x="961665" y="76923"/>
                  </a:lnTo>
                  <a:lnTo>
                    <a:pt x="1099046" y="76923"/>
                  </a:lnTo>
                  <a:lnTo>
                    <a:pt x="1236427" y="153847"/>
                  </a:lnTo>
                  <a:lnTo>
                    <a:pt x="1373807" y="153847"/>
                  </a:lnTo>
                  <a:lnTo>
                    <a:pt x="1511188" y="76923"/>
                  </a:lnTo>
                  <a:lnTo>
                    <a:pt x="1648569" y="230771"/>
                  </a:lnTo>
                  <a:lnTo>
                    <a:pt x="1785950" y="76923"/>
                  </a:lnTo>
                  <a:lnTo>
                    <a:pt x="1923331" y="153847"/>
                  </a:lnTo>
                  <a:lnTo>
                    <a:pt x="2060711" y="230771"/>
                  </a:lnTo>
                  <a:lnTo>
                    <a:pt x="2198092" y="230771"/>
                  </a:lnTo>
                  <a:lnTo>
                    <a:pt x="2335473" y="230771"/>
                  </a:lnTo>
                  <a:lnTo>
                    <a:pt x="2472854" y="230771"/>
                  </a:lnTo>
                  <a:lnTo>
                    <a:pt x="2610235" y="307695"/>
                  </a:lnTo>
                  <a:lnTo>
                    <a:pt x="2747615" y="307695"/>
                  </a:lnTo>
                  <a:lnTo>
                    <a:pt x="2884996" y="307695"/>
                  </a:lnTo>
                  <a:lnTo>
                    <a:pt x="3022377" y="307695"/>
                  </a:lnTo>
                  <a:lnTo>
                    <a:pt x="3159758" y="153847"/>
                  </a:lnTo>
                  <a:lnTo>
                    <a:pt x="3297139" y="76923"/>
                  </a:lnTo>
                  <a:lnTo>
                    <a:pt x="3434519" y="0"/>
                  </a:lnTo>
                </a:path>
              </a:pathLst>
            </a:custGeom>
            <a:ln w="27101" cap="flat">
              <a:solidFill>
                <a:srgbClr val="00833D">
                  <a:alpha val="69803"/>
                </a:srgbClr>
              </a:solidFill>
              <a:prstDash val="solid"/>
              <a:round/>
            </a:ln>
          </p:spPr>
          <p:txBody>
            <a:bodyPr/>
            <a:lstStyle/>
            <a:p>
              <a:endParaRPr/>
            </a:p>
          </p:txBody>
        </p:sp>
        <p:sp>
          <p:nvSpPr>
            <p:cNvPr id="72" name="pl72"/>
            <p:cNvSpPr/>
            <p:nvPr/>
          </p:nvSpPr>
          <p:spPr>
            <a:xfrm>
              <a:off x="5398575" y="1990689"/>
              <a:ext cx="3434519" cy="615390"/>
            </a:xfrm>
            <a:custGeom>
              <a:avLst/>
              <a:gdLst/>
              <a:ahLst/>
              <a:cxnLst/>
              <a:rect l="0" t="0" r="0" b="0"/>
              <a:pathLst>
                <a:path w="3434519" h="615390">
                  <a:moveTo>
                    <a:pt x="0" y="615390"/>
                  </a:moveTo>
                  <a:lnTo>
                    <a:pt x="137380" y="461543"/>
                  </a:lnTo>
                  <a:lnTo>
                    <a:pt x="274761" y="461543"/>
                  </a:lnTo>
                  <a:lnTo>
                    <a:pt x="412142" y="384619"/>
                  </a:lnTo>
                  <a:lnTo>
                    <a:pt x="549523" y="307695"/>
                  </a:lnTo>
                  <a:lnTo>
                    <a:pt x="686903" y="461543"/>
                  </a:lnTo>
                  <a:lnTo>
                    <a:pt x="824284" y="153847"/>
                  </a:lnTo>
                  <a:lnTo>
                    <a:pt x="961665" y="76923"/>
                  </a:lnTo>
                  <a:lnTo>
                    <a:pt x="1099046" y="76923"/>
                  </a:lnTo>
                  <a:lnTo>
                    <a:pt x="1236427" y="307695"/>
                  </a:lnTo>
                  <a:lnTo>
                    <a:pt x="1373807" y="230771"/>
                  </a:lnTo>
                  <a:lnTo>
                    <a:pt x="1511188" y="230771"/>
                  </a:lnTo>
                  <a:lnTo>
                    <a:pt x="1648569" y="384619"/>
                  </a:lnTo>
                  <a:lnTo>
                    <a:pt x="1785950" y="307695"/>
                  </a:lnTo>
                  <a:lnTo>
                    <a:pt x="1923331" y="0"/>
                  </a:lnTo>
                  <a:lnTo>
                    <a:pt x="2060711" y="76923"/>
                  </a:lnTo>
                  <a:lnTo>
                    <a:pt x="2198092" y="76923"/>
                  </a:lnTo>
                  <a:lnTo>
                    <a:pt x="2335473" y="230771"/>
                  </a:lnTo>
                  <a:lnTo>
                    <a:pt x="2472854" y="76923"/>
                  </a:lnTo>
                  <a:lnTo>
                    <a:pt x="2610235" y="76923"/>
                  </a:lnTo>
                  <a:lnTo>
                    <a:pt x="2747615" y="307695"/>
                  </a:lnTo>
                  <a:lnTo>
                    <a:pt x="2884996" y="384619"/>
                  </a:lnTo>
                  <a:lnTo>
                    <a:pt x="3022377" y="461543"/>
                  </a:lnTo>
                  <a:lnTo>
                    <a:pt x="3159758" y="76923"/>
                  </a:lnTo>
                  <a:lnTo>
                    <a:pt x="3297139" y="307695"/>
                  </a:lnTo>
                  <a:lnTo>
                    <a:pt x="3434519" y="538466"/>
                  </a:lnTo>
                </a:path>
              </a:pathLst>
            </a:custGeom>
            <a:ln w="27101" cap="flat">
              <a:solidFill>
                <a:srgbClr val="80BD41">
                  <a:alpha val="69803"/>
                </a:srgbClr>
              </a:solidFill>
              <a:prstDash val="solid"/>
              <a:round/>
            </a:ln>
          </p:spPr>
          <p:txBody>
            <a:bodyPr/>
            <a:lstStyle/>
            <a:p>
              <a:endParaRPr/>
            </a:p>
          </p:txBody>
        </p:sp>
        <p:sp>
          <p:nvSpPr>
            <p:cNvPr id="73" name="pl73"/>
            <p:cNvSpPr/>
            <p:nvPr/>
          </p:nvSpPr>
          <p:spPr>
            <a:xfrm>
              <a:off x="5398575" y="1990689"/>
              <a:ext cx="3434519" cy="1769248"/>
            </a:xfrm>
            <a:custGeom>
              <a:avLst/>
              <a:gdLst/>
              <a:ahLst/>
              <a:cxnLst/>
              <a:rect l="0" t="0" r="0" b="0"/>
              <a:pathLst>
                <a:path w="3434519" h="1769248">
                  <a:moveTo>
                    <a:pt x="0" y="1769248"/>
                  </a:moveTo>
                  <a:lnTo>
                    <a:pt x="137380" y="1769248"/>
                  </a:lnTo>
                  <a:lnTo>
                    <a:pt x="274761" y="1692324"/>
                  </a:lnTo>
                  <a:lnTo>
                    <a:pt x="412142" y="1538477"/>
                  </a:lnTo>
                  <a:lnTo>
                    <a:pt x="549523" y="1461553"/>
                  </a:lnTo>
                  <a:lnTo>
                    <a:pt x="686903" y="1230781"/>
                  </a:lnTo>
                  <a:lnTo>
                    <a:pt x="824284" y="1153857"/>
                  </a:lnTo>
                  <a:lnTo>
                    <a:pt x="961665" y="923086"/>
                  </a:lnTo>
                  <a:lnTo>
                    <a:pt x="1099046" y="538466"/>
                  </a:lnTo>
                  <a:lnTo>
                    <a:pt x="1236427" y="0"/>
                  </a:lnTo>
                  <a:lnTo>
                    <a:pt x="1373807" y="538466"/>
                  </a:lnTo>
                  <a:lnTo>
                    <a:pt x="1511188" y="846162"/>
                  </a:lnTo>
                  <a:lnTo>
                    <a:pt x="1648569" y="923086"/>
                  </a:lnTo>
                  <a:lnTo>
                    <a:pt x="1785950" y="1076933"/>
                  </a:lnTo>
                  <a:lnTo>
                    <a:pt x="1923331" y="1076933"/>
                  </a:lnTo>
                  <a:lnTo>
                    <a:pt x="2060711" y="1000010"/>
                  </a:lnTo>
                  <a:lnTo>
                    <a:pt x="2198092" y="461543"/>
                  </a:lnTo>
                  <a:lnTo>
                    <a:pt x="2335473" y="307695"/>
                  </a:lnTo>
                  <a:lnTo>
                    <a:pt x="2472854" y="153847"/>
                  </a:lnTo>
                  <a:lnTo>
                    <a:pt x="2610235" y="76923"/>
                  </a:lnTo>
                  <a:lnTo>
                    <a:pt x="2747615" y="230771"/>
                  </a:lnTo>
                  <a:lnTo>
                    <a:pt x="2884996" y="692314"/>
                  </a:lnTo>
                  <a:lnTo>
                    <a:pt x="3022377" y="384619"/>
                  </a:lnTo>
                  <a:lnTo>
                    <a:pt x="3159758" y="76923"/>
                  </a:lnTo>
                  <a:lnTo>
                    <a:pt x="3297139" y="0"/>
                  </a:lnTo>
                  <a:lnTo>
                    <a:pt x="3434519" y="76923"/>
                  </a:lnTo>
                </a:path>
              </a:pathLst>
            </a:custGeom>
            <a:ln w="27101" cap="flat">
              <a:solidFill>
                <a:srgbClr val="6A1E74">
                  <a:alpha val="69803"/>
                </a:srgbClr>
              </a:solidFill>
              <a:prstDash val="solid"/>
              <a:round/>
            </a:ln>
          </p:spPr>
          <p:txBody>
            <a:bodyPr/>
            <a:lstStyle/>
            <a:p>
              <a:endParaRPr/>
            </a:p>
          </p:txBody>
        </p:sp>
        <p:sp>
          <p:nvSpPr>
            <p:cNvPr id="74" name="pl74"/>
            <p:cNvSpPr/>
            <p:nvPr/>
          </p:nvSpPr>
          <p:spPr>
            <a:xfrm>
              <a:off x="5398575" y="2067613"/>
              <a:ext cx="3434519" cy="0"/>
            </a:xfrm>
            <a:custGeom>
              <a:avLst/>
              <a:gdLst/>
              <a:ahLst/>
              <a:cxnLst/>
              <a:rect l="0" t="0" r="0" b="0"/>
              <a:pathLst>
                <a:path w="3434519">
                  <a:moveTo>
                    <a:pt x="0" y="0"/>
                  </a:moveTo>
                  <a:lnTo>
                    <a:pt x="0" y="0"/>
                  </a:lnTo>
                  <a:lnTo>
                    <a:pt x="0" y="0"/>
                  </a:lnTo>
                  <a:lnTo>
                    <a:pt x="0" y="0"/>
                  </a:lnTo>
                  <a:lnTo>
                    <a:pt x="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75" name="pl75"/>
            <p:cNvSpPr/>
            <p:nvPr/>
          </p:nvSpPr>
          <p:spPr>
            <a:xfrm>
              <a:off x="5398575" y="1836842"/>
              <a:ext cx="3434519" cy="2153867"/>
            </a:xfrm>
            <a:custGeom>
              <a:avLst/>
              <a:gdLst/>
              <a:ahLst/>
              <a:cxnLst/>
              <a:rect l="0" t="0" r="0" b="0"/>
              <a:pathLst>
                <a:path w="3434519" h="2153867">
                  <a:moveTo>
                    <a:pt x="0" y="2153867"/>
                  </a:moveTo>
                  <a:lnTo>
                    <a:pt x="137380" y="2153867"/>
                  </a:lnTo>
                  <a:lnTo>
                    <a:pt x="274761" y="2076944"/>
                  </a:lnTo>
                  <a:lnTo>
                    <a:pt x="412142" y="1769248"/>
                  </a:lnTo>
                  <a:lnTo>
                    <a:pt x="549523" y="1230781"/>
                  </a:lnTo>
                  <a:lnTo>
                    <a:pt x="686903" y="1000010"/>
                  </a:lnTo>
                  <a:lnTo>
                    <a:pt x="824284" y="692314"/>
                  </a:lnTo>
                  <a:lnTo>
                    <a:pt x="961665" y="615390"/>
                  </a:lnTo>
                  <a:lnTo>
                    <a:pt x="1099046" y="461543"/>
                  </a:lnTo>
                  <a:lnTo>
                    <a:pt x="1236427" y="461543"/>
                  </a:lnTo>
                  <a:lnTo>
                    <a:pt x="1373807" y="769238"/>
                  </a:lnTo>
                  <a:lnTo>
                    <a:pt x="1511188" y="307695"/>
                  </a:lnTo>
                  <a:lnTo>
                    <a:pt x="1648569" y="384619"/>
                  </a:lnTo>
                  <a:lnTo>
                    <a:pt x="1785950" y="461543"/>
                  </a:lnTo>
                  <a:lnTo>
                    <a:pt x="1923331" y="230771"/>
                  </a:lnTo>
                  <a:lnTo>
                    <a:pt x="2060711" y="307695"/>
                  </a:lnTo>
                  <a:lnTo>
                    <a:pt x="2198092" y="307695"/>
                  </a:lnTo>
                  <a:lnTo>
                    <a:pt x="2335473" y="384619"/>
                  </a:lnTo>
                  <a:lnTo>
                    <a:pt x="2472854" y="384619"/>
                  </a:lnTo>
                  <a:lnTo>
                    <a:pt x="2610235" y="230771"/>
                  </a:lnTo>
                  <a:lnTo>
                    <a:pt x="2747615" y="230771"/>
                  </a:lnTo>
                  <a:lnTo>
                    <a:pt x="2884996" y="230771"/>
                  </a:lnTo>
                  <a:lnTo>
                    <a:pt x="3022377" y="230771"/>
                  </a:lnTo>
                  <a:lnTo>
                    <a:pt x="3159758" y="230771"/>
                  </a:lnTo>
                  <a:lnTo>
                    <a:pt x="3297139" y="76923"/>
                  </a:lnTo>
                  <a:lnTo>
                    <a:pt x="3434519" y="0"/>
                  </a:lnTo>
                </a:path>
              </a:pathLst>
            </a:custGeom>
            <a:ln w="65043" cap="flat">
              <a:solidFill>
                <a:srgbClr val="000000">
                  <a:alpha val="100000"/>
                </a:srgbClr>
              </a:solidFill>
              <a:prstDash val="solid"/>
              <a:round/>
            </a:ln>
          </p:spPr>
          <p:txBody>
            <a:bodyPr/>
            <a:lstStyle/>
            <a:p>
              <a:endParaRPr/>
            </a:p>
          </p:txBody>
        </p:sp>
        <p:sp>
          <p:nvSpPr>
            <p:cNvPr id="76" name="pl76"/>
            <p:cNvSpPr/>
            <p:nvPr/>
          </p:nvSpPr>
          <p:spPr>
            <a:xfrm>
              <a:off x="5398575" y="1836842"/>
              <a:ext cx="3434519" cy="2153867"/>
            </a:xfrm>
            <a:custGeom>
              <a:avLst/>
              <a:gdLst/>
              <a:ahLst/>
              <a:cxnLst/>
              <a:rect l="0" t="0" r="0" b="0"/>
              <a:pathLst>
                <a:path w="3434519" h="2153867">
                  <a:moveTo>
                    <a:pt x="0" y="2153867"/>
                  </a:moveTo>
                  <a:lnTo>
                    <a:pt x="137380" y="2153867"/>
                  </a:lnTo>
                  <a:lnTo>
                    <a:pt x="274761" y="2076944"/>
                  </a:lnTo>
                  <a:lnTo>
                    <a:pt x="412142" y="1769248"/>
                  </a:lnTo>
                  <a:lnTo>
                    <a:pt x="549523" y="1230781"/>
                  </a:lnTo>
                  <a:lnTo>
                    <a:pt x="686903" y="1000010"/>
                  </a:lnTo>
                  <a:lnTo>
                    <a:pt x="824284" y="692314"/>
                  </a:lnTo>
                  <a:lnTo>
                    <a:pt x="961665" y="615390"/>
                  </a:lnTo>
                  <a:lnTo>
                    <a:pt x="1099046" y="461543"/>
                  </a:lnTo>
                  <a:lnTo>
                    <a:pt x="1236427" y="461543"/>
                  </a:lnTo>
                  <a:lnTo>
                    <a:pt x="1373807" y="769238"/>
                  </a:lnTo>
                  <a:lnTo>
                    <a:pt x="1511188" y="307695"/>
                  </a:lnTo>
                  <a:lnTo>
                    <a:pt x="1648569" y="384619"/>
                  </a:lnTo>
                  <a:lnTo>
                    <a:pt x="1785950" y="461543"/>
                  </a:lnTo>
                  <a:lnTo>
                    <a:pt x="1923331" y="230771"/>
                  </a:lnTo>
                  <a:lnTo>
                    <a:pt x="2060711" y="307695"/>
                  </a:lnTo>
                  <a:lnTo>
                    <a:pt x="2198092" y="307695"/>
                  </a:lnTo>
                  <a:lnTo>
                    <a:pt x="2335473" y="384619"/>
                  </a:lnTo>
                  <a:lnTo>
                    <a:pt x="2472854" y="384619"/>
                  </a:lnTo>
                  <a:lnTo>
                    <a:pt x="2610235" y="230771"/>
                  </a:lnTo>
                  <a:lnTo>
                    <a:pt x="2747615" y="230771"/>
                  </a:lnTo>
                  <a:lnTo>
                    <a:pt x="2884996" y="230771"/>
                  </a:lnTo>
                  <a:lnTo>
                    <a:pt x="3022377" y="230771"/>
                  </a:lnTo>
                  <a:lnTo>
                    <a:pt x="3159758" y="230771"/>
                  </a:lnTo>
                  <a:lnTo>
                    <a:pt x="3297139" y="76923"/>
                  </a:lnTo>
                  <a:lnTo>
                    <a:pt x="3434519" y="0"/>
                  </a:lnTo>
                </a:path>
              </a:pathLst>
            </a:custGeom>
            <a:ln w="40651" cap="flat">
              <a:solidFill>
                <a:srgbClr val="0058AB">
                  <a:alpha val="100000"/>
                </a:srgbClr>
              </a:solidFill>
              <a:prstDash val="solid"/>
              <a:round/>
            </a:ln>
          </p:spPr>
          <p:txBody>
            <a:bodyPr/>
            <a:lstStyle/>
            <a:p>
              <a:endParaRPr/>
            </a:p>
          </p:txBody>
        </p:sp>
        <p:sp>
          <p:nvSpPr>
            <p:cNvPr id="77" name="tx77"/>
            <p:cNvSpPr/>
            <p:nvPr/>
          </p:nvSpPr>
          <p:spPr>
            <a:xfrm>
              <a:off x="5320236" y="381059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78" name="tx78"/>
            <p:cNvSpPr/>
            <p:nvPr/>
          </p:nvSpPr>
          <p:spPr>
            <a:xfrm>
              <a:off x="6007140" y="265673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9" name="tx79"/>
            <p:cNvSpPr/>
            <p:nvPr/>
          </p:nvSpPr>
          <p:spPr>
            <a:xfrm>
              <a:off x="6724189" y="2428609"/>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0" name="tx80"/>
            <p:cNvSpPr/>
            <p:nvPr/>
          </p:nvSpPr>
          <p:spPr>
            <a:xfrm>
              <a:off x="7411093" y="19657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1" name="tx81"/>
            <p:cNvSpPr/>
            <p:nvPr/>
          </p:nvSpPr>
          <p:spPr>
            <a:xfrm>
              <a:off x="7978666" y="18874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2" name="tx82"/>
            <p:cNvSpPr/>
            <p:nvPr/>
          </p:nvSpPr>
          <p:spPr>
            <a:xfrm>
              <a:off x="8802951" y="165667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3" name="tx83"/>
            <p:cNvSpPr/>
            <p:nvPr/>
          </p:nvSpPr>
          <p:spPr>
            <a:xfrm>
              <a:off x="4980665" y="3558713"/>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4" name="tx84"/>
            <p:cNvSpPr/>
            <p:nvPr/>
          </p:nvSpPr>
          <p:spPr>
            <a:xfrm>
              <a:off x="4980665" y="2789475"/>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5093588" y="202023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rot="-5400000">
              <a:off x="524212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5929033"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6615937"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7302841"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7852364"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867664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92" name="tx92"/>
            <p:cNvSpPr/>
            <p:nvPr/>
          </p:nvSpPr>
          <p:spPr>
            <a:xfrm rot="-5400000">
              <a:off x="4178382" y="2815720"/>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93" name="pl93"/>
            <p:cNvSpPr/>
            <p:nvPr/>
          </p:nvSpPr>
          <p:spPr>
            <a:xfrm>
              <a:off x="4211465" y="494658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4" name="pl94"/>
            <p:cNvSpPr/>
            <p:nvPr/>
          </p:nvSpPr>
          <p:spPr>
            <a:xfrm>
              <a:off x="4211465" y="4946583"/>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95" name="pl95"/>
            <p:cNvSpPr/>
            <p:nvPr/>
          </p:nvSpPr>
          <p:spPr>
            <a:xfrm>
              <a:off x="5339417"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6" name="pl96"/>
            <p:cNvSpPr/>
            <p:nvPr/>
          </p:nvSpPr>
          <p:spPr>
            <a:xfrm>
              <a:off x="6495645"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7" name="pl97"/>
            <p:cNvSpPr/>
            <p:nvPr/>
          </p:nvSpPr>
          <p:spPr>
            <a:xfrm>
              <a:off x="7708305"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8" name="pl98"/>
            <p:cNvSpPr/>
            <p:nvPr/>
          </p:nvSpPr>
          <p:spPr>
            <a:xfrm>
              <a:off x="8942296"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99" name="tx99"/>
            <p:cNvSpPr/>
            <p:nvPr/>
          </p:nvSpPr>
          <p:spPr>
            <a:xfrm>
              <a:off x="4478565"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100" name="tx100"/>
            <p:cNvSpPr/>
            <p:nvPr/>
          </p:nvSpPr>
          <p:spPr>
            <a:xfrm>
              <a:off x="5606516"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101" name="tx101"/>
            <p:cNvSpPr/>
            <p:nvPr/>
          </p:nvSpPr>
          <p:spPr>
            <a:xfrm>
              <a:off x="6762745"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102" name="tx102"/>
            <p:cNvSpPr/>
            <p:nvPr/>
          </p:nvSpPr>
          <p:spPr>
            <a:xfrm>
              <a:off x="7975404"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103" name="tx103"/>
            <p:cNvSpPr/>
            <p:nvPr/>
          </p:nvSpPr>
          <p:spPr>
            <a:xfrm>
              <a:off x="9209396"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104" name="tx104"/>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différence de couverture par rapport à 2019</a:t>
              </a:r>
            </a:p>
          </p:txBody>
        </p:sp>
        <p:sp>
          <p:nvSpPr>
            <p:cNvPr id="105" name="pl105"/>
            <p:cNvSpPr/>
            <p:nvPr/>
          </p:nvSpPr>
          <p:spPr>
            <a:xfrm>
              <a:off x="2693970"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5523948"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8353926"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911084" y="583833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911084" y="569891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911084" y="5559485"/>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1278981"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4108959"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6938937"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rc114"/>
            <p:cNvSpPr/>
            <p:nvPr/>
          </p:nvSpPr>
          <p:spPr>
            <a:xfrm>
              <a:off x="1278981" y="5782565"/>
              <a:ext cx="6791947" cy="111539"/>
            </a:xfrm>
            <a:prstGeom prst="rect">
              <a:avLst/>
            </a:prstGeom>
            <a:solidFill>
              <a:srgbClr val="0058AB">
                <a:alpha val="80000"/>
              </a:srgbClr>
            </a:solidFill>
          </p:spPr>
          <p:txBody>
            <a:bodyPr/>
            <a:lstStyle/>
            <a:p>
              <a:endParaRPr/>
            </a:p>
          </p:txBody>
        </p:sp>
        <p:sp>
          <p:nvSpPr>
            <p:cNvPr id="115" name="rc115"/>
            <p:cNvSpPr/>
            <p:nvPr/>
          </p:nvSpPr>
          <p:spPr>
            <a:xfrm>
              <a:off x="1278981" y="5643140"/>
              <a:ext cx="7357943" cy="111539"/>
            </a:xfrm>
            <a:prstGeom prst="rect">
              <a:avLst/>
            </a:prstGeom>
            <a:solidFill>
              <a:srgbClr val="0058AB">
                <a:alpha val="80000"/>
              </a:srgbClr>
            </a:solidFill>
          </p:spPr>
          <p:txBody>
            <a:bodyPr/>
            <a:lstStyle/>
            <a:p>
              <a:endParaRPr/>
            </a:p>
          </p:txBody>
        </p:sp>
        <p:sp>
          <p:nvSpPr>
            <p:cNvPr id="116" name="rc116"/>
            <p:cNvSpPr/>
            <p:nvPr/>
          </p:nvSpPr>
          <p:spPr>
            <a:xfrm>
              <a:off x="1278981" y="5503716"/>
              <a:ext cx="6791947" cy="111539"/>
            </a:xfrm>
            <a:prstGeom prst="rect">
              <a:avLst/>
            </a:prstGeom>
            <a:solidFill>
              <a:srgbClr val="0058AB">
                <a:alpha val="80000"/>
              </a:srgbClr>
            </a:solidFill>
          </p:spPr>
          <p:txBody>
            <a:bodyPr/>
            <a:lstStyle/>
            <a:p>
              <a:endParaRPr/>
            </a:p>
          </p:txBody>
        </p:sp>
        <p:sp>
          <p:nvSpPr>
            <p:cNvPr id="117" name="tx117"/>
            <p:cNvSpPr/>
            <p:nvPr/>
          </p:nvSpPr>
          <p:spPr>
            <a:xfrm>
              <a:off x="8146278" y="579921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8" name="tx118"/>
            <p:cNvSpPr/>
            <p:nvPr/>
          </p:nvSpPr>
          <p:spPr>
            <a:xfrm>
              <a:off x="8712273" y="565841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9" name="tx119"/>
            <p:cNvSpPr/>
            <p:nvPr/>
          </p:nvSpPr>
          <p:spPr>
            <a:xfrm>
              <a:off x="8146278" y="552036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0" name="tx120"/>
            <p:cNvSpPr/>
            <p:nvPr/>
          </p:nvSpPr>
          <p:spPr>
            <a:xfrm>
              <a:off x="565928" y="579095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1" name="tx121"/>
            <p:cNvSpPr/>
            <p:nvPr/>
          </p:nvSpPr>
          <p:spPr>
            <a:xfrm>
              <a:off x="565928" y="565153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2" name="tx122"/>
            <p:cNvSpPr/>
            <p:nvPr/>
          </p:nvSpPr>
          <p:spPr>
            <a:xfrm>
              <a:off x="565928" y="551210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3" name="tx123"/>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24" name="tx124"/>
            <p:cNvSpPr/>
            <p:nvPr/>
          </p:nvSpPr>
          <p:spPr>
            <a:xfrm>
              <a:off x="3932412"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25" name="tx125"/>
            <p:cNvSpPr/>
            <p:nvPr/>
          </p:nvSpPr>
          <p:spPr>
            <a:xfrm>
              <a:off x="6762390"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26" name="tx126"/>
            <p:cNvSpPr/>
            <p:nvPr/>
          </p:nvSpPr>
          <p:spPr>
            <a:xfrm>
              <a:off x="4288797" y="6114428"/>
              <a:ext cx="133831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à dose zéro (millions)</a:t>
              </a:r>
            </a:p>
          </p:txBody>
        </p:sp>
        <p:sp>
          <p:nvSpPr>
            <p:cNvPr id="127" name="tx127"/>
            <p:cNvSpPr/>
            <p:nvPr/>
          </p:nvSpPr>
          <p:spPr>
            <a:xfrm>
              <a:off x="911084" y="5241638"/>
              <a:ext cx="3044725"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à dose zéro, Central Africa</a:t>
              </a:r>
            </a:p>
          </p:txBody>
        </p:sp>
        <p:sp>
          <p:nvSpPr>
            <p:cNvPr id="128" name="tx128"/>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9" name="tx129"/>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30" name="tx130"/>
            <p:cNvSpPr/>
            <p:nvPr/>
          </p:nvSpPr>
          <p:spPr>
            <a:xfrm>
              <a:off x="2655838" y="6517265"/>
              <a:ext cx="63489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à dose zéro (millions) en raison des arrondis.</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 Central Africa e se classait au 3e rang sur les 5 régions de l’UA, avec un taux de couverture du DTP1 de 83 %.
Le taux de couverture du DTP1 (83 %) était supérieur de 3 points de pourcentage à celui de 2019 (80 %).
Cela correspond à 1,2 million d’enfants n’ayant reçu aucune dose en 2025, contre 1,2 million d’enfants n’ayant reçu aucune dose en 2019.</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DTP1 s'est améliorée depuis 2000 dans toutes les régions et a dépassé les niveaux d'avant la pandémie dans plus de la moitié d'entre elles, mais les progrès sont inégaux et des lacunes persistent chez les enfants n'ayant reçu aucune dose.</a:t>
            </a:r>
          </a:p>
        </p:txBody>
      </p:sp>
      <p:grpSp>
        <p:nvGrpSpPr>
          <p:cNvPr id="133" name="Group 132"/>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731963"/>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168832"/>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60570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4257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401352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45039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88726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32413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6100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2718327"/>
              <a:ext cx="3466625" cy="281565"/>
            </a:xfrm>
            <a:custGeom>
              <a:avLst/>
              <a:gdLst/>
              <a:ahLst/>
              <a:cxnLst/>
              <a:rect l="0" t="0" r="0" b="0"/>
              <a:pathLst>
                <a:path w="3466625" h="281565">
                  <a:moveTo>
                    <a:pt x="0" y="281565"/>
                  </a:moveTo>
                  <a:lnTo>
                    <a:pt x="495232" y="168939"/>
                  </a:lnTo>
                  <a:lnTo>
                    <a:pt x="990464" y="168939"/>
                  </a:lnTo>
                  <a:lnTo>
                    <a:pt x="1485696" y="168939"/>
                  </a:lnTo>
                  <a:lnTo>
                    <a:pt x="1980928" y="168939"/>
                  </a:lnTo>
                  <a:lnTo>
                    <a:pt x="2476160" y="168939"/>
                  </a:lnTo>
                  <a:lnTo>
                    <a:pt x="2971392" y="56313"/>
                  </a:lnTo>
                  <a:lnTo>
                    <a:pt x="3466625" y="0"/>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549388"/>
              <a:ext cx="3466625" cy="337878"/>
            </a:xfrm>
            <a:custGeom>
              <a:avLst/>
              <a:gdLst/>
              <a:ahLst/>
              <a:cxnLst/>
              <a:rect l="0" t="0" r="0" b="0"/>
              <a:pathLst>
                <a:path w="3466625" h="337878">
                  <a:moveTo>
                    <a:pt x="0" y="0"/>
                  </a:moveTo>
                  <a:lnTo>
                    <a:pt x="495232" y="0"/>
                  </a:lnTo>
                  <a:lnTo>
                    <a:pt x="990464" y="0"/>
                  </a:lnTo>
                  <a:lnTo>
                    <a:pt x="1485696" y="112626"/>
                  </a:lnTo>
                  <a:lnTo>
                    <a:pt x="1980928" y="56313"/>
                  </a:lnTo>
                  <a:lnTo>
                    <a:pt x="2476160" y="225252"/>
                  </a:lnTo>
                  <a:lnTo>
                    <a:pt x="2971392" y="337878"/>
                  </a:lnTo>
                  <a:lnTo>
                    <a:pt x="3466625" y="0"/>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1817317"/>
              <a:ext cx="3466625" cy="225252"/>
            </a:xfrm>
            <a:custGeom>
              <a:avLst/>
              <a:gdLst/>
              <a:ahLst/>
              <a:cxnLst/>
              <a:rect l="0" t="0" r="0" b="0"/>
              <a:pathLst>
                <a:path w="3466625" h="225252">
                  <a:moveTo>
                    <a:pt x="0" y="168939"/>
                  </a:moveTo>
                  <a:lnTo>
                    <a:pt x="495232" y="225252"/>
                  </a:lnTo>
                  <a:lnTo>
                    <a:pt x="990464" y="225252"/>
                  </a:lnTo>
                  <a:lnTo>
                    <a:pt x="1485696" y="225252"/>
                  </a:lnTo>
                  <a:lnTo>
                    <a:pt x="1980928" y="225252"/>
                  </a:lnTo>
                  <a:lnTo>
                    <a:pt x="2476160" y="112626"/>
                  </a:lnTo>
                  <a:lnTo>
                    <a:pt x="2971392" y="56313"/>
                  </a:lnTo>
                  <a:lnTo>
                    <a:pt x="3466625" y="0"/>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493075"/>
              <a:ext cx="3466625" cy="337878"/>
            </a:xfrm>
            <a:custGeom>
              <a:avLst/>
              <a:gdLst/>
              <a:ahLst/>
              <a:cxnLst/>
              <a:rect l="0" t="0" r="0" b="0"/>
              <a:pathLst>
                <a:path w="3466625" h="337878">
                  <a:moveTo>
                    <a:pt x="0" y="0"/>
                  </a:moveTo>
                  <a:lnTo>
                    <a:pt x="495232" y="0"/>
                  </a:lnTo>
                  <a:lnTo>
                    <a:pt x="990464" y="168939"/>
                  </a:lnTo>
                  <a:lnTo>
                    <a:pt x="1485696" y="225252"/>
                  </a:lnTo>
                  <a:lnTo>
                    <a:pt x="1980928" y="281565"/>
                  </a:lnTo>
                  <a:lnTo>
                    <a:pt x="2476160" y="0"/>
                  </a:lnTo>
                  <a:lnTo>
                    <a:pt x="2971392" y="168939"/>
                  </a:lnTo>
                  <a:lnTo>
                    <a:pt x="3466625" y="337878"/>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2830953"/>
              <a:ext cx="3466625" cy="506818"/>
            </a:xfrm>
            <a:custGeom>
              <a:avLst/>
              <a:gdLst/>
              <a:ahLst/>
              <a:cxnLst/>
              <a:rect l="0" t="0" r="0" b="0"/>
              <a:pathLst>
                <a:path w="3466625" h="506818">
                  <a:moveTo>
                    <a:pt x="0" y="112626"/>
                  </a:moveTo>
                  <a:lnTo>
                    <a:pt x="495232" y="56313"/>
                  </a:lnTo>
                  <a:lnTo>
                    <a:pt x="990464" y="168939"/>
                  </a:lnTo>
                  <a:lnTo>
                    <a:pt x="1485696" y="506818"/>
                  </a:lnTo>
                  <a:lnTo>
                    <a:pt x="1980928" y="281565"/>
                  </a:lnTo>
                  <a:lnTo>
                    <a:pt x="2476160" y="56313"/>
                  </a:lnTo>
                  <a:lnTo>
                    <a:pt x="2971392" y="0"/>
                  </a:lnTo>
                  <a:lnTo>
                    <a:pt x="3466625" y="5631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2718327"/>
              <a:ext cx="3466625" cy="281565"/>
            </a:xfrm>
            <a:custGeom>
              <a:avLst/>
              <a:gdLst/>
              <a:ahLst/>
              <a:cxnLst/>
              <a:rect l="0" t="0" r="0" b="0"/>
              <a:pathLst>
                <a:path w="3466625" h="281565">
                  <a:moveTo>
                    <a:pt x="0" y="281565"/>
                  </a:moveTo>
                  <a:lnTo>
                    <a:pt x="495232" y="168939"/>
                  </a:lnTo>
                  <a:lnTo>
                    <a:pt x="990464" y="168939"/>
                  </a:lnTo>
                  <a:lnTo>
                    <a:pt x="1485696" y="168939"/>
                  </a:lnTo>
                  <a:lnTo>
                    <a:pt x="1980928" y="168939"/>
                  </a:lnTo>
                  <a:lnTo>
                    <a:pt x="2476160" y="168939"/>
                  </a:lnTo>
                  <a:lnTo>
                    <a:pt x="2971392" y="56313"/>
                  </a:lnTo>
                  <a:lnTo>
                    <a:pt x="3466625" y="0"/>
                  </a:lnTo>
                </a:path>
              </a:pathLst>
            </a:custGeom>
            <a:ln w="65043" cap="flat">
              <a:solidFill>
                <a:srgbClr val="000000">
                  <a:alpha val="100000"/>
                </a:srgbClr>
              </a:solidFill>
              <a:prstDash val="solid"/>
              <a:round/>
            </a:ln>
          </p:spPr>
          <p:txBody>
            <a:bodyPr/>
            <a:lstStyle/>
            <a:p>
              <a:endParaRPr/>
            </a:p>
          </p:txBody>
        </p:sp>
        <p:sp>
          <p:nvSpPr>
            <p:cNvPr id="24" name="pl24"/>
            <p:cNvSpPr/>
            <p:nvPr/>
          </p:nvSpPr>
          <p:spPr>
            <a:xfrm>
              <a:off x="1084415" y="2718327"/>
              <a:ext cx="3466625" cy="281565"/>
            </a:xfrm>
            <a:custGeom>
              <a:avLst/>
              <a:gdLst/>
              <a:ahLst/>
              <a:cxnLst/>
              <a:rect l="0" t="0" r="0" b="0"/>
              <a:pathLst>
                <a:path w="3466625" h="281565">
                  <a:moveTo>
                    <a:pt x="0" y="281565"/>
                  </a:moveTo>
                  <a:lnTo>
                    <a:pt x="495232" y="168939"/>
                  </a:lnTo>
                  <a:lnTo>
                    <a:pt x="990464" y="168939"/>
                  </a:lnTo>
                  <a:lnTo>
                    <a:pt x="1485696" y="168939"/>
                  </a:lnTo>
                  <a:lnTo>
                    <a:pt x="1980928" y="168939"/>
                  </a:lnTo>
                  <a:lnTo>
                    <a:pt x="2476160" y="168939"/>
                  </a:lnTo>
                  <a:lnTo>
                    <a:pt x="2971392" y="56313"/>
                  </a:lnTo>
                  <a:lnTo>
                    <a:pt x="3466625" y="0"/>
                  </a:lnTo>
                </a:path>
              </a:pathLst>
            </a:custGeom>
            <a:ln w="40651" cap="flat">
              <a:solidFill>
                <a:srgbClr val="0058AB">
                  <a:alpha val="100000"/>
                </a:srgbClr>
              </a:solidFill>
              <a:prstDash val="solid"/>
              <a:round/>
            </a:ln>
          </p:spPr>
          <p:txBody>
            <a:bodyPr/>
            <a:lstStyle/>
            <a:p>
              <a:endParaRPr/>
            </a:p>
          </p:txBody>
        </p:sp>
        <p:sp>
          <p:nvSpPr>
            <p:cNvPr id="25" name="tx25"/>
            <p:cNvSpPr/>
            <p:nvPr/>
          </p:nvSpPr>
          <p:spPr>
            <a:xfrm>
              <a:off x="1024125" y="28275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6" name="tx26"/>
            <p:cNvSpPr/>
            <p:nvPr/>
          </p:nvSpPr>
          <p:spPr>
            <a:xfrm>
              <a:off x="1519358" y="271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7" name="tx27"/>
            <p:cNvSpPr/>
            <p:nvPr/>
          </p:nvSpPr>
          <p:spPr>
            <a:xfrm>
              <a:off x="2014590" y="271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8" name="tx28"/>
            <p:cNvSpPr/>
            <p:nvPr/>
          </p:nvSpPr>
          <p:spPr>
            <a:xfrm>
              <a:off x="2509822" y="271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 name="tx29"/>
            <p:cNvSpPr/>
            <p:nvPr/>
          </p:nvSpPr>
          <p:spPr>
            <a:xfrm>
              <a:off x="3005054" y="271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 name="tx30"/>
            <p:cNvSpPr/>
            <p:nvPr/>
          </p:nvSpPr>
          <p:spPr>
            <a:xfrm>
              <a:off x="3500286" y="27149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1" name="tx31"/>
            <p:cNvSpPr/>
            <p:nvPr/>
          </p:nvSpPr>
          <p:spPr>
            <a:xfrm>
              <a:off x="3995518" y="26022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2" name="tx32"/>
            <p:cNvSpPr/>
            <p:nvPr/>
          </p:nvSpPr>
          <p:spPr>
            <a:xfrm>
              <a:off x="4490751" y="25459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3" name="tx33"/>
            <p:cNvSpPr/>
            <p:nvPr/>
          </p:nvSpPr>
          <p:spPr>
            <a:xfrm>
              <a:off x="707191" y="39661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4" name="tx34"/>
            <p:cNvSpPr/>
            <p:nvPr/>
          </p:nvSpPr>
          <p:spPr>
            <a:xfrm>
              <a:off x="707191" y="3403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5" name="tx35"/>
            <p:cNvSpPr/>
            <p:nvPr/>
          </p:nvSpPr>
          <p:spPr>
            <a:xfrm>
              <a:off x="707191" y="28398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6" name="tx36"/>
            <p:cNvSpPr/>
            <p:nvPr/>
          </p:nvSpPr>
          <p:spPr>
            <a:xfrm>
              <a:off x="707191" y="22767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7" name="tx37"/>
            <p:cNvSpPr/>
            <p:nvPr/>
          </p:nvSpPr>
          <p:spPr>
            <a:xfrm>
              <a:off x="636560" y="171362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8" name="tx38"/>
            <p:cNvSpPr/>
            <p:nvPr/>
          </p:nvSpPr>
          <p:spPr>
            <a:xfrm rot="-5400000">
              <a:off x="94219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39" name="tx39"/>
            <p:cNvSpPr/>
            <p:nvPr/>
          </p:nvSpPr>
          <p:spPr>
            <a:xfrm rot="-5400000">
              <a:off x="1932656"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0" name="tx40"/>
            <p:cNvSpPr/>
            <p:nvPr/>
          </p:nvSpPr>
          <p:spPr>
            <a:xfrm rot="-5400000">
              <a:off x="292312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1" name="tx41"/>
            <p:cNvSpPr/>
            <p:nvPr/>
          </p:nvSpPr>
          <p:spPr>
            <a:xfrm rot="-5400000">
              <a:off x="391358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2" name="tx42"/>
            <p:cNvSpPr/>
            <p:nvPr/>
          </p:nvSpPr>
          <p:spPr>
            <a:xfrm rot="-5400000">
              <a:off x="14297" y="2827673"/>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3" name="pl43"/>
            <p:cNvSpPr/>
            <p:nvPr/>
          </p:nvSpPr>
          <p:spPr>
            <a:xfrm>
              <a:off x="104130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4" name="pl44"/>
            <p:cNvSpPr/>
            <p:nvPr/>
          </p:nvSpPr>
          <p:spPr>
            <a:xfrm>
              <a:off x="219753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5" name="pl45"/>
            <p:cNvSpPr/>
            <p:nvPr/>
          </p:nvSpPr>
          <p:spPr>
            <a:xfrm>
              <a:off x="341019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6" name="pl46"/>
            <p:cNvSpPr/>
            <p:nvPr/>
          </p:nvSpPr>
          <p:spPr>
            <a:xfrm>
              <a:off x="464418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47" name="tx47"/>
            <p:cNvSpPr/>
            <p:nvPr/>
          </p:nvSpPr>
          <p:spPr>
            <a:xfrm>
              <a:off x="18045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48" name="tx48"/>
            <p:cNvSpPr/>
            <p:nvPr/>
          </p:nvSpPr>
          <p:spPr>
            <a:xfrm>
              <a:off x="130840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49" name="tx49"/>
            <p:cNvSpPr/>
            <p:nvPr/>
          </p:nvSpPr>
          <p:spPr>
            <a:xfrm>
              <a:off x="246463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50" name="tx50"/>
            <p:cNvSpPr/>
            <p:nvPr/>
          </p:nvSpPr>
          <p:spPr>
            <a:xfrm>
              <a:off x="367729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51" name="tx51"/>
            <p:cNvSpPr/>
            <p:nvPr/>
          </p:nvSpPr>
          <p:spPr>
            <a:xfrm>
              <a:off x="491128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52" name="tx52"/>
            <p:cNvSpPr/>
            <p:nvPr/>
          </p:nvSpPr>
          <p:spPr>
            <a:xfrm>
              <a:off x="1331084" y="1414185"/>
              <a:ext cx="2973288"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Central Africa, 2018-2025</a:t>
              </a:r>
            </a:p>
          </p:txBody>
        </p:sp>
        <p:sp>
          <p:nvSpPr>
            <p:cNvPr id="53" name="pl53"/>
            <p:cNvSpPr/>
            <p:nvPr/>
          </p:nvSpPr>
          <p:spPr>
            <a:xfrm>
              <a:off x="5191534" y="3919674"/>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191534" y="2981122"/>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5191534" y="204257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5191534" y="345039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191534" y="2511846"/>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36486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635532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34579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833625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364865" y="1948715"/>
              <a:ext cx="3466625" cy="938551"/>
            </a:xfrm>
            <a:custGeom>
              <a:avLst/>
              <a:gdLst/>
              <a:ahLst/>
              <a:cxnLst/>
              <a:rect l="0" t="0" r="0" b="0"/>
              <a:pathLst>
                <a:path w="3466625" h="938551">
                  <a:moveTo>
                    <a:pt x="0" y="938551"/>
                  </a:moveTo>
                  <a:lnTo>
                    <a:pt x="495232" y="563131"/>
                  </a:lnTo>
                  <a:lnTo>
                    <a:pt x="990464" y="563131"/>
                  </a:lnTo>
                  <a:lnTo>
                    <a:pt x="1485696" y="563131"/>
                  </a:lnTo>
                  <a:lnTo>
                    <a:pt x="1980928" y="563131"/>
                  </a:lnTo>
                  <a:lnTo>
                    <a:pt x="2476160" y="563131"/>
                  </a:lnTo>
                  <a:lnTo>
                    <a:pt x="2971392" y="187710"/>
                  </a:lnTo>
                  <a:lnTo>
                    <a:pt x="3466625" y="0"/>
                  </a:lnTo>
                </a:path>
              </a:pathLst>
            </a:custGeom>
            <a:ln w="27101" cap="flat">
              <a:solidFill>
                <a:srgbClr val="0058AB">
                  <a:alpha val="69803"/>
                </a:srgbClr>
              </a:solidFill>
              <a:prstDash val="solid"/>
              <a:round/>
            </a:ln>
          </p:spPr>
          <p:txBody>
            <a:bodyPr/>
            <a:lstStyle/>
            <a:p>
              <a:endParaRPr/>
            </a:p>
          </p:txBody>
        </p:sp>
        <p:sp>
          <p:nvSpPr>
            <p:cNvPr id="63" name="pl63"/>
            <p:cNvSpPr/>
            <p:nvPr/>
          </p:nvSpPr>
          <p:spPr>
            <a:xfrm>
              <a:off x="5364865" y="2511846"/>
              <a:ext cx="3466625" cy="1126262"/>
            </a:xfrm>
            <a:custGeom>
              <a:avLst/>
              <a:gdLst/>
              <a:ahLst/>
              <a:cxnLst/>
              <a:rect l="0" t="0" r="0" b="0"/>
              <a:pathLst>
                <a:path w="3466625" h="1126262">
                  <a:moveTo>
                    <a:pt x="0" y="0"/>
                  </a:moveTo>
                  <a:lnTo>
                    <a:pt x="495232" y="0"/>
                  </a:lnTo>
                  <a:lnTo>
                    <a:pt x="990464" y="0"/>
                  </a:lnTo>
                  <a:lnTo>
                    <a:pt x="1485696" y="375420"/>
                  </a:lnTo>
                  <a:lnTo>
                    <a:pt x="1980928" y="187710"/>
                  </a:lnTo>
                  <a:lnTo>
                    <a:pt x="2476160" y="750841"/>
                  </a:lnTo>
                  <a:lnTo>
                    <a:pt x="2971392" y="1126262"/>
                  </a:lnTo>
                  <a:lnTo>
                    <a:pt x="3466625" y="0"/>
                  </a:lnTo>
                </a:path>
              </a:pathLst>
            </a:custGeom>
            <a:ln w="27101" cap="flat">
              <a:solidFill>
                <a:srgbClr val="1CABE2">
                  <a:alpha val="69803"/>
                </a:srgbClr>
              </a:solidFill>
              <a:prstDash val="solid"/>
              <a:round/>
            </a:ln>
          </p:spPr>
          <p:txBody>
            <a:bodyPr/>
            <a:lstStyle/>
            <a:p>
              <a:endParaRPr/>
            </a:p>
          </p:txBody>
        </p:sp>
        <p:sp>
          <p:nvSpPr>
            <p:cNvPr id="64" name="pl64"/>
            <p:cNvSpPr/>
            <p:nvPr/>
          </p:nvSpPr>
          <p:spPr>
            <a:xfrm>
              <a:off x="5364865" y="1761004"/>
              <a:ext cx="3466625" cy="750841"/>
            </a:xfrm>
            <a:custGeom>
              <a:avLst/>
              <a:gdLst/>
              <a:ahLst/>
              <a:cxnLst/>
              <a:rect l="0" t="0" r="0" b="0"/>
              <a:pathLst>
                <a:path w="3466625" h="750841">
                  <a:moveTo>
                    <a:pt x="0" y="563131"/>
                  </a:moveTo>
                  <a:lnTo>
                    <a:pt x="495232" y="750841"/>
                  </a:lnTo>
                  <a:lnTo>
                    <a:pt x="990464" y="750841"/>
                  </a:lnTo>
                  <a:lnTo>
                    <a:pt x="1485696" y="750841"/>
                  </a:lnTo>
                  <a:lnTo>
                    <a:pt x="1980928" y="750841"/>
                  </a:lnTo>
                  <a:lnTo>
                    <a:pt x="2476160" y="375420"/>
                  </a:lnTo>
                  <a:lnTo>
                    <a:pt x="2971392" y="187710"/>
                  </a:lnTo>
                  <a:lnTo>
                    <a:pt x="3466625" y="0"/>
                  </a:lnTo>
                </a:path>
              </a:pathLst>
            </a:custGeom>
            <a:ln w="27101" cap="flat">
              <a:solidFill>
                <a:srgbClr val="00833D">
                  <a:alpha val="69803"/>
                </a:srgbClr>
              </a:solidFill>
              <a:prstDash val="solid"/>
              <a:round/>
            </a:ln>
          </p:spPr>
          <p:txBody>
            <a:bodyPr/>
            <a:lstStyle/>
            <a:p>
              <a:endParaRPr/>
            </a:p>
          </p:txBody>
        </p:sp>
        <p:sp>
          <p:nvSpPr>
            <p:cNvPr id="65" name="pl65"/>
            <p:cNvSpPr/>
            <p:nvPr/>
          </p:nvSpPr>
          <p:spPr>
            <a:xfrm>
              <a:off x="5364865" y="2511846"/>
              <a:ext cx="3466625" cy="1126262"/>
            </a:xfrm>
            <a:custGeom>
              <a:avLst/>
              <a:gdLst/>
              <a:ahLst/>
              <a:cxnLst/>
              <a:rect l="0" t="0" r="0" b="0"/>
              <a:pathLst>
                <a:path w="3466625" h="1126262">
                  <a:moveTo>
                    <a:pt x="0" y="0"/>
                  </a:moveTo>
                  <a:lnTo>
                    <a:pt x="495232" y="0"/>
                  </a:lnTo>
                  <a:lnTo>
                    <a:pt x="990464" y="563131"/>
                  </a:lnTo>
                  <a:lnTo>
                    <a:pt x="1485696" y="750841"/>
                  </a:lnTo>
                  <a:lnTo>
                    <a:pt x="1980928" y="938551"/>
                  </a:lnTo>
                  <a:lnTo>
                    <a:pt x="2476160" y="0"/>
                  </a:lnTo>
                  <a:lnTo>
                    <a:pt x="2971392" y="563131"/>
                  </a:lnTo>
                  <a:lnTo>
                    <a:pt x="3466625" y="1126262"/>
                  </a:lnTo>
                </a:path>
              </a:pathLst>
            </a:custGeom>
            <a:ln w="27101" cap="flat">
              <a:solidFill>
                <a:srgbClr val="80BD41">
                  <a:alpha val="69803"/>
                </a:srgbClr>
              </a:solidFill>
              <a:prstDash val="solid"/>
              <a:round/>
            </a:ln>
          </p:spPr>
          <p:txBody>
            <a:bodyPr/>
            <a:lstStyle/>
            <a:p>
              <a:endParaRPr/>
            </a:p>
          </p:txBody>
        </p:sp>
        <p:sp>
          <p:nvSpPr>
            <p:cNvPr id="66" name="pl66"/>
            <p:cNvSpPr/>
            <p:nvPr/>
          </p:nvSpPr>
          <p:spPr>
            <a:xfrm>
              <a:off x="5364865" y="2324135"/>
              <a:ext cx="3466625" cy="1689393"/>
            </a:xfrm>
            <a:custGeom>
              <a:avLst/>
              <a:gdLst/>
              <a:ahLst/>
              <a:cxnLst/>
              <a:rect l="0" t="0" r="0" b="0"/>
              <a:pathLst>
                <a:path w="3466625" h="1689393">
                  <a:moveTo>
                    <a:pt x="0" y="375420"/>
                  </a:moveTo>
                  <a:lnTo>
                    <a:pt x="495232" y="187710"/>
                  </a:lnTo>
                  <a:lnTo>
                    <a:pt x="990464" y="563131"/>
                  </a:lnTo>
                  <a:lnTo>
                    <a:pt x="1485696" y="1689393"/>
                  </a:lnTo>
                  <a:lnTo>
                    <a:pt x="1980928" y="938551"/>
                  </a:lnTo>
                  <a:lnTo>
                    <a:pt x="2476160" y="187710"/>
                  </a:lnTo>
                  <a:lnTo>
                    <a:pt x="2971392" y="0"/>
                  </a:lnTo>
                  <a:lnTo>
                    <a:pt x="3466625" y="187710"/>
                  </a:lnTo>
                </a:path>
              </a:pathLst>
            </a:custGeom>
            <a:ln w="27101" cap="flat">
              <a:solidFill>
                <a:srgbClr val="6A1E74">
                  <a:alpha val="69803"/>
                </a:srgbClr>
              </a:solidFill>
              <a:prstDash val="solid"/>
              <a:round/>
            </a:ln>
          </p:spPr>
          <p:txBody>
            <a:bodyPr/>
            <a:lstStyle/>
            <a:p>
              <a:endParaRPr/>
            </a:p>
          </p:txBody>
        </p:sp>
        <p:sp>
          <p:nvSpPr>
            <p:cNvPr id="67" name="pl67"/>
            <p:cNvSpPr/>
            <p:nvPr/>
          </p:nvSpPr>
          <p:spPr>
            <a:xfrm>
              <a:off x="5364865" y="2511846"/>
              <a:ext cx="3466625" cy="0"/>
            </a:xfrm>
            <a:custGeom>
              <a:avLst/>
              <a:gdLst/>
              <a:ahLst/>
              <a:cxnLst/>
              <a:rect l="0" t="0" r="0" b="0"/>
              <a:pathLst>
                <a:path w="3466625">
                  <a:moveTo>
                    <a:pt x="0" y="0"/>
                  </a:moveTo>
                  <a:lnTo>
                    <a:pt x="0" y="0"/>
                  </a:lnTo>
                  <a:lnTo>
                    <a:pt x="0" y="0"/>
                  </a:lnTo>
                  <a:lnTo>
                    <a:pt x="0" y="0"/>
                  </a:lnTo>
                  <a:lnTo>
                    <a:pt x="0"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68" name="pl68"/>
            <p:cNvSpPr/>
            <p:nvPr/>
          </p:nvSpPr>
          <p:spPr>
            <a:xfrm>
              <a:off x="5364865" y="1948715"/>
              <a:ext cx="3466625" cy="938551"/>
            </a:xfrm>
            <a:custGeom>
              <a:avLst/>
              <a:gdLst/>
              <a:ahLst/>
              <a:cxnLst/>
              <a:rect l="0" t="0" r="0" b="0"/>
              <a:pathLst>
                <a:path w="3466625" h="938551">
                  <a:moveTo>
                    <a:pt x="0" y="938551"/>
                  </a:moveTo>
                  <a:lnTo>
                    <a:pt x="495232" y="563131"/>
                  </a:lnTo>
                  <a:lnTo>
                    <a:pt x="990464" y="563131"/>
                  </a:lnTo>
                  <a:lnTo>
                    <a:pt x="1485696" y="563131"/>
                  </a:lnTo>
                  <a:lnTo>
                    <a:pt x="1980928" y="563131"/>
                  </a:lnTo>
                  <a:lnTo>
                    <a:pt x="2476160" y="563131"/>
                  </a:lnTo>
                  <a:lnTo>
                    <a:pt x="2971392" y="187710"/>
                  </a:lnTo>
                  <a:lnTo>
                    <a:pt x="3466625" y="0"/>
                  </a:lnTo>
                </a:path>
              </a:pathLst>
            </a:custGeom>
            <a:ln w="65043" cap="flat">
              <a:solidFill>
                <a:srgbClr val="000000">
                  <a:alpha val="100000"/>
                </a:srgbClr>
              </a:solidFill>
              <a:prstDash val="solid"/>
              <a:round/>
            </a:ln>
          </p:spPr>
          <p:txBody>
            <a:bodyPr/>
            <a:lstStyle/>
            <a:p>
              <a:endParaRPr/>
            </a:p>
          </p:txBody>
        </p:sp>
        <p:sp>
          <p:nvSpPr>
            <p:cNvPr id="69" name="pl69"/>
            <p:cNvSpPr/>
            <p:nvPr/>
          </p:nvSpPr>
          <p:spPr>
            <a:xfrm>
              <a:off x="5364865" y="1948715"/>
              <a:ext cx="3466625" cy="938551"/>
            </a:xfrm>
            <a:custGeom>
              <a:avLst/>
              <a:gdLst/>
              <a:ahLst/>
              <a:cxnLst/>
              <a:rect l="0" t="0" r="0" b="0"/>
              <a:pathLst>
                <a:path w="3466625" h="938551">
                  <a:moveTo>
                    <a:pt x="0" y="938551"/>
                  </a:moveTo>
                  <a:lnTo>
                    <a:pt x="495232" y="563131"/>
                  </a:lnTo>
                  <a:lnTo>
                    <a:pt x="990464" y="563131"/>
                  </a:lnTo>
                  <a:lnTo>
                    <a:pt x="1485696" y="563131"/>
                  </a:lnTo>
                  <a:lnTo>
                    <a:pt x="1980928" y="563131"/>
                  </a:lnTo>
                  <a:lnTo>
                    <a:pt x="2476160" y="563131"/>
                  </a:lnTo>
                  <a:lnTo>
                    <a:pt x="2971392" y="187710"/>
                  </a:lnTo>
                  <a:lnTo>
                    <a:pt x="3466625" y="0"/>
                  </a:lnTo>
                </a:path>
              </a:pathLst>
            </a:custGeom>
            <a:ln w="40651" cap="flat">
              <a:solidFill>
                <a:srgbClr val="0058AB">
                  <a:alpha val="100000"/>
                </a:srgbClr>
              </a:solidFill>
              <a:prstDash val="solid"/>
              <a:round/>
            </a:ln>
          </p:spPr>
          <p:txBody>
            <a:bodyPr/>
            <a:lstStyle/>
            <a:p>
              <a:endParaRPr/>
            </a:p>
          </p:txBody>
        </p:sp>
        <p:sp>
          <p:nvSpPr>
            <p:cNvPr id="70" name="tx70"/>
            <p:cNvSpPr/>
            <p:nvPr/>
          </p:nvSpPr>
          <p:spPr>
            <a:xfrm>
              <a:off x="5316670" y="270847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1" name="tx71"/>
            <p:cNvSpPr/>
            <p:nvPr/>
          </p:nvSpPr>
          <p:spPr>
            <a:xfrm>
              <a:off x="5829952" y="23317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2" name="tx72"/>
            <p:cNvSpPr/>
            <p:nvPr/>
          </p:nvSpPr>
          <p:spPr>
            <a:xfrm>
              <a:off x="6325185" y="23317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3" name="tx73"/>
            <p:cNvSpPr/>
            <p:nvPr/>
          </p:nvSpPr>
          <p:spPr>
            <a:xfrm>
              <a:off x="6820417" y="23317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4" name="tx74"/>
            <p:cNvSpPr/>
            <p:nvPr/>
          </p:nvSpPr>
          <p:spPr>
            <a:xfrm>
              <a:off x="7315649" y="23317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5" name="tx75"/>
            <p:cNvSpPr/>
            <p:nvPr/>
          </p:nvSpPr>
          <p:spPr>
            <a:xfrm>
              <a:off x="7810881" y="23317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6" name="tx76"/>
            <p:cNvSpPr/>
            <p:nvPr/>
          </p:nvSpPr>
          <p:spPr>
            <a:xfrm>
              <a:off x="8306113" y="195763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7" name="tx77"/>
            <p:cNvSpPr/>
            <p:nvPr/>
          </p:nvSpPr>
          <p:spPr>
            <a:xfrm>
              <a:off x="8801345" y="176854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8" name="tx78"/>
            <p:cNvSpPr/>
            <p:nvPr/>
          </p:nvSpPr>
          <p:spPr>
            <a:xfrm>
              <a:off x="5015980" y="3404633"/>
              <a:ext cx="112923" cy="9121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a:t>
              </a:r>
            </a:p>
          </p:txBody>
        </p:sp>
        <p:sp>
          <p:nvSpPr>
            <p:cNvPr id="79" name="tx79"/>
            <p:cNvSpPr/>
            <p:nvPr/>
          </p:nvSpPr>
          <p:spPr>
            <a:xfrm>
              <a:off x="5058272" y="24644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rot="-5400000">
              <a:off x="522264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81" name="tx81"/>
            <p:cNvSpPr/>
            <p:nvPr/>
          </p:nvSpPr>
          <p:spPr>
            <a:xfrm rot="-5400000">
              <a:off x="6213105"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82" name="tx82"/>
            <p:cNvSpPr/>
            <p:nvPr/>
          </p:nvSpPr>
          <p:spPr>
            <a:xfrm rot="-5400000">
              <a:off x="720357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83" name="tx83"/>
            <p:cNvSpPr/>
            <p:nvPr/>
          </p:nvSpPr>
          <p:spPr>
            <a:xfrm rot="-5400000">
              <a:off x="819403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84" name="tx84"/>
            <p:cNvSpPr/>
            <p:nvPr/>
          </p:nvSpPr>
          <p:spPr>
            <a:xfrm rot="-5400000">
              <a:off x="4213698" y="2827673"/>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85" name="pl85"/>
            <p:cNvSpPr/>
            <p:nvPr/>
          </p:nvSpPr>
          <p:spPr>
            <a:xfrm>
              <a:off x="4193807" y="494223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86" name="pl86"/>
            <p:cNvSpPr/>
            <p:nvPr/>
          </p:nvSpPr>
          <p:spPr>
            <a:xfrm>
              <a:off x="4193807" y="4942236"/>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87" name="pl87"/>
            <p:cNvSpPr/>
            <p:nvPr/>
          </p:nvSpPr>
          <p:spPr>
            <a:xfrm>
              <a:off x="532175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88" name="pl88"/>
            <p:cNvSpPr/>
            <p:nvPr/>
          </p:nvSpPr>
          <p:spPr>
            <a:xfrm>
              <a:off x="647798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89" name="pl89"/>
            <p:cNvSpPr/>
            <p:nvPr/>
          </p:nvSpPr>
          <p:spPr>
            <a:xfrm>
              <a:off x="769064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0" name="pl90"/>
            <p:cNvSpPr/>
            <p:nvPr/>
          </p:nvSpPr>
          <p:spPr>
            <a:xfrm>
              <a:off x="892463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91" name="tx91"/>
            <p:cNvSpPr/>
            <p:nvPr/>
          </p:nvSpPr>
          <p:spPr>
            <a:xfrm>
              <a:off x="446090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92" name="tx92"/>
            <p:cNvSpPr/>
            <p:nvPr/>
          </p:nvSpPr>
          <p:spPr>
            <a:xfrm>
              <a:off x="558885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93" name="tx93"/>
            <p:cNvSpPr/>
            <p:nvPr/>
          </p:nvSpPr>
          <p:spPr>
            <a:xfrm>
              <a:off x="674508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94" name="tx94"/>
            <p:cNvSpPr/>
            <p:nvPr/>
          </p:nvSpPr>
          <p:spPr>
            <a:xfrm>
              <a:off x="795774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95" name="tx95"/>
            <p:cNvSpPr/>
            <p:nvPr/>
          </p:nvSpPr>
          <p:spPr>
            <a:xfrm>
              <a:off x="919173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96" name="tx96"/>
            <p:cNvSpPr/>
            <p:nvPr/>
          </p:nvSpPr>
          <p:spPr>
            <a:xfrm>
              <a:off x="5412327"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différence de couverture par rapport à 2019</a:t>
              </a:r>
            </a:p>
          </p:txBody>
        </p:sp>
        <p:sp>
          <p:nvSpPr>
            <p:cNvPr id="97" name="pl97"/>
            <p:cNvSpPr/>
            <p:nvPr/>
          </p:nvSpPr>
          <p:spPr>
            <a:xfrm>
              <a:off x="2693970"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98" name="pl98"/>
            <p:cNvSpPr/>
            <p:nvPr/>
          </p:nvSpPr>
          <p:spPr>
            <a:xfrm>
              <a:off x="5523948"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99" name="pl99"/>
            <p:cNvSpPr/>
            <p:nvPr/>
          </p:nvSpPr>
          <p:spPr>
            <a:xfrm>
              <a:off x="8353926"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0" name="pl100"/>
            <p:cNvSpPr/>
            <p:nvPr/>
          </p:nvSpPr>
          <p:spPr>
            <a:xfrm>
              <a:off x="911084" y="5837519"/>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911084" y="569673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911084" y="555595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1278981"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4108959"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938937"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rc106"/>
            <p:cNvSpPr/>
            <p:nvPr/>
          </p:nvSpPr>
          <p:spPr>
            <a:xfrm>
              <a:off x="1278981" y="5781206"/>
              <a:ext cx="6791947" cy="112626"/>
            </a:xfrm>
            <a:prstGeom prst="rect">
              <a:avLst/>
            </a:prstGeom>
            <a:solidFill>
              <a:srgbClr val="0058AB">
                <a:alpha val="80000"/>
              </a:srgbClr>
            </a:solidFill>
          </p:spPr>
          <p:txBody>
            <a:bodyPr/>
            <a:lstStyle/>
            <a:p>
              <a:endParaRPr/>
            </a:p>
          </p:txBody>
        </p:sp>
        <p:sp>
          <p:nvSpPr>
            <p:cNvPr id="107" name="rc107"/>
            <p:cNvSpPr/>
            <p:nvPr/>
          </p:nvSpPr>
          <p:spPr>
            <a:xfrm>
              <a:off x="1278981" y="5640423"/>
              <a:ext cx="7357943" cy="112626"/>
            </a:xfrm>
            <a:prstGeom prst="rect">
              <a:avLst/>
            </a:prstGeom>
            <a:solidFill>
              <a:srgbClr val="0058AB">
                <a:alpha val="80000"/>
              </a:srgbClr>
            </a:solidFill>
          </p:spPr>
          <p:txBody>
            <a:bodyPr/>
            <a:lstStyle/>
            <a:p>
              <a:endParaRPr/>
            </a:p>
          </p:txBody>
        </p:sp>
        <p:sp>
          <p:nvSpPr>
            <p:cNvPr id="108" name="rc108"/>
            <p:cNvSpPr/>
            <p:nvPr/>
          </p:nvSpPr>
          <p:spPr>
            <a:xfrm>
              <a:off x="1278981" y="5499641"/>
              <a:ext cx="6791947" cy="112626"/>
            </a:xfrm>
            <a:prstGeom prst="rect">
              <a:avLst/>
            </a:prstGeom>
            <a:solidFill>
              <a:srgbClr val="0058AB">
                <a:alpha val="80000"/>
              </a:srgbClr>
            </a:solidFill>
          </p:spPr>
          <p:txBody>
            <a:bodyPr/>
            <a:lstStyle/>
            <a:p>
              <a:endParaRPr/>
            </a:p>
          </p:txBody>
        </p:sp>
        <p:sp>
          <p:nvSpPr>
            <p:cNvPr id="109" name="tx109"/>
            <p:cNvSpPr/>
            <p:nvPr/>
          </p:nvSpPr>
          <p:spPr>
            <a:xfrm>
              <a:off x="8146278" y="579840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0" name="tx110"/>
            <p:cNvSpPr/>
            <p:nvPr/>
          </p:nvSpPr>
          <p:spPr>
            <a:xfrm>
              <a:off x="8712273" y="565624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1" name="tx111"/>
            <p:cNvSpPr/>
            <p:nvPr/>
          </p:nvSpPr>
          <p:spPr>
            <a:xfrm>
              <a:off x="8146278" y="551683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2" name="tx112"/>
            <p:cNvSpPr/>
            <p:nvPr/>
          </p:nvSpPr>
          <p:spPr>
            <a:xfrm>
              <a:off x="565928" y="579014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a:off x="565928" y="564936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a:off x="565928" y="550857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5" name="tx115"/>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16" name="tx116"/>
            <p:cNvSpPr/>
            <p:nvPr/>
          </p:nvSpPr>
          <p:spPr>
            <a:xfrm>
              <a:off x="3932412"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17" name="tx117"/>
            <p:cNvSpPr/>
            <p:nvPr/>
          </p:nvSpPr>
          <p:spPr>
            <a:xfrm>
              <a:off x="6762390"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18" name="tx118"/>
            <p:cNvSpPr/>
            <p:nvPr/>
          </p:nvSpPr>
          <p:spPr>
            <a:xfrm>
              <a:off x="4288797" y="6114428"/>
              <a:ext cx="133831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à dose zéro (millions)</a:t>
              </a:r>
            </a:p>
          </p:txBody>
        </p:sp>
        <p:sp>
          <p:nvSpPr>
            <p:cNvPr id="119" name="tx119"/>
            <p:cNvSpPr/>
            <p:nvPr/>
          </p:nvSpPr>
          <p:spPr>
            <a:xfrm>
              <a:off x="911084" y="5237291"/>
              <a:ext cx="3044725"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à dose zéro, Central Africa</a:t>
              </a:r>
            </a:p>
          </p:txBody>
        </p:sp>
        <p:sp>
          <p:nvSpPr>
            <p:cNvPr id="120" name="tx120"/>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1" name="tx121"/>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22" name="tx122"/>
            <p:cNvSpPr/>
            <p:nvPr/>
          </p:nvSpPr>
          <p:spPr>
            <a:xfrm>
              <a:off x="2655838" y="6517265"/>
              <a:ext cx="634898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à dose zéro (millions) en raison des arrondis.</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 Central Africa e se classait au 3e rang sur les 5 régions de l’UA, avec un taux de couverture du DTP1 de 83 %.
Le taux de couverture du DTP1 (83 %) était supérieur de 3 points de pourcentage à celui de 2019 (80 %).
Cela correspond à 1,2 million d’enfants n’ayant reçu aucune dose en 2025, contre 1,2 million d’enfants n’ayant reçu aucune dose en 2019.</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DTP1 s'est améliorée entre 2024 et 2025 dans plus de la moitié des régions et a dépassé les niveaux d'avant la pandémie dans plus de la moitié des régions, mais les progrès sont inégaux et des écarts persistent chez les enfants n'ayant reçu aucune dose.</a:t>
            </a:r>
          </a:p>
        </p:txBody>
      </p:sp>
      <p:grpSp>
        <p:nvGrpSpPr>
          <p:cNvPr id="125" name="Group 124"/>
          <p:cNvGrpSpPr/>
          <p:nvPr/>
        </p:nvGrpSpPr>
        <p:grpSpPr>
          <a:xfrm>
            <a:off x="292608" y="1005840"/>
            <a:ext cx="8595360" cy="28575"/>
            <a:chOff x="292608" y="1005840"/>
            <a:chExt cx="8595360" cy="28575"/>
          </a:xfrm>
        </p:grpSpPr>
        <p:sp>
          <p:nvSpPr>
            <p:cNvPr id="12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Dans le rapport « Central Africa », 2 pays sur 9 (22 %) affichaient une couverture vaccinale contre la diphtérie, le tétanos et la coqueluche (DTP1) inférieure à 70 % en 2025. Il s’agit de la République centrafricaine et du Gabon.
Ces pays représentent environ 305 000 (4 %) de la cohorte annuelle totale de nourrissons survivants dans la région.
Un (11 %) pays a atteint une couverture vaccinale DTP1 de 90 % ou plus, représentant 191 000 (3 %)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1 pays a atteint une couverture vaccinale d'au moins 90 % pour le DTP1, tandis que 2 pays affichaient une couverture inférieure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875080"/>
              <a:ext cx="2726010" cy="1494577"/>
            </a:xfrm>
            <a:prstGeom prst="rect">
              <a:avLst/>
            </a:prstGeom>
            <a:solidFill>
              <a:srgbClr val="EBEBEB">
                <a:alpha val="100000"/>
              </a:srgbClr>
            </a:solidFill>
          </p:spPr>
          <p:txBody>
            <a:bodyPr/>
            <a:lstStyle/>
            <a:p>
              <a:endParaRPr/>
            </a:p>
          </p:txBody>
        </p:sp>
        <p:sp>
          <p:nvSpPr>
            <p:cNvPr id="6" name="pl6"/>
            <p:cNvSpPr/>
            <p:nvPr/>
          </p:nvSpPr>
          <p:spPr>
            <a:xfrm>
              <a:off x="757200" y="199140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57204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15269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220107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757200" y="1781723"/>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36236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8811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2351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5891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943192"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2972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6512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300527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33593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881109" y="1647530"/>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BEBEBE">
                  <a:alpha val="69803"/>
                </a:srgbClr>
              </a:solidFill>
              <a:prstDash val="solid"/>
              <a:round/>
            </a:ln>
          </p:spPr>
          <p:txBody>
            <a:bodyPr/>
            <a:lstStyle/>
            <a:p>
              <a:endParaRPr/>
            </a:p>
          </p:txBody>
        </p:sp>
        <p:sp>
          <p:nvSpPr>
            <p:cNvPr id="22" name="pl22"/>
            <p:cNvSpPr/>
            <p:nvPr/>
          </p:nvSpPr>
          <p:spPr>
            <a:xfrm>
              <a:off x="881109" y="1395917"/>
              <a:ext cx="2478191" cy="150967"/>
            </a:xfrm>
            <a:custGeom>
              <a:avLst/>
              <a:gdLst/>
              <a:ahLst/>
              <a:cxnLst/>
              <a:rect l="0" t="0" r="0" b="0"/>
              <a:pathLst>
                <a:path w="2478191" h="150967">
                  <a:moveTo>
                    <a:pt x="0" y="67096"/>
                  </a:moveTo>
                  <a:lnTo>
                    <a:pt x="354027" y="16774"/>
                  </a:lnTo>
                  <a:lnTo>
                    <a:pt x="708054" y="0"/>
                  </a:lnTo>
                  <a:lnTo>
                    <a:pt x="1062082" y="33548"/>
                  </a:lnTo>
                  <a:lnTo>
                    <a:pt x="1416109" y="83870"/>
                  </a:lnTo>
                  <a:lnTo>
                    <a:pt x="1770136" y="150967"/>
                  </a:lnTo>
                  <a:lnTo>
                    <a:pt x="2124164" y="150967"/>
                  </a:lnTo>
                  <a:lnTo>
                    <a:pt x="2478191" y="150967"/>
                  </a:lnTo>
                </a:path>
              </a:pathLst>
            </a:custGeom>
            <a:ln w="40651" cap="flat">
              <a:solidFill>
                <a:srgbClr val="BEBEBE">
                  <a:alpha val="69803"/>
                </a:srgbClr>
              </a:solidFill>
              <a:prstDash val="solid"/>
              <a:round/>
            </a:ln>
          </p:spPr>
          <p:txBody>
            <a:bodyPr/>
            <a:lstStyle/>
            <a:p>
              <a:endParaRPr/>
            </a:p>
          </p:txBody>
        </p:sp>
        <p:sp>
          <p:nvSpPr>
            <p:cNvPr id="23" name="pl23"/>
            <p:cNvSpPr/>
            <p:nvPr/>
          </p:nvSpPr>
          <p:spPr>
            <a:xfrm>
              <a:off x="881109" y="1395917"/>
              <a:ext cx="2478191" cy="150967"/>
            </a:xfrm>
            <a:custGeom>
              <a:avLst/>
              <a:gdLst/>
              <a:ahLst/>
              <a:cxnLst/>
              <a:rect l="0" t="0" r="0" b="0"/>
              <a:pathLst>
                <a:path w="2478191" h="150967">
                  <a:moveTo>
                    <a:pt x="0" y="67096"/>
                  </a:moveTo>
                  <a:lnTo>
                    <a:pt x="354027" y="16774"/>
                  </a:lnTo>
                  <a:lnTo>
                    <a:pt x="708054" y="0"/>
                  </a:lnTo>
                  <a:lnTo>
                    <a:pt x="1062082" y="33548"/>
                  </a:lnTo>
                  <a:lnTo>
                    <a:pt x="1416109" y="83870"/>
                  </a:lnTo>
                  <a:lnTo>
                    <a:pt x="1770136" y="150967"/>
                  </a:lnTo>
                  <a:lnTo>
                    <a:pt x="2124164" y="150967"/>
                  </a:lnTo>
                  <a:lnTo>
                    <a:pt x="2478191" y="150967"/>
                  </a:lnTo>
                </a:path>
              </a:pathLst>
            </a:custGeom>
            <a:ln w="35231" cap="flat">
              <a:solidFill>
                <a:srgbClr val="BEBEBE">
                  <a:alpha val="69803"/>
                </a:srgbClr>
              </a:solidFill>
              <a:prstDash val="solid"/>
              <a:round/>
            </a:ln>
          </p:spPr>
          <p:txBody>
            <a:bodyPr/>
            <a:lstStyle/>
            <a:p>
              <a:endParaRPr/>
            </a:p>
          </p:txBody>
        </p:sp>
        <p:sp>
          <p:nvSpPr>
            <p:cNvPr id="24" name="pl24"/>
            <p:cNvSpPr/>
            <p:nvPr/>
          </p:nvSpPr>
          <p:spPr>
            <a:xfrm>
              <a:off x="881109" y="1647530"/>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6B6B6B">
                  <a:alpha val="100000"/>
                </a:srgbClr>
              </a:solidFill>
              <a:prstDash val="solid"/>
              <a:round/>
            </a:ln>
          </p:spPr>
          <p:txBody>
            <a:bodyPr/>
            <a:lstStyle/>
            <a:p>
              <a:endParaRPr/>
            </a:p>
          </p:txBody>
        </p:sp>
        <p:sp>
          <p:nvSpPr>
            <p:cNvPr id="25" name="pl25"/>
            <p:cNvSpPr/>
            <p:nvPr/>
          </p:nvSpPr>
          <p:spPr>
            <a:xfrm>
              <a:off x="881109" y="1395917"/>
              <a:ext cx="2478191" cy="150967"/>
            </a:xfrm>
            <a:custGeom>
              <a:avLst/>
              <a:gdLst/>
              <a:ahLst/>
              <a:cxnLst/>
              <a:rect l="0" t="0" r="0" b="0"/>
              <a:pathLst>
                <a:path w="2478191" h="150967">
                  <a:moveTo>
                    <a:pt x="0" y="67096"/>
                  </a:moveTo>
                  <a:lnTo>
                    <a:pt x="354027" y="16774"/>
                  </a:lnTo>
                  <a:lnTo>
                    <a:pt x="708054" y="0"/>
                  </a:lnTo>
                  <a:lnTo>
                    <a:pt x="1062082" y="33548"/>
                  </a:lnTo>
                  <a:lnTo>
                    <a:pt x="1416109" y="83870"/>
                  </a:lnTo>
                  <a:lnTo>
                    <a:pt x="1770136" y="150967"/>
                  </a:lnTo>
                  <a:lnTo>
                    <a:pt x="2124164" y="150967"/>
                  </a:lnTo>
                  <a:lnTo>
                    <a:pt x="2478191" y="150967"/>
                  </a:lnTo>
                </a:path>
              </a:pathLst>
            </a:custGeom>
            <a:ln w="40651" cap="flat">
              <a:solidFill>
                <a:srgbClr val="000000">
                  <a:alpha val="100000"/>
                </a:srgbClr>
              </a:solidFill>
              <a:prstDash val="solid"/>
              <a:round/>
            </a:ln>
          </p:spPr>
          <p:txBody>
            <a:bodyPr/>
            <a:lstStyle/>
            <a:p>
              <a:endParaRPr/>
            </a:p>
          </p:txBody>
        </p:sp>
        <p:sp>
          <p:nvSpPr>
            <p:cNvPr id="26" name="pl26"/>
            <p:cNvSpPr/>
            <p:nvPr/>
          </p:nvSpPr>
          <p:spPr>
            <a:xfrm>
              <a:off x="881109" y="1395917"/>
              <a:ext cx="2478191" cy="150967"/>
            </a:xfrm>
            <a:custGeom>
              <a:avLst/>
              <a:gdLst/>
              <a:ahLst/>
              <a:cxnLst/>
              <a:rect l="0" t="0" r="0" b="0"/>
              <a:pathLst>
                <a:path w="2478191" h="150967">
                  <a:moveTo>
                    <a:pt x="0" y="67096"/>
                  </a:moveTo>
                  <a:lnTo>
                    <a:pt x="354027" y="16774"/>
                  </a:lnTo>
                  <a:lnTo>
                    <a:pt x="708054" y="0"/>
                  </a:lnTo>
                  <a:lnTo>
                    <a:pt x="1062082" y="33548"/>
                  </a:lnTo>
                  <a:lnTo>
                    <a:pt x="1416109" y="83870"/>
                  </a:lnTo>
                  <a:lnTo>
                    <a:pt x="1770136" y="150967"/>
                  </a:lnTo>
                  <a:lnTo>
                    <a:pt x="2124164" y="150967"/>
                  </a:lnTo>
                  <a:lnTo>
                    <a:pt x="2478191" y="150967"/>
                  </a:lnTo>
                </a:path>
              </a:pathLst>
            </a:custGeom>
            <a:ln w="35231" cap="flat">
              <a:solidFill>
                <a:srgbClr val="1CABE2">
                  <a:alpha val="100000"/>
                </a:srgbClr>
              </a:solidFill>
              <a:prstDash val="solid"/>
              <a:round/>
            </a:ln>
          </p:spPr>
          <p:txBody>
            <a:bodyPr/>
            <a:lstStyle/>
            <a:p>
              <a:endParaRPr/>
            </a:p>
          </p:txBody>
        </p:sp>
        <p:sp>
          <p:nvSpPr>
            <p:cNvPr id="27" name="tx27"/>
            <p:cNvSpPr/>
            <p:nvPr/>
          </p:nvSpPr>
          <p:spPr>
            <a:xfrm>
              <a:off x="820820" y="12828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8" name="tx28"/>
            <p:cNvSpPr/>
            <p:nvPr/>
          </p:nvSpPr>
          <p:spPr>
            <a:xfrm>
              <a:off x="1174847" y="12325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9" name="tx29"/>
            <p:cNvSpPr/>
            <p:nvPr/>
          </p:nvSpPr>
          <p:spPr>
            <a:xfrm>
              <a:off x="1528874" y="12158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0" name="tx30"/>
            <p:cNvSpPr/>
            <p:nvPr/>
          </p:nvSpPr>
          <p:spPr>
            <a:xfrm>
              <a:off x="1882902" y="12493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1" name="tx31"/>
            <p:cNvSpPr/>
            <p:nvPr/>
          </p:nvSpPr>
          <p:spPr>
            <a:xfrm>
              <a:off x="2236929" y="12996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2" name="tx32"/>
            <p:cNvSpPr/>
            <p:nvPr/>
          </p:nvSpPr>
          <p:spPr>
            <a:xfrm>
              <a:off x="2590957" y="13667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3" name="tx33"/>
            <p:cNvSpPr/>
            <p:nvPr/>
          </p:nvSpPr>
          <p:spPr>
            <a:xfrm>
              <a:off x="2944984" y="13667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4" name="tx34"/>
            <p:cNvSpPr/>
            <p:nvPr/>
          </p:nvSpPr>
          <p:spPr>
            <a:xfrm>
              <a:off x="3299011" y="13667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 name="rc35"/>
            <p:cNvSpPr/>
            <p:nvPr/>
          </p:nvSpPr>
          <p:spPr>
            <a:xfrm>
              <a:off x="757200" y="2654108"/>
              <a:ext cx="2726010" cy="1494577"/>
            </a:xfrm>
            <a:prstGeom prst="rect">
              <a:avLst/>
            </a:prstGeom>
            <a:solidFill>
              <a:srgbClr val="EBEBEB">
                <a:alpha val="100000"/>
              </a:srgbClr>
            </a:solidFill>
          </p:spPr>
          <p:txBody>
            <a:bodyPr/>
            <a:lstStyle/>
            <a:p>
              <a:endParaRPr/>
            </a:p>
          </p:txBody>
        </p:sp>
        <p:sp>
          <p:nvSpPr>
            <p:cNvPr id="36" name="pl36"/>
            <p:cNvSpPr/>
            <p:nvPr/>
          </p:nvSpPr>
          <p:spPr>
            <a:xfrm>
              <a:off x="757200" y="3770428"/>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757200" y="335107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293172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3980105"/>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757200" y="3560751"/>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757200" y="314139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8811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2351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5891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943192"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2972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6512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300527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33593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881109" y="3426558"/>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BEBEBE">
                  <a:alpha val="69803"/>
                </a:srgbClr>
              </a:solidFill>
              <a:prstDash val="solid"/>
              <a:round/>
            </a:ln>
          </p:spPr>
          <p:txBody>
            <a:bodyPr/>
            <a:lstStyle/>
            <a:p>
              <a:endParaRPr/>
            </a:p>
          </p:txBody>
        </p:sp>
        <p:sp>
          <p:nvSpPr>
            <p:cNvPr id="52" name="pl52"/>
            <p:cNvSpPr/>
            <p:nvPr/>
          </p:nvSpPr>
          <p:spPr>
            <a:xfrm>
              <a:off x="881109" y="3510429"/>
              <a:ext cx="2478191" cy="268386"/>
            </a:xfrm>
            <a:custGeom>
              <a:avLst/>
              <a:gdLst/>
              <a:ahLst/>
              <a:cxnLst/>
              <a:rect l="0" t="0" r="0" b="0"/>
              <a:pathLst>
                <a:path w="2478191" h="268386">
                  <a:moveTo>
                    <a:pt x="0" y="0"/>
                  </a:moveTo>
                  <a:lnTo>
                    <a:pt x="354027" y="16774"/>
                  </a:lnTo>
                  <a:lnTo>
                    <a:pt x="708054" y="150967"/>
                  </a:lnTo>
                  <a:lnTo>
                    <a:pt x="1062082" y="33548"/>
                  </a:lnTo>
                  <a:lnTo>
                    <a:pt x="1416109" y="218064"/>
                  </a:lnTo>
                  <a:lnTo>
                    <a:pt x="1770136" y="83870"/>
                  </a:lnTo>
                  <a:lnTo>
                    <a:pt x="2124164" y="268386"/>
                  </a:lnTo>
                  <a:lnTo>
                    <a:pt x="2478191" y="218064"/>
                  </a:lnTo>
                </a:path>
              </a:pathLst>
            </a:custGeom>
            <a:ln w="40651" cap="flat">
              <a:solidFill>
                <a:srgbClr val="BEBEBE">
                  <a:alpha val="69803"/>
                </a:srgbClr>
              </a:solidFill>
              <a:prstDash val="solid"/>
              <a:round/>
            </a:ln>
          </p:spPr>
          <p:txBody>
            <a:bodyPr/>
            <a:lstStyle/>
            <a:p>
              <a:endParaRPr/>
            </a:p>
          </p:txBody>
        </p:sp>
        <p:sp>
          <p:nvSpPr>
            <p:cNvPr id="53" name="pl53"/>
            <p:cNvSpPr/>
            <p:nvPr/>
          </p:nvSpPr>
          <p:spPr>
            <a:xfrm>
              <a:off x="881109" y="3510429"/>
              <a:ext cx="2478191" cy="268386"/>
            </a:xfrm>
            <a:custGeom>
              <a:avLst/>
              <a:gdLst/>
              <a:ahLst/>
              <a:cxnLst/>
              <a:rect l="0" t="0" r="0" b="0"/>
              <a:pathLst>
                <a:path w="2478191" h="268386">
                  <a:moveTo>
                    <a:pt x="0" y="0"/>
                  </a:moveTo>
                  <a:lnTo>
                    <a:pt x="354027" y="16774"/>
                  </a:lnTo>
                  <a:lnTo>
                    <a:pt x="708054" y="150967"/>
                  </a:lnTo>
                  <a:lnTo>
                    <a:pt x="1062082" y="33548"/>
                  </a:lnTo>
                  <a:lnTo>
                    <a:pt x="1416109" y="218064"/>
                  </a:lnTo>
                  <a:lnTo>
                    <a:pt x="1770136" y="83870"/>
                  </a:lnTo>
                  <a:lnTo>
                    <a:pt x="2124164" y="268386"/>
                  </a:lnTo>
                  <a:lnTo>
                    <a:pt x="2478191" y="218064"/>
                  </a:lnTo>
                </a:path>
              </a:pathLst>
            </a:custGeom>
            <a:ln w="35231" cap="flat">
              <a:solidFill>
                <a:srgbClr val="BEBEBE">
                  <a:alpha val="69803"/>
                </a:srgbClr>
              </a:solidFill>
              <a:prstDash val="solid"/>
              <a:round/>
            </a:ln>
          </p:spPr>
          <p:txBody>
            <a:bodyPr/>
            <a:lstStyle/>
            <a:p>
              <a:endParaRPr/>
            </a:p>
          </p:txBody>
        </p:sp>
        <p:sp>
          <p:nvSpPr>
            <p:cNvPr id="54" name="pl54"/>
            <p:cNvSpPr/>
            <p:nvPr/>
          </p:nvSpPr>
          <p:spPr>
            <a:xfrm>
              <a:off x="881109" y="3426558"/>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6B6B6B">
                  <a:alpha val="100000"/>
                </a:srgbClr>
              </a:solidFill>
              <a:prstDash val="solid"/>
              <a:round/>
            </a:ln>
          </p:spPr>
          <p:txBody>
            <a:bodyPr/>
            <a:lstStyle/>
            <a:p>
              <a:endParaRPr/>
            </a:p>
          </p:txBody>
        </p:sp>
        <p:sp>
          <p:nvSpPr>
            <p:cNvPr id="55" name="pl55"/>
            <p:cNvSpPr/>
            <p:nvPr/>
          </p:nvSpPr>
          <p:spPr>
            <a:xfrm>
              <a:off x="881109" y="3510429"/>
              <a:ext cx="2478191" cy="268386"/>
            </a:xfrm>
            <a:custGeom>
              <a:avLst/>
              <a:gdLst/>
              <a:ahLst/>
              <a:cxnLst/>
              <a:rect l="0" t="0" r="0" b="0"/>
              <a:pathLst>
                <a:path w="2478191" h="268386">
                  <a:moveTo>
                    <a:pt x="0" y="0"/>
                  </a:moveTo>
                  <a:lnTo>
                    <a:pt x="354027" y="16774"/>
                  </a:lnTo>
                  <a:lnTo>
                    <a:pt x="708054" y="150967"/>
                  </a:lnTo>
                  <a:lnTo>
                    <a:pt x="1062082" y="33548"/>
                  </a:lnTo>
                  <a:lnTo>
                    <a:pt x="1416109" y="218064"/>
                  </a:lnTo>
                  <a:lnTo>
                    <a:pt x="1770136" y="83870"/>
                  </a:lnTo>
                  <a:lnTo>
                    <a:pt x="2124164" y="268386"/>
                  </a:lnTo>
                  <a:lnTo>
                    <a:pt x="2478191" y="218064"/>
                  </a:lnTo>
                </a:path>
              </a:pathLst>
            </a:custGeom>
            <a:ln w="40651" cap="flat">
              <a:solidFill>
                <a:srgbClr val="000000">
                  <a:alpha val="100000"/>
                </a:srgbClr>
              </a:solidFill>
              <a:prstDash val="solid"/>
              <a:round/>
            </a:ln>
          </p:spPr>
          <p:txBody>
            <a:bodyPr/>
            <a:lstStyle/>
            <a:p>
              <a:endParaRPr/>
            </a:p>
          </p:txBody>
        </p:sp>
        <p:sp>
          <p:nvSpPr>
            <p:cNvPr id="56" name="pl56"/>
            <p:cNvSpPr/>
            <p:nvPr/>
          </p:nvSpPr>
          <p:spPr>
            <a:xfrm>
              <a:off x="881109" y="3510429"/>
              <a:ext cx="2478191" cy="268386"/>
            </a:xfrm>
            <a:custGeom>
              <a:avLst/>
              <a:gdLst/>
              <a:ahLst/>
              <a:cxnLst/>
              <a:rect l="0" t="0" r="0" b="0"/>
              <a:pathLst>
                <a:path w="2478191" h="268386">
                  <a:moveTo>
                    <a:pt x="0" y="0"/>
                  </a:moveTo>
                  <a:lnTo>
                    <a:pt x="354027" y="16774"/>
                  </a:lnTo>
                  <a:lnTo>
                    <a:pt x="708054" y="150967"/>
                  </a:lnTo>
                  <a:lnTo>
                    <a:pt x="1062082" y="33548"/>
                  </a:lnTo>
                  <a:lnTo>
                    <a:pt x="1416109" y="218064"/>
                  </a:lnTo>
                  <a:lnTo>
                    <a:pt x="1770136" y="83870"/>
                  </a:lnTo>
                  <a:lnTo>
                    <a:pt x="2124164" y="268386"/>
                  </a:lnTo>
                  <a:lnTo>
                    <a:pt x="2478191" y="218064"/>
                  </a:lnTo>
                </a:path>
              </a:pathLst>
            </a:custGeom>
            <a:ln w="35231" cap="flat">
              <a:solidFill>
                <a:srgbClr val="1CABE2">
                  <a:alpha val="100000"/>
                </a:srgbClr>
              </a:solidFill>
              <a:prstDash val="solid"/>
              <a:round/>
            </a:ln>
          </p:spPr>
          <p:txBody>
            <a:bodyPr/>
            <a:lstStyle/>
            <a:p>
              <a:endParaRPr/>
            </a:p>
          </p:txBody>
        </p:sp>
        <p:sp>
          <p:nvSpPr>
            <p:cNvPr id="57" name="tx57"/>
            <p:cNvSpPr/>
            <p:nvPr/>
          </p:nvSpPr>
          <p:spPr>
            <a:xfrm>
              <a:off x="820820" y="33303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58" name="tx58"/>
            <p:cNvSpPr/>
            <p:nvPr/>
          </p:nvSpPr>
          <p:spPr>
            <a:xfrm>
              <a:off x="1174847" y="334973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59" name="tx59"/>
            <p:cNvSpPr/>
            <p:nvPr/>
          </p:nvSpPr>
          <p:spPr>
            <a:xfrm>
              <a:off x="1528874" y="3481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60" name="tx60"/>
            <p:cNvSpPr/>
            <p:nvPr/>
          </p:nvSpPr>
          <p:spPr>
            <a:xfrm>
              <a:off x="1882902" y="33638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61" name="tx61"/>
            <p:cNvSpPr/>
            <p:nvPr/>
          </p:nvSpPr>
          <p:spPr>
            <a:xfrm>
              <a:off x="2236929" y="3548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2" name="tx62"/>
            <p:cNvSpPr/>
            <p:nvPr/>
          </p:nvSpPr>
          <p:spPr>
            <a:xfrm>
              <a:off x="2590957" y="34141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63" name="tx63"/>
            <p:cNvSpPr/>
            <p:nvPr/>
          </p:nvSpPr>
          <p:spPr>
            <a:xfrm>
              <a:off x="2944984" y="35986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4" name="tx64"/>
            <p:cNvSpPr/>
            <p:nvPr/>
          </p:nvSpPr>
          <p:spPr>
            <a:xfrm>
              <a:off x="3299011" y="35483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65" name="rc65"/>
            <p:cNvSpPr/>
            <p:nvPr/>
          </p:nvSpPr>
          <p:spPr>
            <a:xfrm>
              <a:off x="757200" y="4433137"/>
              <a:ext cx="2726010" cy="1494577"/>
            </a:xfrm>
            <a:prstGeom prst="rect">
              <a:avLst/>
            </a:prstGeom>
            <a:solidFill>
              <a:srgbClr val="EBEBEB">
                <a:alpha val="100000"/>
              </a:srgbClr>
            </a:solidFill>
          </p:spPr>
          <p:txBody>
            <a:bodyPr/>
            <a:lstStyle/>
            <a:p>
              <a:endParaRPr/>
            </a:p>
          </p:txBody>
        </p:sp>
        <p:sp>
          <p:nvSpPr>
            <p:cNvPr id="66" name="pl66"/>
            <p:cNvSpPr/>
            <p:nvPr/>
          </p:nvSpPr>
          <p:spPr>
            <a:xfrm>
              <a:off x="757200" y="5549457"/>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757200" y="513010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757200" y="471074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5759134"/>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757200" y="533978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757200" y="492042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8811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2351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5891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1943192"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22972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26512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300527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33593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881109" y="5205587"/>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BEBEBE">
                  <a:alpha val="69803"/>
                </a:srgbClr>
              </a:solidFill>
              <a:prstDash val="solid"/>
              <a:round/>
            </a:ln>
          </p:spPr>
          <p:txBody>
            <a:bodyPr/>
            <a:lstStyle/>
            <a:p>
              <a:endParaRPr/>
            </a:p>
          </p:txBody>
        </p:sp>
        <p:sp>
          <p:nvSpPr>
            <p:cNvPr id="82" name="pl82"/>
            <p:cNvSpPr/>
            <p:nvPr/>
          </p:nvSpPr>
          <p:spPr>
            <a:xfrm>
              <a:off x="881109" y="5608166"/>
              <a:ext cx="2478191" cy="251612"/>
            </a:xfrm>
            <a:custGeom>
              <a:avLst/>
              <a:gdLst/>
              <a:ahLst/>
              <a:cxnLst/>
              <a:rect l="0" t="0" r="0" b="0"/>
              <a:pathLst>
                <a:path w="2478191" h="251612">
                  <a:moveTo>
                    <a:pt x="0" y="117419"/>
                  </a:moveTo>
                  <a:lnTo>
                    <a:pt x="354027" y="150967"/>
                  </a:lnTo>
                  <a:lnTo>
                    <a:pt x="708054" y="184515"/>
                  </a:lnTo>
                  <a:lnTo>
                    <a:pt x="1062082" y="218064"/>
                  </a:lnTo>
                  <a:lnTo>
                    <a:pt x="1416109" y="251612"/>
                  </a:lnTo>
                  <a:lnTo>
                    <a:pt x="1770136" y="167741"/>
                  </a:lnTo>
                  <a:lnTo>
                    <a:pt x="2124164" y="117419"/>
                  </a:lnTo>
                  <a:lnTo>
                    <a:pt x="2478191" y="0"/>
                  </a:lnTo>
                </a:path>
              </a:pathLst>
            </a:custGeom>
            <a:ln w="40651" cap="flat">
              <a:solidFill>
                <a:srgbClr val="BEBEBE">
                  <a:alpha val="69803"/>
                </a:srgbClr>
              </a:solidFill>
              <a:prstDash val="solid"/>
              <a:round/>
            </a:ln>
          </p:spPr>
          <p:txBody>
            <a:bodyPr/>
            <a:lstStyle/>
            <a:p>
              <a:endParaRPr/>
            </a:p>
          </p:txBody>
        </p:sp>
        <p:sp>
          <p:nvSpPr>
            <p:cNvPr id="83" name="pl83"/>
            <p:cNvSpPr/>
            <p:nvPr/>
          </p:nvSpPr>
          <p:spPr>
            <a:xfrm>
              <a:off x="881109" y="5608166"/>
              <a:ext cx="2478191" cy="251612"/>
            </a:xfrm>
            <a:custGeom>
              <a:avLst/>
              <a:gdLst/>
              <a:ahLst/>
              <a:cxnLst/>
              <a:rect l="0" t="0" r="0" b="0"/>
              <a:pathLst>
                <a:path w="2478191" h="251612">
                  <a:moveTo>
                    <a:pt x="0" y="117419"/>
                  </a:moveTo>
                  <a:lnTo>
                    <a:pt x="354027" y="150967"/>
                  </a:lnTo>
                  <a:lnTo>
                    <a:pt x="708054" y="184515"/>
                  </a:lnTo>
                  <a:lnTo>
                    <a:pt x="1062082" y="218064"/>
                  </a:lnTo>
                  <a:lnTo>
                    <a:pt x="1416109" y="251612"/>
                  </a:lnTo>
                  <a:lnTo>
                    <a:pt x="1770136" y="167741"/>
                  </a:lnTo>
                  <a:lnTo>
                    <a:pt x="2124164" y="117419"/>
                  </a:lnTo>
                  <a:lnTo>
                    <a:pt x="2478191" y="0"/>
                  </a:lnTo>
                </a:path>
              </a:pathLst>
            </a:custGeom>
            <a:ln w="35231" cap="flat">
              <a:solidFill>
                <a:srgbClr val="BEBEBE">
                  <a:alpha val="69803"/>
                </a:srgbClr>
              </a:solidFill>
              <a:prstDash val="solid"/>
              <a:round/>
            </a:ln>
          </p:spPr>
          <p:txBody>
            <a:bodyPr/>
            <a:lstStyle/>
            <a:p>
              <a:endParaRPr/>
            </a:p>
          </p:txBody>
        </p:sp>
        <p:sp>
          <p:nvSpPr>
            <p:cNvPr id="84" name="pl84"/>
            <p:cNvSpPr/>
            <p:nvPr/>
          </p:nvSpPr>
          <p:spPr>
            <a:xfrm>
              <a:off x="881109" y="5205587"/>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6B6B6B">
                  <a:alpha val="100000"/>
                </a:srgbClr>
              </a:solidFill>
              <a:prstDash val="solid"/>
              <a:round/>
            </a:ln>
          </p:spPr>
          <p:txBody>
            <a:bodyPr/>
            <a:lstStyle/>
            <a:p>
              <a:endParaRPr/>
            </a:p>
          </p:txBody>
        </p:sp>
        <p:sp>
          <p:nvSpPr>
            <p:cNvPr id="85" name="pl85"/>
            <p:cNvSpPr/>
            <p:nvPr/>
          </p:nvSpPr>
          <p:spPr>
            <a:xfrm>
              <a:off x="881109" y="5608166"/>
              <a:ext cx="2478191" cy="251612"/>
            </a:xfrm>
            <a:custGeom>
              <a:avLst/>
              <a:gdLst/>
              <a:ahLst/>
              <a:cxnLst/>
              <a:rect l="0" t="0" r="0" b="0"/>
              <a:pathLst>
                <a:path w="2478191" h="251612">
                  <a:moveTo>
                    <a:pt x="0" y="117419"/>
                  </a:moveTo>
                  <a:lnTo>
                    <a:pt x="354027" y="150967"/>
                  </a:lnTo>
                  <a:lnTo>
                    <a:pt x="708054" y="184515"/>
                  </a:lnTo>
                  <a:lnTo>
                    <a:pt x="1062082" y="218064"/>
                  </a:lnTo>
                  <a:lnTo>
                    <a:pt x="1416109" y="251612"/>
                  </a:lnTo>
                  <a:lnTo>
                    <a:pt x="1770136" y="167741"/>
                  </a:lnTo>
                  <a:lnTo>
                    <a:pt x="2124164" y="117419"/>
                  </a:lnTo>
                  <a:lnTo>
                    <a:pt x="2478191" y="0"/>
                  </a:lnTo>
                </a:path>
              </a:pathLst>
            </a:custGeom>
            <a:ln w="40651" cap="flat">
              <a:solidFill>
                <a:srgbClr val="000000">
                  <a:alpha val="100000"/>
                </a:srgbClr>
              </a:solidFill>
              <a:prstDash val="solid"/>
              <a:round/>
            </a:ln>
          </p:spPr>
          <p:txBody>
            <a:bodyPr/>
            <a:lstStyle/>
            <a:p>
              <a:endParaRPr/>
            </a:p>
          </p:txBody>
        </p:sp>
        <p:sp>
          <p:nvSpPr>
            <p:cNvPr id="86" name="pl86"/>
            <p:cNvSpPr/>
            <p:nvPr/>
          </p:nvSpPr>
          <p:spPr>
            <a:xfrm>
              <a:off x="881109" y="5608166"/>
              <a:ext cx="2478191" cy="251612"/>
            </a:xfrm>
            <a:custGeom>
              <a:avLst/>
              <a:gdLst/>
              <a:ahLst/>
              <a:cxnLst/>
              <a:rect l="0" t="0" r="0" b="0"/>
              <a:pathLst>
                <a:path w="2478191" h="251612">
                  <a:moveTo>
                    <a:pt x="0" y="117419"/>
                  </a:moveTo>
                  <a:lnTo>
                    <a:pt x="354027" y="150967"/>
                  </a:lnTo>
                  <a:lnTo>
                    <a:pt x="708054" y="184515"/>
                  </a:lnTo>
                  <a:lnTo>
                    <a:pt x="1062082" y="218064"/>
                  </a:lnTo>
                  <a:lnTo>
                    <a:pt x="1416109" y="251612"/>
                  </a:lnTo>
                  <a:lnTo>
                    <a:pt x="1770136" y="167741"/>
                  </a:lnTo>
                  <a:lnTo>
                    <a:pt x="2124164" y="117419"/>
                  </a:lnTo>
                  <a:lnTo>
                    <a:pt x="2478191" y="0"/>
                  </a:lnTo>
                </a:path>
              </a:pathLst>
            </a:custGeom>
            <a:ln w="35231" cap="flat">
              <a:solidFill>
                <a:srgbClr val="1CABE2">
                  <a:alpha val="100000"/>
                </a:srgbClr>
              </a:solidFill>
              <a:prstDash val="solid"/>
              <a:round/>
            </a:ln>
          </p:spPr>
          <p:txBody>
            <a:bodyPr/>
            <a:lstStyle/>
            <a:p>
              <a:endParaRPr/>
            </a:p>
          </p:txBody>
        </p:sp>
        <p:sp>
          <p:nvSpPr>
            <p:cNvPr id="87" name="tx87"/>
            <p:cNvSpPr/>
            <p:nvPr/>
          </p:nvSpPr>
          <p:spPr>
            <a:xfrm>
              <a:off x="820820" y="55454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88" name="tx88"/>
            <p:cNvSpPr/>
            <p:nvPr/>
          </p:nvSpPr>
          <p:spPr>
            <a:xfrm>
              <a:off x="1174847" y="55790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a:t>
              </a:r>
            </a:p>
          </p:txBody>
        </p:sp>
        <p:sp>
          <p:nvSpPr>
            <p:cNvPr id="89" name="tx89"/>
            <p:cNvSpPr/>
            <p:nvPr/>
          </p:nvSpPr>
          <p:spPr>
            <a:xfrm>
              <a:off x="1528874" y="56125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a:t>
              </a:r>
            </a:p>
          </p:txBody>
        </p:sp>
        <p:sp>
          <p:nvSpPr>
            <p:cNvPr id="90" name="tx90"/>
            <p:cNvSpPr/>
            <p:nvPr/>
          </p:nvSpPr>
          <p:spPr>
            <a:xfrm>
              <a:off x="1882902" y="56461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91" name="tx91"/>
            <p:cNvSpPr/>
            <p:nvPr/>
          </p:nvSpPr>
          <p:spPr>
            <a:xfrm>
              <a:off x="2236929" y="568130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92" name="tx92"/>
            <p:cNvSpPr/>
            <p:nvPr/>
          </p:nvSpPr>
          <p:spPr>
            <a:xfrm>
              <a:off x="2590957" y="55957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93" name="tx93"/>
            <p:cNvSpPr/>
            <p:nvPr/>
          </p:nvSpPr>
          <p:spPr>
            <a:xfrm>
              <a:off x="2944984" y="55454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94" name="tx94"/>
            <p:cNvSpPr/>
            <p:nvPr/>
          </p:nvSpPr>
          <p:spPr>
            <a:xfrm>
              <a:off x="3299011" y="54280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95" name="rc95"/>
            <p:cNvSpPr/>
            <p:nvPr/>
          </p:nvSpPr>
          <p:spPr>
            <a:xfrm>
              <a:off x="3552800" y="875080"/>
              <a:ext cx="2726010" cy="1494577"/>
            </a:xfrm>
            <a:prstGeom prst="rect">
              <a:avLst/>
            </a:prstGeom>
            <a:solidFill>
              <a:srgbClr val="EBEBEB">
                <a:alpha val="100000"/>
              </a:srgbClr>
            </a:solidFill>
          </p:spPr>
          <p:txBody>
            <a:bodyPr/>
            <a:lstStyle/>
            <a:p>
              <a:endParaRPr/>
            </a:p>
          </p:txBody>
        </p:sp>
        <p:sp>
          <p:nvSpPr>
            <p:cNvPr id="96" name="pl96"/>
            <p:cNvSpPr/>
            <p:nvPr/>
          </p:nvSpPr>
          <p:spPr>
            <a:xfrm>
              <a:off x="3552800" y="199140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3552800" y="157204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3552800" y="115269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35528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3552800" y="220107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3552800" y="1781723"/>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3552800" y="136236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36767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40307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43847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473879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50928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54468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580087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61549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3676709" y="1647530"/>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BEBEBE">
                  <a:alpha val="69803"/>
                </a:srgbClr>
              </a:solidFill>
              <a:prstDash val="solid"/>
              <a:round/>
            </a:ln>
          </p:spPr>
          <p:txBody>
            <a:bodyPr/>
            <a:lstStyle/>
            <a:p>
              <a:endParaRPr/>
            </a:p>
          </p:txBody>
        </p:sp>
        <p:sp>
          <p:nvSpPr>
            <p:cNvPr id="112" name="pl112"/>
            <p:cNvSpPr/>
            <p:nvPr/>
          </p:nvSpPr>
          <p:spPr>
            <a:xfrm>
              <a:off x="3676709" y="1597207"/>
              <a:ext cx="2478191" cy="234838"/>
            </a:xfrm>
            <a:custGeom>
              <a:avLst/>
              <a:gdLst/>
              <a:ahLst/>
              <a:cxnLst/>
              <a:rect l="0" t="0" r="0" b="0"/>
              <a:pathLst>
                <a:path w="2478191" h="234838">
                  <a:moveTo>
                    <a:pt x="0" y="201289"/>
                  </a:moveTo>
                  <a:lnTo>
                    <a:pt x="354027" y="234838"/>
                  </a:lnTo>
                  <a:lnTo>
                    <a:pt x="708054" y="201289"/>
                  </a:lnTo>
                  <a:lnTo>
                    <a:pt x="1062082" y="167741"/>
                  </a:lnTo>
                  <a:lnTo>
                    <a:pt x="1416109" y="167741"/>
                  </a:lnTo>
                  <a:lnTo>
                    <a:pt x="1770136" y="83870"/>
                  </a:lnTo>
                  <a:lnTo>
                    <a:pt x="2124164" y="67096"/>
                  </a:lnTo>
                  <a:lnTo>
                    <a:pt x="2478191" y="0"/>
                  </a:lnTo>
                </a:path>
              </a:pathLst>
            </a:custGeom>
            <a:ln w="40651" cap="flat">
              <a:solidFill>
                <a:srgbClr val="BEBEBE">
                  <a:alpha val="69803"/>
                </a:srgbClr>
              </a:solidFill>
              <a:prstDash val="solid"/>
              <a:round/>
            </a:ln>
          </p:spPr>
          <p:txBody>
            <a:bodyPr/>
            <a:lstStyle/>
            <a:p>
              <a:endParaRPr/>
            </a:p>
          </p:txBody>
        </p:sp>
        <p:sp>
          <p:nvSpPr>
            <p:cNvPr id="113" name="pl113"/>
            <p:cNvSpPr/>
            <p:nvPr/>
          </p:nvSpPr>
          <p:spPr>
            <a:xfrm>
              <a:off x="3676709" y="1597207"/>
              <a:ext cx="2478191" cy="234838"/>
            </a:xfrm>
            <a:custGeom>
              <a:avLst/>
              <a:gdLst/>
              <a:ahLst/>
              <a:cxnLst/>
              <a:rect l="0" t="0" r="0" b="0"/>
              <a:pathLst>
                <a:path w="2478191" h="234838">
                  <a:moveTo>
                    <a:pt x="0" y="201289"/>
                  </a:moveTo>
                  <a:lnTo>
                    <a:pt x="354027" y="234838"/>
                  </a:lnTo>
                  <a:lnTo>
                    <a:pt x="708054" y="201289"/>
                  </a:lnTo>
                  <a:lnTo>
                    <a:pt x="1062082" y="167741"/>
                  </a:lnTo>
                  <a:lnTo>
                    <a:pt x="1416109" y="167741"/>
                  </a:lnTo>
                  <a:lnTo>
                    <a:pt x="1770136" y="83870"/>
                  </a:lnTo>
                  <a:lnTo>
                    <a:pt x="2124164" y="67096"/>
                  </a:lnTo>
                  <a:lnTo>
                    <a:pt x="2478191" y="0"/>
                  </a:lnTo>
                </a:path>
              </a:pathLst>
            </a:custGeom>
            <a:ln w="35231" cap="flat">
              <a:solidFill>
                <a:srgbClr val="BEBEBE">
                  <a:alpha val="69803"/>
                </a:srgbClr>
              </a:solidFill>
              <a:prstDash val="solid"/>
              <a:round/>
            </a:ln>
          </p:spPr>
          <p:txBody>
            <a:bodyPr/>
            <a:lstStyle/>
            <a:p>
              <a:endParaRPr/>
            </a:p>
          </p:txBody>
        </p:sp>
        <p:sp>
          <p:nvSpPr>
            <p:cNvPr id="114" name="pl114"/>
            <p:cNvSpPr/>
            <p:nvPr/>
          </p:nvSpPr>
          <p:spPr>
            <a:xfrm>
              <a:off x="3676709" y="1647530"/>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6B6B6B">
                  <a:alpha val="100000"/>
                </a:srgbClr>
              </a:solidFill>
              <a:prstDash val="solid"/>
              <a:round/>
            </a:ln>
          </p:spPr>
          <p:txBody>
            <a:bodyPr/>
            <a:lstStyle/>
            <a:p>
              <a:endParaRPr/>
            </a:p>
          </p:txBody>
        </p:sp>
        <p:sp>
          <p:nvSpPr>
            <p:cNvPr id="115" name="pl115"/>
            <p:cNvSpPr/>
            <p:nvPr/>
          </p:nvSpPr>
          <p:spPr>
            <a:xfrm>
              <a:off x="3676709" y="1597207"/>
              <a:ext cx="2478191" cy="234838"/>
            </a:xfrm>
            <a:custGeom>
              <a:avLst/>
              <a:gdLst/>
              <a:ahLst/>
              <a:cxnLst/>
              <a:rect l="0" t="0" r="0" b="0"/>
              <a:pathLst>
                <a:path w="2478191" h="234838">
                  <a:moveTo>
                    <a:pt x="0" y="201289"/>
                  </a:moveTo>
                  <a:lnTo>
                    <a:pt x="354027" y="234838"/>
                  </a:lnTo>
                  <a:lnTo>
                    <a:pt x="708054" y="201289"/>
                  </a:lnTo>
                  <a:lnTo>
                    <a:pt x="1062082" y="167741"/>
                  </a:lnTo>
                  <a:lnTo>
                    <a:pt x="1416109" y="167741"/>
                  </a:lnTo>
                  <a:lnTo>
                    <a:pt x="1770136" y="83870"/>
                  </a:lnTo>
                  <a:lnTo>
                    <a:pt x="2124164" y="67096"/>
                  </a:lnTo>
                  <a:lnTo>
                    <a:pt x="2478191" y="0"/>
                  </a:lnTo>
                </a:path>
              </a:pathLst>
            </a:custGeom>
            <a:ln w="40651" cap="flat">
              <a:solidFill>
                <a:srgbClr val="000000">
                  <a:alpha val="100000"/>
                </a:srgbClr>
              </a:solidFill>
              <a:prstDash val="solid"/>
              <a:round/>
            </a:ln>
          </p:spPr>
          <p:txBody>
            <a:bodyPr/>
            <a:lstStyle/>
            <a:p>
              <a:endParaRPr/>
            </a:p>
          </p:txBody>
        </p:sp>
        <p:sp>
          <p:nvSpPr>
            <p:cNvPr id="116" name="pl116"/>
            <p:cNvSpPr/>
            <p:nvPr/>
          </p:nvSpPr>
          <p:spPr>
            <a:xfrm>
              <a:off x="3676709" y="1597207"/>
              <a:ext cx="2478191" cy="234838"/>
            </a:xfrm>
            <a:custGeom>
              <a:avLst/>
              <a:gdLst/>
              <a:ahLst/>
              <a:cxnLst/>
              <a:rect l="0" t="0" r="0" b="0"/>
              <a:pathLst>
                <a:path w="2478191" h="234838">
                  <a:moveTo>
                    <a:pt x="0" y="201289"/>
                  </a:moveTo>
                  <a:lnTo>
                    <a:pt x="354027" y="234838"/>
                  </a:lnTo>
                  <a:lnTo>
                    <a:pt x="708054" y="201289"/>
                  </a:lnTo>
                  <a:lnTo>
                    <a:pt x="1062082" y="167741"/>
                  </a:lnTo>
                  <a:lnTo>
                    <a:pt x="1416109" y="167741"/>
                  </a:lnTo>
                  <a:lnTo>
                    <a:pt x="1770136" y="83870"/>
                  </a:lnTo>
                  <a:lnTo>
                    <a:pt x="2124164" y="67096"/>
                  </a:lnTo>
                  <a:lnTo>
                    <a:pt x="2478191" y="0"/>
                  </a:lnTo>
                </a:path>
              </a:pathLst>
            </a:custGeom>
            <a:ln w="35231" cap="flat">
              <a:solidFill>
                <a:srgbClr val="1CABE2">
                  <a:alpha val="100000"/>
                </a:srgbClr>
              </a:solidFill>
              <a:prstDash val="solid"/>
              <a:round/>
            </a:ln>
          </p:spPr>
          <p:txBody>
            <a:bodyPr/>
            <a:lstStyle/>
            <a:p>
              <a:endParaRPr/>
            </a:p>
          </p:txBody>
        </p:sp>
        <p:sp>
          <p:nvSpPr>
            <p:cNvPr id="117" name="tx117"/>
            <p:cNvSpPr/>
            <p:nvPr/>
          </p:nvSpPr>
          <p:spPr>
            <a:xfrm>
              <a:off x="3616420" y="16200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18" name="tx118"/>
            <p:cNvSpPr/>
            <p:nvPr/>
          </p:nvSpPr>
          <p:spPr>
            <a:xfrm>
              <a:off x="3970447" y="16532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19" name="tx119"/>
            <p:cNvSpPr/>
            <p:nvPr/>
          </p:nvSpPr>
          <p:spPr>
            <a:xfrm>
              <a:off x="4324474" y="16200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20" name="tx120"/>
            <p:cNvSpPr/>
            <p:nvPr/>
          </p:nvSpPr>
          <p:spPr>
            <a:xfrm>
              <a:off x="4678502" y="15848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1" name="tx121"/>
            <p:cNvSpPr/>
            <p:nvPr/>
          </p:nvSpPr>
          <p:spPr>
            <a:xfrm>
              <a:off x="5032529" y="15848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22" name="tx122"/>
            <p:cNvSpPr/>
            <p:nvPr/>
          </p:nvSpPr>
          <p:spPr>
            <a:xfrm>
              <a:off x="5386557" y="15009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123" name="tx123"/>
            <p:cNvSpPr/>
            <p:nvPr/>
          </p:nvSpPr>
          <p:spPr>
            <a:xfrm>
              <a:off x="5740584" y="1484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124" name="tx124"/>
            <p:cNvSpPr/>
            <p:nvPr/>
          </p:nvSpPr>
          <p:spPr>
            <a:xfrm>
              <a:off x="6094611" y="14170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25" name="rc125"/>
            <p:cNvSpPr/>
            <p:nvPr/>
          </p:nvSpPr>
          <p:spPr>
            <a:xfrm>
              <a:off x="3552800" y="2654108"/>
              <a:ext cx="2726010" cy="1494577"/>
            </a:xfrm>
            <a:prstGeom prst="rect">
              <a:avLst/>
            </a:prstGeom>
            <a:solidFill>
              <a:srgbClr val="EBEBEB">
                <a:alpha val="100000"/>
              </a:srgbClr>
            </a:solidFill>
          </p:spPr>
          <p:txBody>
            <a:bodyPr/>
            <a:lstStyle/>
            <a:p>
              <a:endParaRPr/>
            </a:p>
          </p:txBody>
        </p:sp>
        <p:sp>
          <p:nvSpPr>
            <p:cNvPr id="126" name="pl126"/>
            <p:cNvSpPr/>
            <p:nvPr/>
          </p:nvSpPr>
          <p:spPr>
            <a:xfrm>
              <a:off x="3552800" y="3770428"/>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3552800" y="335107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3552800" y="293172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35528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30" name="pl130"/>
            <p:cNvSpPr/>
            <p:nvPr/>
          </p:nvSpPr>
          <p:spPr>
            <a:xfrm>
              <a:off x="3552800" y="3980105"/>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3552800" y="3560751"/>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3552800" y="314139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36767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40307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43847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473879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50928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54468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580087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61549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3676709" y="3426558"/>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BEBEBE">
                  <a:alpha val="69803"/>
                </a:srgbClr>
              </a:solidFill>
              <a:prstDash val="solid"/>
              <a:round/>
            </a:ln>
          </p:spPr>
          <p:txBody>
            <a:bodyPr/>
            <a:lstStyle/>
            <a:p>
              <a:endParaRPr/>
            </a:p>
          </p:txBody>
        </p:sp>
        <p:sp>
          <p:nvSpPr>
            <p:cNvPr id="142" name="pl142"/>
            <p:cNvSpPr/>
            <p:nvPr/>
          </p:nvSpPr>
          <p:spPr>
            <a:xfrm>
              <a:off x="3676709" y="3409784"/>
              <a:ext cx="2478191" cy="150967"/>
            </a:xfrm>
            <a:custGeom>
              <a:avLst/>
              <a:gdLst/>
              <a:ahLst/>
              <a:cxnLst/>
              <a:rect l="0" t="0" r="0" b="0"/>
              <a:pathLst>
                <a:path w="2478191" h="150967">
                  <a:moveTo>
                    <a:pt x="0" y="117419"/>
                  </a:moveTo>
                  <a:lnTo>
                    <a:pt x="354027" y="117419"/>
                  </a:lnTo>
                  <a:lnTo>
                    <a:pt x="708054" y="134193"/>
                  </a:lnTo>
                  <a:lnTo>
                    <a:pt x="1062082" y="134193"/>
                  </a:lnTo>
                  <a:lnTo>
                    <a:pt x="1416109" y="134193"/>
                  </a:lnTo>
                  <a:lnTo>
                    <a:pt x="1770136" y="67096"/>
                  </a:lnTo>
                  <a:lnTo>
                    <a:pt x="2124164" y="150967"/>
                  </a:lnTo>
                  <a:lnTo>
                    <a:pt x="2478191" y="0"/>
                  </a:lnTo>
                </a:path>
              </a:pathLst>
            </a:custGeom>
            <a:ln w="40651" cap="flat">
              <a:solidFill>
                <a:srgbClr val="BEBEBE">
                  <a:alpha val="69803"/>
                </a:srgbClr>
              </a:solidFill>
              <a:prstDash val="solid"/>
              <a:round/>
            </a:ln>
          </p:spPr>
          <p:txBody>
            <a:bodyPr/>
            <a:lstStyle/>
            <a:p>
              <a:endParaRPr/>
            </a:p>
          </p:txBody>
        </p:sp>
        <p:sp>
          <p:nvSpPr>
            <p:cNvPr id="143" name="pl143"/>
            <p:cNvSpPr/>
            <p:nvPr/>
          </p:nvSpPr>
          <p:spPr>
            <a:xfrm>
              <a:off x="3676709" y="3409784"/>
              <a:ext cx="2478191" cy="150967"/>
            </a:xfrm>
            <a:custGeom>
              <a:avLst/>
              <a:gdLst/>
              <a:ahLst/>
              <a:cxnLst/>
              <a:rect l="0" t="0" r="0" b="0"/>
              <a:pathLst>
                <a:path w="2478191" h="150967">
                  <a:moveTo>
                    <a:pt x="0" y="117419"/>
                  </a:moveTo>
                  <a:lnTo>
                    <a:pt x="354027" y="117419"/>
                  </a:lnTo>
                  <a:lnTo>
                    <a:pt x="708054" y="134193"/>
                  </a:lnTo>
                  <a:lnTo>
                    <a:pt x="1062082" y="134193"/>
                  </a:lnTo>
                  <a:lnTo>
                    <a:pt x="1416109" y="134193"/>
                  </a:lnTo>
                  <a:lnTo>
                    <a:pt x="1770136" y="67096"/>
                  </a:lnTo>
                  <a:lnTo>
                    <a:pt x="2124164" y="150967"/>
                  </a:lnTo>
                  <a:lnTo>
                    <a:pt x="2478191" y="0"/>
                  </a:lnTo>
                </a:path>
              </a:pathLst>
            </a:custGeom>
            <a:ln w="35231" cap="flat">
              <a:solidFill>
                <a:srgbClr val="BEBEBE">
                  <a:alpha val="69803"/>
                </a:srgbClr>
              </a:solidFill>
              <a:prstDash val="solid"/>
              <a:round/>
            </a:ln>
          </p:spPr>
          <p:txBody>
            <a:bodyPr/>
            <a:lstStyle/>
            <a:p>
              <a:endParaRPr/>
            </a:p>
          </p:txBody>
        </p:sp>
        <p:sp>
          <p:nvSpPr>
            <p:cNvPr id="144" name="pl144"/>
            <p:cNvSpPr/>
            <p:nvPr/>
          </p:nvSpPr>
          <p:spPr>
            <a:xfrm>
              <a:off x="3676709" y="3426558"/>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6B6B6B">
                  <a:alpha val="100000"/>
                </a:srgbClr>
              </a:solidFill>
              <a:prstDash val="solid"/>
              <a:round/>
            </a:ln>
          </p:spPr>
          <p:txBody>
            <a:bodyPr/>
            <a:lstStyle/>
            <a:p>
              <a:endParaRPr/>
            </a:p>
          </p:txBody>
        </p:sp>
        <p:sp>
          <p:nvSpPr>
            <p:cNvPr id="145" name="pl145"/>
            <p:cNvSpPr/>
            <p:nvPr/>
          </p:nvSpPr>
          <p:spPr>
            <a:xfrm>
              <a:off x="3676709" y="3409784"/>
              <a:ext cx="2478191" cy="150967"/>
            </a:xfrm>
            <a:custGeom>
              <a:avLst/>
              <a:gdLst/>
              <a:ahLst/>
              <a:cxnLst/>
              <a:rect l="0" t="0" r="0" b="0"/>
              <a:pathLst>
                <a:path w="2478191" h="150967">
                  <a:moveTo>
                    <a:pt x="0" y="117419"/>
                  </a:moveTo>
                  <a:lnTo>
                    <a:pt x="354027" y="117419"/>
                  </a:lnTo>
                  <a:lnTo>
                    <a:pt x="708054" y="134193"/>
                  </a:lnTo>
                  <a:lnTo>
                    <a:pt x="1062082" y="134193"/>
                  </a:lnTo>
                  <a:lnTo>
                    <a:pt x="1416109" y="134193"/>
                  </a:lnTo>
                  <a:lnTo>
                    <a:pt x="1770136" y="67096"/>
                  </a:lnTo>
                  <a:lnTo>
                    <a:pt x="2124164" y="150967"/>
                  </a:lnTo>
                  <a:lnTo>
                    <a:pt x="2478191" y="0"/>
                  </a:lnTo>
                </a:path>
              </a:pathLst>
            </a:custGeom>
            <a:ln w="40651" cap="flat">
              <a:solidFill>
                <a:srgbClr val="000000">
                  <a:alpha val="100000"/>
                </a:srgbClr>
              </a:solidFill>
              <a:prstDash val="solid"/>
              <a:round/>
            </a:ln>
          </p:spPr>
          <p:txBody>
            <a:bodyPr/>
            <a:lstStyle/>
            <a:p>
              <a:endParaRPr/>
            </a:p>
          </p:txBody>
        </p:sp>
        <p:sp>
          <p:nvSpPr>
            <p:cNvPr id="146" name="pl146"/>
            <p:cNvSpPr/>
            <p:nvPr/>
          </p:nvSpPr>
          <p:spPr>
            <a:xfrm>
              <a:off x="3676709" y="3409784"/>
              <a:ext cx="2478191" cy="150967"/>
            </a:xfrm>
            <a:custGeom>
              <a:avLst/>
              <a:gdLst/>
              <a:ahLst/>
              <a:cxnLst/>
              <a:rect l="0" t="0" r="0" b="0"/>
              <a:pathLst>
                <a:path w="2478191" h="150967">
                  <a:moveTo>
                    <a:pt x="0" y="117419"/>
                  </a:moveTo>
                  <a:lnTo>
                    <a:pt x="354027" y="117419"/>
                  </a:lnTo>
                  <a:lnTo>
                    <a:pt x="708054" y="134193"/>
                  </a:lnTo>
                  <a:lnTo>
                    <a:pt x="1062082" y="134193"/>
                  </a:lnTo>
                  <a:lnTo>
                    <a:pt x="1416109" y="134193"/>
                  </a:lnTo>
                  <a:lnTo>
                    <a:pt x="1770136" y="67096"/>
                  </a:lnTo>
                  <a:lnTo>
                    <a:pt x="2124164" y="150967"/>
                  </a:lnTo>
                  <a:lnTo>
                    <a:pt x="2478191" y="0"/>
                  </a:lnTo>
                </a:path>
              </a:pathLst>
            </a:custGeom>
            <a:ln w="35231" cap="flat">
              <a:solidFill>
                <a:srgbClr val="1CABE2">
                  <a:alpha val="100000"/>
                </a:srgbClr>
              </a:solidFill>
              <a:prstDash val="solid"/>
              <a:round/>
            </a:ln>
          </p:spPr>
          <p:txBody>
            <a:bodyPr/>
            <a:lstStyle/>
            <a:p>
              <a:endParaRPr/>
            </a:p>
          </p:txBody>
        </p:sp>
        <p:sp>
          <p:nvSpPr>
            <p:cNvPr id="147" name="tx147"/>
            <p:cNvSpPr/>
            <p:nvPr/>
          </p:nvSpPr>
          <p:spPr>
            <a:xfrm>
              <a:off x="3616420" y="334973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48" name="tx148"/>
            <p:cNvSpPr/>
            <p:nvPr/>
          </p:nvSpPr>
          <p:spPr>
            <a:xfrm>
              <a:off x="3970447" y="334973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49" name="tx149"/>
            <p:cNvSpPr/>
            <p:nvPr/>
          </p:nvSpPr>
          <p:spPr>
            <a:xfrm>
              <a:off x="4324474" y="33638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50" name="tx150"/>
            <p:cNvSpPr/>
            <p:nvPr/>
          </p:nvSpPr>
          <p:spPr>
            <a:xfrm>
              <a:off x="4678502" y="33638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51" name="tx151"/>
            <p:cNvSpPr/>
            <p:nvPr/>
          </p:nvSpPr>
          <p:spPr>
            <a:xfrm>
              <a:off x="5032529" y="33638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152" name="tx152"/>
            <p:cNvSpPr/>
            <p:nvPr/>
          </p:nvSpPr>
          <p:spPr>
            <a:xfrm>
              <a:off x="5386557" y="32967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153" name="tx153"/>
            <p:cNvSpPr/>
            <p:nvPr/>
          </p:nvSpPr>
          <p:spPr>
            <a:xfrm>
              <a:off x="5740584" y="33819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54" name="tx154"/>
            <p:cNvSpPr/>
            <p:nvPr/>
          </p:nvSpPr>
          <p:spPr>
            <a:xfrm>
              <a:off x="6094611" y="32296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155" name="rc155"/>
            <p:cNvSpPr/>
            <p:nvPr/>
          </p:nvSpPr>
          <p:spPr>
            <a:xfrm>
              <a:off x="3552800" y="4433137"/>
              <a:ext cx="2726010" cy="1494577"/>
            </a:xfrm>
            <a:prstGeom prst="rect">
              <a:avLst/>
            </a:prstGeom>
            <a:solidFill>
              <a:srgbClr val="EBEBEB">
                <a:alpha val="100000"/>
              </a:srgbClr>
            </a:solidFill>
          </p:spPr>
          <p:txBody>
            <a:bodyPr/>
            <a:lstStyle/>
            <a:p>
              <a:endParaRPr/>
            </a:p>
          </p:txBody>
        </p:sp>
        <p:sp>
          <p:nvSpPr>
            <p:cNvPr id="156" name="pl156"/>
            <p:cNvSpPr/>
            <p:nvPr/>
          </p:nvSpPr>
          <p:spPr>
            <a:xfrm>
              <a:off x="3552800" y="5549457"/>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3552800" y="513010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3552800" y="471074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35528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60" name="pl160"/>
            <p:cNvSpPr/>
            <p:nvPr/>
          </p:nvSpPr>
          <p:spPr>
            <a:xfrm>
              <a:off x="3552800" y="5759134"/>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552800" y="533978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552800" y="492042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6767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40307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43847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473879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50928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54468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580087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61549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3676709" y="5205587"/>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BEBEBE">
                  <a:alpha val="69803"/>
                </a:srgbClr>
              </a:solidFill>
              <a:prstDash val="solid"/>
              <a:round/>
            </a:ln>
          </p:spPr>
          <p:txBody>
            <a:bodyPr/>
            <a:lstStyle/>
            <a:p>
              <a:endParaRPr/>
            </a:p>
          </p:txBody>
        </p:sp>
        <p:sp>
          <p:nvSpPr>
            <p:cNvPr id="172" name="pl172"/>
            <p:cNvSpPr/>
            <p:nvPr/>
          </p:nvSpPr>
          <p:spPr>
            <a:xfrm>
              <a:off x="3676709" y="4970748"/>
              <a:ext cx="2478191" cy="167741"/>
            </a:xfrm>
            <a:custGeom>
              <a:avLst/>
              <a:gdLst/>
              <a:ahLst/>
              <a:cxnLst/>
              <a:rect l="0" t="0" r="0" b="0"/>
              <a:pathLst>
                <a:path w="2478191" h="167741">
                  <a:moveTo>
                    <a:pt x="0" y="0"/>
                  </a:moveTo>
                  <a:lnTo>
                    <a:pt x="354027" y="0"/>
                  </a:lnTo>
                  <a:lnTo>
                    <a:pt x="708054" y="0"/>
                  </a:lnTo>
                  <a:lnTo>
                    <a:pt x="1062082" y="0"/>
                  </a:lnTo>
                  <a:lnTo>
                    <a:pt x="1416109" y="83870"/>
                  </a:lnTo>
                  <a:lnTo>
                    <a:pt x="1770136" y="167741"/>
                  </a:lnTo>
                  <a:lnTo>
                    <a:pt x="2124164" y="167741"/>
                  </a:lnTo>
                  <a:lnTo>
                    <a:pt x="2478191" y="167741"/>
                  </a:lnTo>
                </a:path>
              </a:pathLst>
            </a:custGeom>
            <a:ln w="40651" cap="flat">
              <a:solidFill>
                <a:srgbClr val="BEBEBE">
                  <a:alpha val="69803"/>
                </a:srgbClr>
              </a:solidFill>
              <a:prstDash val="solid"/>
              <a:round/>
            </a:ln>
          </p:spPr>
          <p:txBody>
            <a:bodyPr/>
            <a:lstStyle/>
            <a:p>
              <a:endParaRPr/>
            </a:p>
          </p:txBody>
        </p:sp>
        <p:sp>
          <p:nvSpPr>
            <p:cNvPr id="173" name="pl173"/>
            <p:cNvSpPr/>
            <p:nvPr/>
          </p:nvSpPr>
          <p:spPr>
            <a:xfrm>
              <a:off x="3676709" y="4970748"/>
              <a:ext cx="2478191" cy="167741"/>
            </a:xfrm>
            <a:custGeom>
              <a:avLst/>
              <a:gdLst/>
              <a:ahLst/>
              <a:cxnLst/>
              <a:rect l="0" t="0" r="0" b="0"/>
              <a:pathLst>
                <a:path w="2478191" h="167741">
                  <a:moveTo>
                    <a:pt x="0" y="0"/>
                  </a:moveTo>
                  <a:lnTo>
                    <a:pt x="354027" y="0"/>
                  </a:lnTo>
                  <a:lnTo>
                    <a:pt x="708054" y="0"/>
                  </a:lnTo>
                  <a:lnTo>
                    <a:pt x="1062082" y="0"/>
                  </a:lnTo>
                  <a:lnTo>
                    <a:pt x="1416109" y="83870"/>
                  </a:lnTo>
                  <a:lnTo>
                    <a:pt x="1770136" y="167741"/>
                  </a:lnTo>
                  <a:lnTo>
                    <a:pt x="2124164" y="167741"/>
                  </a:lnTo>
                  <a:lnTo>
                    <a:pt x="2478191" y="167741"/>
                  </a:lnTo>
                </a:path>
              </a:pathLst>
            </a:custGeom>
            <a:ln w="35231" cap="flat">
              <a:solidFill>
                <a:srgbClr val="BEBEBE">
                  <a:alpha val="69803"/>
                </a:srgbClr>
              </a:solidFill>
              <a:prstDash val="solid"/>
              <a:round/>
            </a:ln>
          </p:spPr>
          <p:txBody>
            <a:bodyPr/>
            <a:lstStyle/>
            <a:p>
              <a:endParaRPr/>
            </a:p>
          </p:txBody>
        </p:sp>
        <p:sp>
          <p:nvSpPr>
            <p:cNvPr id="174" name="pl174"/>
            <p:cNvSpPr/>
            <p:nvPr/>
          </p:nvSpPr>
          <p:spPr>
            <a:xfrm>
              <a:off x="3676709" y="5205587"/>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6B6B6B">
                  <a:alpha val="100000"/>
                </a:srgbClr>
              </a:solidFill>
              <a:prstDash val="solid"/>
              <a:round/>
            </a:ln>
          </p:spPr>
          <p:txBody>
            <a:bodyPr/>
            <a:lstStyle/>
            <a:p>
              <a:endParaRPr/>
            </a:p>
          </p:txBody>
        </p:sp>
        <p:sp>
          <p:nvSpPr>
            <p:cNvPr id="175" name="pl175"/>
            <p:cNvSpPr/>
            <p:nvPr/>
          </p:nvSpPr>
          <p:spPr>
            <a:xfrm>
              <a:off x="3676709" y="4970748"/>
              <a:ext cx="2478191" cy="167741"/>
            </a:xfrm>
            <a:custGeom>
              <a:avLst/>
              <a:gdLst/>
              <a:ahLst/>
              <a:cxnLst/>
              <a:rect l="0" t="0" r="0" b="0"/>
              <a:pathLst>
                <a:path w="2478191" h="167741">
                  <a:moveTo>
                    <a:pt x="0" y="0"/>
                  </a:moveTo>
                  <a:lnTo>
                    <a:pt x="354027" y="0"/>
                  </a:lnTo>
                  <a:lnTo>
                    <a:pt x="708054" y="0"/>
                  </a:lnTo>
                  <a:lnTo>
                    <a:pt x="1062082" y="0"/>
                  </a:lnTo>
                  <a:lnTo>
                    <a:pt x="1416109" y="83870"/>
                  </a:lnTo>
                  <a:lnTo>
                    <a:pt x="1770136" y="167741"/>
                  </a:lnTo>
                  <a:lnTo>
                    <a:pt x="2124164" y="167741"/>
                  </a:lnTo>
                  <a:lnTo>
                    <a:pt x="2478191" y="167741"/>
                  </a:lnTo>
                </a:path>
              </a:pathLst>
            </a:custGeom>
            <a:ln w="40651" cap="flat">
              <a:solidFill>
                <a:srgbClr val="000000">
                  <a:alpha val="100000"/>
                </a:srgbClr>
              </a:solidFill>
              <a:prstDash val="solid"/>
              <a:round/>
            </a:ln>
          </p:spPr>
          <p:txBody>
            <a:bodyPr/>
            <a:lstStyle/>
            <a:p>
              <a:endParaRPr/>
            </a:p>
          </p:txBody>
        </p:sp>
        <p:sp>
          <p:nvSpPr>
            <p:cNvPr id="176" name="pl176"/>
            <p:cNvSpPr/>
            <p:nvPr/>
          </p:nvSpPr>
          <p:spPr>
            <a:xfrm>
              <a:off x="3676709" y="4970748"/>
              <a:ext cx="2478191" cy="167741"/>
            </a:xfrm>
            <a:custGeom>
              <a:avLst/>
              <a:gdLst/>
              <a:ahLst/>
              <a:cxnLst/>
              <a:rect l="0" t="0" r="0" b="0"/>
              <a:pathLst>
                <a:path w="2478191" h="167741">
                  <a:moveTo>
                    <a:pt x="0" y="0"/>
                  </a:moveTo>
                  <a:lnTo>
                    <a:pt x="354027" y="0"/>
                  </a:lnTo>
                  <a:lnTo>
                    <a:pt x="708054" y="0"/>
                  </a:lnTo>
                  <a:lnTo>
                    <a:pt x="1062082" y="0"/>
                  </a:lnTo>
                  <a:lnTo>
                    <a:pt x="1416109" y="83870"/>
                  </a:lnTo>
                  <a:lnTo>
                    <a:pt x="1770136" y="167741"/>
                  </a:lnTo>
                  <a:lnTo>
                    <a:pt x="2124164" y="167741"/>
                  </a:lnTo>
                  <a:lnTo>
                    <a:pt x="2478191" y="167741"/>
                  </a:lnTo>
                </a:path>
              </a:pathLst>
            </a:custGeom>
            <a:ln w="35231" cap="flat">
              <a:solidFill>
                <a:srgbClr val="1CABE2">
                  <a:alpha val="100000"/>
                </a:srgbClr>
              </a:solidFill>
              <a:prstDash val="solid"/>
              <a:round/>
            </a:ln>
          </p:spPr>
          <p:txBody>
            <a:bodyPr/>
            <a:lstStyle/>
            <a:p>
              <a:endParaRPr/>
            </a:p>
          </p:txBody>
        </p:sp>
        <p:sp>
          <p:nvSpPr>
            <p:cNvPr id="177" name="tx177"/>
            <p:cNvSpPr/>
            <p:nvPr/>
          </p:nvSpPr>
          <p:spPr>
            <a:xfrm>
              <a:off x="3616420" y="4790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78" name="tx178"/>
            <p:cNvSpPr/>
            <p:nvPr/>
          </p:nvSpPr>
          <p:spPr>
            <a:xfrm>
              <a:off x="3970447" y="4790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79" name="tx179"/>
            <p:cNvSpPr/>
            <p:nvPr/>
          </p:nvSpPr>
          <p:spPr>
            <a:xfrm>
              <a:off x="4324474" y="4790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80" name="tx180"/>
            <p:cNvSpPr/>
            <p:nvPr/>
          </p:nvSpPr>
          <p:spPr>
            <a:xfrm>
              <a:off x="4678502" y="47906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81" name="tx181"/>
            <p:cNvSpPr/>
            <p:nvPr/>
          </p:nvSpPr>
          <p:spPr>
            <a:xfrm>
              <a:off x="5032529" y="4874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82" name="tx182"/>
            <p:cNvSpPr/>
            <p:nvPr/>
          </p:nvSpPr>
          <p:spPr>
            <a:xfrm>
              <a:off x="5386557" y="49583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83" name="tx183"/>
            <p:cNvSpPr/>
            <p:nvPr/>
          </p:nvSpPr>
          <p:spPr>
            <a:xfrm>
              <a:off x="5740584" y="49583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84" name="tx184"/>
            <p:cNvSpPr/>
            <p:nvPr/>
          </p:nvSpPr>
          <p:spPr>
            <a:xfrm>
              <a:off x="6094611" y="49583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85" name="rc185"/>
            <p:cNvSpPr/>
            <p:nvPr/>
          </p:nvSpPr>
          <p:spPr>
            <a:xfrm>
              <a:off x="6348400" y="875080"/>
              <a:ext cx="2726010" cy="1494577"/>
            </a:xfrm>
            <a:prstGeom prst="rect">
              <a:avLst/>
            </a:prstGeom>
            <a:solidFill>
              <a:srgbClr val="EBEBEB">
                <a:alpha val="100000"/>
              </a:srgbClr>
            </a:solidFill>
          </p:spPr>
          <p:txBody>
            <a:bodyPr/>
            <a:lstStyle/>
            <a:p>
              <a:endParaRPr/>
            </a:p>
          </p:txBody>
        </p:sp>
        <p:sp>
          <p:nvSpPr>
            <p:cNvPr id="186" name="pl186"/>
            <p:cNvSpPr/>
            <p:nvPr/>
          </p:nvSpPr>
          <p:spPr>
            <a:xfrm>
              <a:off x="6348400" y="199140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6348400" y="157204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6348400" y="115269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63484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90" name="pl190"/>
            <p:cNvSpPr/>
            <p:nvPr/>
          </p:nvSpPr>
          <p:spPr>
            <a:xfrm>
              <a:off x="6348400" y="220107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6348400" y="1781723"/>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6348400" y="136236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64723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68263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71803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753439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78884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82424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8596473"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89505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6472309" y="1647530"/>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BEBEBE">
                  <a:alpha val="69803"/>
                </a:srgbClr>
              </a:solidFill>
              <a:prstDash val="solid"/>
              <a:round/>
            </a:ln>
          </p:spPr>
          <p:txBody>
            <a:bodyPr/>
            <a:lstStyle/>
            <a:p>
              <a:endParaRPr/>
            </a:p>
          </p:txBody>
        </p:sp>
        <p:sp>
          <p:nvSpPr>
            <p:cNvPr id="202" name="pl202"/>
            <p:cNvSpPr/>
            <p:nvPr/>
          </p:nvSpPr>
          <p:spPr>
            <a:xfrm>
              <a:off x="6472309" y="1479788"/>
              <a:ext cx="2478191" cy="268386"/>
            </a:xfrm>
            <a:custGeom>
              <a:avLst/>
              <a:gdLst/>
              <a:ahLst/>
              <a:cxnLst/>
              <a:rect l="0" t="0" r="0" b="0"/>
              <a:pathLst>
                <a:path w="2478191" h="268386">
                  <a:moveTo>
                    <a:pt x="0" y="234838"/>
                  </a:moveTo>
                  <a:lnTo>
                    <a:pt x="354027" y="184515"/>
                  </a:lnTo>
                  <a:lnTo>
                    <a:pt x="708054" y="268386"/>
                  </a:lnTo>
                  <a:lnTo>
                    <a:pt x="1062082" y="201289"/>
                  </a:lnTo>
                  <a:lnTo>
                    <a:pt x="1416109" y="184515"/>
                  </a:lnTo>
                  <a:lnTo>
                    <a:pt x="1770136" y="184515"/>
                  </a:lnTo>
                  <a:lnTo>
                    <a:pt x="2124164" y="50322"/>
                  </a:lnTo>
                  <a:lnTo>
                    <a:pt x="2478191" y="0"/>
                  </a:lnTo>
                </a:path>
              </a:pathLst>
            </a:custGeom>
            <a:ln w="40651" cap="flat">
              <a:solidFill>
                <a:srgbClr val="BEBEBE">
                  <a:alpha val="69803"/>
                </a:srgbClr>
              </a:solidFill>
              <a:prstDash val="solid"/>
              <a:round/>
            </a:ln>
          </p:spPr>
          <p:txBody>
            <a:bodyPr/>
            <a:lstStyle/>
            <a:p>
              <a:endParaRPr/>
            </a:p>
          </p:txBody>
        </p:sp>
        <p:sp>
          <p:nvSpPr>
            <p:cNvPr id="203" name="pl203"/>
            <p:cNvSpPr/>
            <p:nvPr/>
          </p:nvSpPr>
          <p:spPr>
            <a:xfrm>
              <a:off x="6472309" y="1479788"/>
              <a:ext cx="2478191" cy="268386"/>
            </a:xfrm>
            <a:custGeom>
              <a:avLst/>
              <a:gdLst/>
              <a:ahLst/>
              <a:cxnLst/>
              <a:rect l="0" t="0" r="0" b="0"/>
              <a:pathLst>
                <a:path w="2478191" h="268386">
                  <a:moveTo>
                    <a:pt x="0" y="234838"/>
                  </a:moveTo>
                  <a:lnTo>
                    <a:pt x="354027" y="184515"/>
                  </a:lnTo>
                  <a:lnTo>
                    <a:pt x="708054" y="268386"/>
                  </a:lnTo>
                  <a:lnTo>
                    <a:pt x="1062082" y="201289"/>
                  </a:lnTo>
                  <a:lnTo>
                    <a:pt x="1416109" y="184515"/>
                  </a:lnTo>
                  <a:lnTo>
                    <a:pt x="1770136" y="184515"/>
                  </a:lnTo>
                  <a:lnTo>
                    <a:pt x="2124164" y="50322"/>
                  </a:lnTo>
                  <a:lnTo>
                    <a:pt x="2478191" y="0"/>
                  </a:lnTo>
                </a:path>
              </a:pathLst>
            </a:custGeom>
            <a:ln w="35231" cap="flat">
              <a:solidFill>
                <a:srgbClr val="BEBEBE">
                  <a:alpha val="69803"/>
                </a:srgbClr>
              </a:solidFill>
              <a:prstDash val="solid"/>
              <a:round/>
            </a:ln>
          </p:spPr>
          <p:txBody>
            <a:bodyPr/>
            <a:lstStyle/>
            <a:p>
              <a:endParaRPr/>
            </a:p>
          </p:txBody>
        </p:sp>
        <p:sp>
          <p:nvSpPr>
            <p:cNvPr id="204" name="pl204"/>
            <p:cNvSpPr/>
            <p:nvPr/>
          </p:nvSpPr>
          <p:spPr>
            <a:xfrm>
              <a:off x="6472309" y="1647530"/>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6B6B6B">
                  <a:alpha val="100000"/>
                </a:srgbClr>
              </a:solidFill>
              <a:prstDash val="solid"/>
              <a:round/>
            </a:ln>
          </p:spPr>
          <p:txBody>
            <a:bodyPr/>
            <a:lstStyle/>
            <a:p>
              <a:endParaRPr/>
            </a:p>
          </p:txBody>
        </p:sp>
        <p:sp>
          <p:nvSpPr>
            <p:cNvPr id="205" name="pl205"/>
            <p:cNvSpPr/>
            <p:nvPr/>
          </p:nvSpPr>
          <p:spPr>
            <a:xfrm>
              <a:off x="6472309" y="1479788"/>
              <a:ext cx="2478191" cy="268386"/>
            </a:xfrm>
            <a:custGeom>
              <a:avLst/>
              <a:gdLst/>
              <a:ahLst/>
              <a:cxnLst/>
              <a:rect l="0" t="0" r="0" b="0"/>
              <a:pathLst>
                <a:path w="2478191" h="268386">
                  <a:moveTo>
                    <a:pt x="0" y="234838"/>
                  </a:moveTo>
                  <a:lnTo>
                    <a:pt x="354027" y="184515"/>
                  </a:lnTo>
                  <a:lnTo>
                    <a:pt x="708054" y="268386"/>
                  </a:lnTo>
                  <a:lnTo>
                    <a:pt x="1062082" y="201289"/>
                  </a:lnTo>
                  <a:lnTo>
                    <a:pt x="1416109" y="184515"/>
                  </a:lnTo>
                  <a:lnTo>
                    <a:pt x="1770136" y="184515"/>
                  </a:lnTo>
                  <a:lnTo>
                    <a:pt x="2124164" y="50322"/>
                  </a:lnTo>
                  <a:lnTo>
                    <a:pt x="2478191" y="0"/>
                  </a:lnTo>
                </a:path>
              </a:pathLst>
            </a:custGeom>
            <a:ln w="40651" cap="flat">
              <a:solidFill>
                <a:srgbClr val="000000">
                  <a:alpha val="100000"/>
                </a:srgbClr>
              </a:solidFill>
              <a:prstDash val="solid"/>
              <a:round/>
            </a:ln>
          </p:spPr>
          <p:txBody>
            <a:bodyPr/>
            <a:lstStyle/>
            <a:p>
              <a:endParaRPr/>
            </a:p>
          </p:txBody>
        </p:sp>
        <p:sp>
          <p:nvSpPr>
            <p:cNvPr id="206" name="pl206"/>
            <p:cNvSpPr/>
            <p:nvPr/>
          </p:nvSpPr>
          <p:spPr>
            <a:xfrm>
              <a:off x="6472309" y="1479788"/>
              <a:ext cx="2478191" cy="268386"/>
            </a:xfrm>
            <a:custGeom>
              <a:avLst/>
              <a:gdLst/>
              <a:ahLst/>
              <a:cxnLst/>
              <a:rect l="0" t="0" r="0" b="0"/>
              <a:pathLst>
                <a:path w="2478191" h="268386">
                  <a:moveTo>
                    <a:pt x="0" y="234838"/>
                  </a:moveTo>
                  <a:lnTo>
                    <a:pt x="354027" y="184515"/>
                  </a:lnTo>
                  <a:lnTo>
                    <a:pt x="708054" y="268386"/>
                  </a:lnTo>
                  <a:lnTo>
                    <a:pt x="1062082" y="201289"/>
                  </a:lnTo>
                  <a:lnTo>
                    <a:pt x="1416109" y="184515"/>
                  </a:lnTo>
                  <a:lnTo>
                    <a:pt x="1770136" y="184515"/>
                  </a:lnTo>
                  <a:lnTo>
                    <a:pt x="2124164" y="50322"/>
                  </a:lnTo>
                  <a:lnTo>
                    <a:pt x="2478191" y="0"/>
                  </a:lnTo>
                </a:path>
              </a:pathLst>
            </a:custGeom>
            <a:ln w="35231" cap="flat">
              <a:solidFill>
                <a:srgbClr val="1CABE2">
                  <a:alpha val="100000"/>
                </a:srgbClr>
              </a:solidFill>
              <a:prstDash val="solid"/>
              <a:round/>
            </a:ln>
          </p:spPr>
          <p:txBody>
            <a:bodyPr/>
            <a:lstStyle/>
            <a:p>
              <a:endParaRPr/>
            </a:p>
          </p:txBody>
        </p:sp>
        <p:sp>
          <p:nvSpPr>
            <p:cNvPr id="207" name="tx207"/>
            <p:cNvSpPr/>
            <p:nvPr/>
          </p:nvSpPr>
          <p:spPr>
            <a:xfrm>
              <a:off x="6412019" y="15345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08" name="tx208"/>
            <p:cNvSpPr/>
            <p:nvPr/>
          </p:nvSpPr>
          <p:spPr>
            <a:xfrm>
              <a:off x="6766047" y="1484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09" name="tx209"/>
            <p:cNvSpPr/>
            <p:nvPr/>
          </p:nvSpPr>
          <p:spPr>
            <a:xfrm>
              <a:off x="7120074" y="157070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10" name="tx210"/>
            <p:cNvSpPr/>
            <p:nvPr/>
          </p:nvSpPr>
          <p:spPr>
            <a:xfrm>
              <a:off x="7474102" y="15009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11" name="tx211"/>
            <p:cNvSpPr/>
            <p:nvPr/>
          </p:nvSpPr>
          <p:spPr>
            <a:xfrm>
              <a:off x="7828129" y="1484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12" name="tx212"/>
            <p:cNvSpPr/>
            <p:nvPr/>
          </p:nvSpPr>
          <p:spPr>
            <a:xfrm>
              <a:off x="8182156" y="1484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13" name="tx213"/>
            <p:cNvSpPr/>
            <p:nvPr/>
          </p:nvSpPr>
          <p:spPr>
            <a:xfrm>
              <a:off x="8536184" y="13499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14" name="tx214"/>
            <p:cNvSpPr/>
            <p:nvPr/>
          </p:nvSpPr>
          <p:spPr>
            <a:xfrm>
              <a:off x="8890211" y="12996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15" name="rc215"/>
            <p:cNvSpPr/>
            <p:nvPr/>
          </p:nvSpPr>
          <p:spPr>
            <a:xfrm>
              <a:off x="6348400" y="2654108"/>
              <a:ext cx="2726010" cy="1494577"/>
            </a:xfrm>
            <a:prstGeom prst="rect">
              <a:avLst/>
            </a:prstGeom>
            <a:solidFill>
              <a:srgbClr val="EBEBEB">
                <a:alpha val="100000"/>
              </a:srgbClr>
            </a:solidFill>
          </p:spPr>
          <p:txBody>
            <a:bodyPr/>
            <a:lstStyle/>
            <a:p>
              <a:endParaRPr/>
            </a:p>
          </p:txBody>
        </p:sp>
        <p:sp>
          <p:nvSpPr>
            <p:cNvPr id="216" name="pl216"/>
            <p:cNvSpPr/>
            <p:nvPr/>
          </p:nvSpPr>
          <p:spPr>
            <a:xfrm>
              <a:off x="6348400" y="3770428"/>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6348400" y="335107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6348400" y="2931721"/>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63484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20" name="pl220"/>
            <p:cNvSpPr/>
            <p:nvPr/>
          </p:nvSpPr>
          <p:spPr>
            <a:xfrm>
              <a:off x="6348400" y="3980105"/>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6348400" y="3560751"/>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6348400" y="314139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64723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68263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71803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753439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78884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82424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8596473"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89505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6472309" y="3426558"/>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BEBEBE">
                  <a:alpha val="69803"/>
                </a:srgbClr>
              </a:solidFill>
              <a:prstDash val="solid"/>
              <a:round/>
            </a:ln>
          </p:spPr>
          <p:txBody>
            <a:bodyPr/>
            <a:lstStyle/>
            <a:p>
              <a:endParaRPr/>
            </a:p>
          </p:txBody>
        </p:sp>
        <p:sp>
          <p:nvSpPr>
            <p:cNvPr id="232" name="pl232"/>
            <p:cNvSpPr/>
            <p:nvPr/>
          </p:nvSpPr>
          <p:spPr>
            <a:xfrm>
              <a:off x="6472309" y="3409784"/>
              <a:ext cx="2478191" cy="67096"/>
            </a:xfrm>
            <a:custGeom>
              <a:avLst/>
              <a:gdLst/>
              <a:ahLst/>
              <a:cxnLst/>
              <a:rect l="0" t="0" r="0" b="0"/>
              <a:pathLst>
                <a:path w="2478191" h="67096">
                  <a:moveTo>
                    <a:pt x="0" y="33548"/>
                  </a:moveTo>
                  <a:lnTo>
                    <a:pt x="354027" y="0"/>
                  </a:lnTo>
                  <a:lnTo>
                    <a:pt x="708054" y="16774"/>
                  </a:lnTo>
                  <a:lnTo>
                    <a:pt x="1062082" y="50322"/>
                  </a:lnTo>
                  <a:lnTo>
                    <a:pt x="1416109" y="50322"/>
                  </a:lnTo>
                  <a:lnTo>
                    <a:pt x="1770136" y="67096"/>
                  </a:lnTo>
                  <a:lnTo>
                    <a:pt x="2124164" y="33548"/>
                  </a:lnTo>
                  <a:lnTo>
                    <a:pt x="2478191" y="33548"/>
                  </a:lnTo>
                </a:path>
              </a:pathLst>
            </a:custGeom>
            <a:ln w="40651" cap="flat">
              <a:solidFill>
                <a:srgbClr val="BEBEBE">
                  <a:alpha val="69803"/>
                </a:srgbClr>
              </a:solidFill>
              <a:prstDash val="solid"/>
              <a:round/>
            </a:ln>
          </p:spPr>
          <p:txBody>
            <a:bodyPr/>
            <a:lstStyle/>
            <a:p>
              <a:endParaRPr/>
            </a:p>
          </p:txBody>
        </p:sp>
        <p:sp>
          <p:nvSpPr>
            <p:cNvPr id="233" name="pl233"/>
            <p:cNvSpPr/>
            <p:nvPr/>
          </p:nvSpPr>
          <p:spPr>
            <a:xfrm>
              <a:off x="6472309" y="3409784"/>
              <a:ext cx="2478191" cy="67096"/>
            </a:xfrm>
            <a:custGeom>
              <a:avLst/>
              <a:gdLst/>
              <a:ahLst/>
              <a:cxnLst/>
              <a:rect l="0" t="0" r="0" b="0"/>
              <a:pathLst>
                <a:path w="2478191" h="67096">
                  <a:moveTo>
                    <a:pt x="0" y="33548"/>
                  </a:moveTo>
                  <a:lnTo>
                    <a:pt x="354027" y="0"/>
                  </a:lnTo>
                  <a:lnTo>
                    <a:pt x="708054" y="16774"/>
                  </a:lnTo>
                  <a:lnTo>
                    <a:pt x="1062082" y="50322"/>
                  </a:lnTo>
                  <a:lnTo>
                    <a:pt x="1416109" y="50322"/>
                  </a:lnTo>
                  <a:lnTo>
                    <a:pt x="1770136" y="67096"/>
                  </a:lnTo>
                  <a:lnTo>
                    <a:pt x="2124164" y="33548"/>
                  </a:lnTo>
                  <a:lnTo>
                    <a:pt x="2478191" y="33548"/>
                  </a:lnTo>
                </a:path>
              </a:pathLst>
            </a:custGeom>
            <a:ln w="35231" cap="flat">
              <a:solidFill>
                <a:srgbClr val="BEBEBE">
                  <a:alpha val="69803"/>
                </a:srgbClr>
              </a:solidFill>
              <a:prstDash val="solid"/>
              <a:round/>
            </a:ln>
          </p:spPr>
          <p:txBody>
            <a:bodyPr/>
            <a:lstStyle/>
            <a:p>
              <a:endParaRPr/>
            </a:p>
          </p:txBody>
        </p:sp>
        <p:sp>
          <p:nvSpPr>
            <p:cNvPr id="234" name="pl234"/>
            <p:cNvSpPr/>
            <p:nvPr/>
          </p:nvSpPr>
          <p:spPr>
            <a:xfrm>
              <a:off x="6472309" y="3426558"/>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6B6B6B">
                  <a:alpha val="100000"/>
                </a:srgbClr>
              </a:solidFill>
              <a:prstDash val="solid"/>
              <a:round/>
            </a:ln>
          </p:spPr>
          <p:txBody>
            <a:bodyPr/>
            <a:lstStyle/>
            <a:p>
              <a:endParaRPr/>
            </a:p>
          </p:txBody>
        </p:sp>
        <p:sp>
          <p:nvSpPr>
            <p:cNvPr id="235" name="pl235"/>
            <p:cNvSpPr/>
            <p:nvPr/>
          </p:nvSpPr>
          <p:spPr>
            <a:xfrm>
              <a:off x="6472309" y="3409784"/>
              <a:ext cx="2478191" cy="67096"/>
            </a:xfrm>
            <a:custGeom>
              <a:avLst/>
              <a:gdLst/>
              <a:ahLst/>
              <a:cxnLst/>
              <a:rect l="0" t="0" r="0" b="0"/>
              <a:pathLst>
                <a:path w="2478191" h="67096">
                  <a:moveTo>
                    <a:pt x="0" y="33548"/>
                  </a:moveTo>
                  <a:lnTo>
                    <a:pt x="354027" y="0"/>
                  </a:lnTo>
                  <a:lnTo>
                    <a:pt x="708054" y="16774"/>
                  </a:lnTo>
                  <a:lnTo>
                    <a:pt x="1062082" y="50322"/>
                  </a:lnTo>
                  <a:lnTo>
                    <a:pt x="1416109" y="50322"/>
                  </a:lnTo>
                  <a:lnTo>
                    <a:pt x="1770136" y="67096"/>
                  </a:lnTo>
                  <a:lnTo>
                    <a:pt x="2124164" y="33548"/>
                  </a:lnTo>
                  <a:lnTo>
                    <a:pt x="2478191" y="33548"/>
                  </a:lnTo>
                </a:path>
              </a:pathLst>
            </a:custGeom>
            <a:ln w="40651" cap="flat">
              <a:solidFill>
                <a:srgbClr val="000000">
                  <a:alpha val="100000"/>
                </a:srgbClr>
              </a:solidFill>
              <a:prstDash val="solid"/>
              <a:round/>
            </a:ln>
          </p:spPr>
          <p:txBody>
            <a:bodyPr/>
            <a:lstStyle/>
            <a:p>
              <a:endParaRPr/>
            </a:p>
          </p:txBody>
        </p:sp>
        <p:sp>
          <p:nvSpPr>
            <p:cNvPr id="236" name="pl236"/>
            <p:cNvSpPr/>
            <p:nvPr/>
          </p:nvSpPr>
          <p:spPr>
            <a:xfrm>
              <a:off x="6472309" y="3409784"/>
              <a:ext cx="2478191" cy="67096"/>
            </a:xfrm>
            <a:custGeom>
              <a:avLst/>
              <a:gdLst/>
              <a:ahLst/>
              <a:cxnLst/>
              <a:rect l="0" t="0" r="0" b="0"/>
              <a:pathLst>
                <a:path w="2478191" h="67096">
                  <a:moveTo>
                    <a:pt x="0" y="33548"/>
                  </a:moveTo>
                  <a:lnTo>
                    <a:pt x="354027" y="0"/>
                  </a:lnTo>
                  <a:lnTo>
                    <a:pt x="708054" y="16774"/>
                  </a:lnTo>
                  <a:lnTo>
                    <a:pt x="1062082" y="50322"/>
                  </a:lnTo>
                  <a:lnTo>
                    <a:pt x="1416109" y="50322"/>
                  </a:lnTo>
                  <a:lnTo>
                    <a:pt x="1770136" y="67096"/>
                  </a:lnTo>
                  <a:lnTo>
                    <a:pt x="2124164" y="33548"/>
                  </a:lnTo>
                  <a:lnTo>
                    <a:pt x="2478191" y="33548"/>
                  </a:lnTo>
                </a:path>
              </a:pathLst>
            </a:custGeom>
            <a:ln w="35231" cap="flat">
              <a:solidFill>
                <a:srgbClr val="1CABE2">
                  <a:alpha val="100000"/>
                </a:srgbClr>
              </a:solidFill>
              <a:prstDash val="solid"/>
              <a:round/>
            </a:ln>
          </p:spPr>
          <p:txBody>
            <a:bodyPr/>
            <a:lstStyle/>
            <a:p>
              <a:endParaRPr/>
            </a:p>
          </p:txBody>
        </p:sp>
        <p:sp>
          <p:nvSpPr>
            <p:cNvPr id="237" name="tx237"/>
            <p:cNvSpPr/>
            <p:nvPr/>
          </p:nvSpPr>
          <p:spPr>
            <a:xfrm>
              <a:off x="6412019" y="3263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38" name="tx238"/>
            <p:cNvSpPr/>
            <p:nvPr/>
          </p:nvSpPr>
          <p:spPr>
            <a:xfrm>
              <a:off x="6766047" y="32296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39" name="tx239"/>
            <p:cNvSpPr/>
            <p:nvPr/>
          </p:nvSpPr>
          <p:spPr>
            <a:xfrm>
              <a:off x="7120074" y="32463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40" name="tx240"/>
            <p:cNvSpPr/>
            <p:nvPr/>
          </p:nvSpPr>
          <p:spPr>
            <a:xfrm>
              <a:off x="7474102" y="32799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1" name="tx241"/>
            <p:cNvSpPr/>
            <p:nvPr/>
          </p:nvSpPr>
          <p:spPr>
            <a:xfrm>
              <a:off x="7828129" y="32799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42" name="tx242"/>
            <p:cNvSpPr/>
            <p:nvPr/>
          </p:nvSpPr>
          <p:spPr>
            <a:xfrm>
              <a:off x="8182156" y="32967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43" name="tx243"/>
            <p:cNvSpPr/>
            <p:nvPr/>
          </p:nvSpPr>
          <p:spPr>
            <a:xfrm>
              <a:off x="8536184" y="3263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44" name="tx244"/>
            <p:cNvSpPr/>
            <p:nvPr/>
          </p:nvSpPr>
          <p:spPr>
            <a:xfrm>
              <a:off x="8890211" y="3263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45" name="rc245"/>
            <p:cNvSpPr/>
            <p:nvPr/>
          </p:nvSpPr>
          <p:spPr>
            <a:xfrm>
              <a:off x="6348400" y="4433137"/>
              <a:ext cx="2726010" cy="1494577"/>
            </a:xfrm>
            <a:prstGeom prst="rect">
              <a:avLst/>
            </a:prstGeom>
            <a:solidFill>
              <a:srgbClr val="EBEBEB">
                <a:alpha val="100000"/>
              </a:srgbClr>
            </a:solidFill>
          </p:spPr>
          <p:txBody>
            <a:bodyPr/>
            <a:lstStyle/>
            <a:p>
              <a:endParaRPr/>
            </a:p>
          </p:txBody>
        </p:sp>
        <p:sp>
          <p:nvSpPr>
            <p:cNvPr id="246" name="pl246"/>
            <p:cNvSpPr/>
            <p:nvPr/>
          </p:nvSpPr>
          <p:spPr>
            <a:xfrm>
              <a:off x="6348400" y="5549457"/>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6348400" y="513010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6348400" y="471074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63484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50" name="pl250"/>
            <p:cNvSpPr/>
            <p:nvPr/>
          </p:nvSpPr>
          <p:spPr>
            <a:xfrm>
              <a:off x="6348400" y="5759134"/>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6348400" y="533978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6348400" y="492042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64723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68263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71803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753439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78884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82424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8596473"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89505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6472309" y="5205587"/>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BEBEBE">
                  <a:alpha val="69803"/>
                </a:srgbClr>
              </a:solidFill>
              <a:prstDash val="solid"/>
              <a:round/>
            </a:ln>
          </p:spPr>
          <p:txBody>
            <a:bodyPr/>
            <a:lstStyle/>
            <a:p>
              <a:endParaRPr/>
            </a:p>
          </p:txBody>
        </p:sp>
        <p:sp>
          <p:nvSpPr>
            <p:cNvPr id="262" name="pl262"/>
            <p:cNvSpPr/>
            <p:nvPr/>
          </p:nvSpPr>
          <p:spPr>
            <a:xfrm>
              <a:off x="6472309" y="5155264"/>
              <a:ext cx="2478191" cy="385805"/>
            </a:xfrm>
            <a:custGeom>
              <a:avLst/>
              <a:gdLst/>
              <a:ahLst/>
              <a:cxnLst/>
              <a:rect l="0" t="0" r="0" b="0"/>
              <a:pathLst>
                <a:path w="2478191" h="385805">
                  <a:moveTo>
                    <a:pt x="0" y="385805"/>
                  </a:moveTo>
                  <a:lnTo>
                    <a:pt x="354027" y="285160"/>
                  </a:lnTo>
                  <a:lnTo>
                    <a:pt x="708054" y="201289"/>
                  </a:lnTo>
                  <a:lnTo>
                    <a:pt x="1062082" y="117419"/>
                  </a:lnTo>
                  <a:lnTo>
                    <a:pt x="1416109" y="67096"/>
                  </a:lnTo>
                  <a:lnTo>
                    <a:pt x="1770136" y="33548"/>
                  </a:lnTo>
                  <a:lnTo>
                    <a:pt x="2124164" y="50322"/>
                  </a:lnTo>
                  <a:lnTo>
                    <a:pt x="2478191" y="0"/>
                  </a:lnTo>
                </a:path>
              </a:pathLst>
            </a:custGeom>
            <a:ln w="40651" cap="flat">
              <a:solidFill>
                <a:srgbClr val="BEBEBE">
                  <a:alpha val="69803"/>
                </a:srgbClr>
              </a:solidFill>
              <a:prstDash val="solid"/>
              <a:round/>
            </a:ln>
          </p:spPr>
          <p:txBody>
            <a:bodyPr/>
            <a:lstStyle/>
            <a:p>
              <a:endParaRPr/>
            </a:p>
          </p:txBody>
        </p:sp>
        <p:sp>
          <p:nvSpPr>
            <p:cNvPr id="263" name="pl263"/>
            <p:cNvSpPr/>
            <p:nvPr/>
          </p:nvSpPr>
          <p:spPr>
            <a:xfrm>
              <a:off x="6472309" y="5155264"/>
              <a:ext cx="2478191" cy="385805"/>
            </a:xfrm>
            <a:custGeom>
              <a:avLst/>
              <a:gdLst/>
              <a:ahLst/>
              <a:cxnLst/>
              <a:rect l="0" t="0" r="0" b="0"/>
              <a:pathLst>
                <a:path w="2478191" h="385805">
                  <a:moveTo>
                    <a:pt x="0" y="385805"/>
                  </a:moveTo>
                  <a:lnTo>
                    <a:pt x="354027" y="285160"/>
                  </a:lnTo>
                  <a:lnTo>
                    <a:pt x="708054" y="201289"/>
                  </a:lnTo>
                  <a:lnTo>
                    <a:pt x="1062082" y="117419"/>
                  </a:lnTo>
                  <a:lnTo>
                    <a:pt x="1416109" y="67096"/>
                  </a:lnTo>
                  <a:lnTo>
                    <a:pt x="1770136" y="33548"/>
                  </a:lnTo>
                  <a:lnTo>
                    <a:pt x="2124164" y="50322"/>
                  </a:lnTo>
                  <a:lnTo>
                    <a:pt x="2478191" y="0"/>
                  </a:lnTo>
                </a:path>
              </a:pathLst>
            </a:custGeom>
            <a:ln w="35231" cap="flat">
              <a:solidFill>
                <a:srgbClr val="BEBEBE">
                  <a:alpha val="69803"/>
                </a:srgbClr>
              </a:solidFill>
              <a:prstDash val="solid"/>
              <a:round/>
            </a:ln>
          </p:spPr>
          <p:txBody>
            <a:bodyPr/>
            <a:lstStyle/>
            <a:p>
              <a:endParaRPr/>
            </a:p>
          </p:txBody>
        </p:sp>
        <p:sp>
          <p:nvSpPr>
            <p:cNvPr id="264" name="pl264"/>
            <p:cNvSpPr/>
            <p:nvPr/>
          </p:nvSpPr>
          <p:spPr>
            <a:xfrm>
              <a:off x="6472309" y="5205587"/>
              <a:ext cx="2478191" cy="83870"/>
            </a:xfrm>
            <a:custGeom>
              <a:avLst/>
              <a:gdLst/>
              <a:ahLst/>
              <a:cxnLst/>
              <a:rect l="0" t="0" r="0" b="0"/>
              <a:pathLst>
                <a:path w="2478191" h="83870">
                  <a:moveTo>
                    <a:pt x="0" y="83870"/>
                  </a:moveTo>
                  <a:lnTo>
                    <a:pt x="354027" y="50322"/>
                  </a:lnTo>
                  <a:lnTo>
                    <a:pt x="708054" y="50322"/>
                  </a:lnTo>
                  <a:lnTo>
                    <a:pt x="1062082" y="50322"/>
                  </a:lnTo>
                  <a:lnTo>
                    <a:pt x="1416109" y="50322"/>
                  </a:lnTo>
                  <a:lnTo>
                    <a:pt x="1770136" y="50322"/>
                  </a:lnTo>
                  <a:lnTo>
                    <a:pt x="2124164" y="16774"/>
                  </a:lnTo>
                  <a:lnTo>
                    <a:pt x="2478191" y="0"/>
                  </a:lnTo>
                </a:path>
              </a:pathLst>
            </a:custGeom>
            <a:ln w="20325" cap="flat">
              <a:solidFill>
                <a:srgbClr val="6B6B6B">
                  <a:alpha val="100000"/>
                </a:srgbClr>
              </a:solidFill>
              <a:prstDash val="solid"/>
              <a:round/>
            </a:ln>
          </p:spPr>
          <p:txBody>
            <a:bodyPr/>
            <a:lstStyle/>
            <a:p>
              <a:endParaRPr/>
            </a:p>
          </p:txBody>
        </p:sp>
        <p:sp>
          <p:nvSpPr>
            <p:cNvPr id="265" name="pl265"/>
            <p:cNvSpPr/>
            <p:nvPr/>
          </p:nvSpPr>
          <p:spPr>
            <a:xfrm>
              <a:off x="6472309" y="5155264"/>
              <a:ext cx="2478191" cy="385805"/>
            </a:xfrm>
            <a:custGeom>
              <a:avLst/>
              <a:gdLst/>
              <a:ahLst/>
              <a:cxnLst/>
              <a:rect l="0" t="0" r="0" b="0"/>
              <a:pathLst>
                <a:path w="2478191" h="385805">
                  <a:moveTo>
                    <a:pt x="0" y="385805"/>
                  </a:moveTo>
                  <a:lnTo>
                    <a:pt x="354027" y="285160"/>
                  </a:lnTo>
                  <a:lnTo>
                    <a:pt x="708054" y="201289"/>
                  </a:lnTo>
                  <a:lnTo>
                    <a:pt x="1062082" y="117419"/>
                  </a:lnTo>
                  <a:lnTo>
                    <a:pt x="1416109" y="67096"/>
                  </a:lnTo>
                  <a:lnTo>
                    <a:pt x="1770136" y="33548"/>
                  </a:lnTo>
                  <a:lnTo>
                    <a:pt x="2124164" y="50322"/>
                  </a:lnTo>
                  <a:lnTo>
                    <a:pt x="2478191" y="0"/>
                  </a:lnTo>
                </a:path>
              </a:pathLst>
            </a:custGeom>
            <a:ln w="40651" cap="flat">
              <a:solidFill>
                <a:srgbClr val="000000">
                  <a:alpha val="100000"/>
                </a:srgbClr>
              </a:solidFill>
              <a:prstDash val="solid"/>
              <a:round/>
            </a:ln>
          </p:spPr>
          <p:txBody>
            <a:bodyPr/>
            <a:lstStyle/>
            <a:p>
              <a:endParaRPr/>
            </a:p>
          </p:txBody>
        </p:sp>
        <p:sp>
          <p:nvSpPr>
            <p:cNvPr id="266" name="pl266"/>
            <p:cNvSpPr/>
            <p:nvPr/>
          </p:nvSpPr>
          <p:spPr>
            <a:xfrm>
              <a:off x="6472309" y="5155264"/>
              <a:ext cx="2478191" cy="385805"/>
            </a:xfrm>
            <a:custGeom>
              <a:avLst/>
              <a:gdLst/>
              <a:ahLst/>
              <a:cxnLst/>
              <a:rect l="0" t="0" r="0" b="0"/>
              <a:pathLst>
                <a:path w="2478191" h="385805">
                  <a:moveTo>
                    <a:pt x="0" y="385805"/>
                  </a:moveTo>
                  <a:lnTo>
                    <a:pt x="354027" y="285160"/>
                  </a:lnTo>
                  <a:lnTo>
                    <a:pt x="708054" y="201289"/>
                  </a:lnTo>
                  <a:lnTo>
                    <a:pt x="1062082" y="117419"/>
                  </a:lnTo>
                  <a:lnTo>
                    <a:pt x="1416109" y="67096"/>
                  </a:lnTo>
                  <a:lnTo>
                    <a:pt x="1770136" y="33548"/>
                  </a:lnTo>
                  <a:lnTo>
                    <a:pt x="2124164" y="50322"/>
                  </a:lnTo>
                  <a:lnTo>
                    <a:pt x="2478191" y="0"/>
                  </a:lnTo>
                </a:path>
              </a:pathLst>
            </a:custGeom>
            <a:ln w="35231" cap="flat">
              <a:solidFill>
                <a:srgbClr val="1CABE2">
                  <a:alpha val="100000"/>
                </a:srgbClr>
              </a:solidFill>
              <a:prstDash val="solid"/>
              <a:round/>
            </a:ln>
          </p:spPr>
          <p:txBody>
            <a:bodyPr/>
            <a:lstStyle/>
            <a:p>
              <a:endParaRPr/>
            </a:p>
          </p:txBody>
        </p:sp>
        <p:sp>
          <p:nvSpPr>
            <p:cNvPr id="267" name="tx267"/>
            <p:cNvSpPr/>
            <p:nvPr/>
          </p:nvSpPr>
          <p:spPr>
            <a:xfrm>
              <a:off x="6412019" y="53608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268" name="tx268"/>
            <p:cNvSpPr/>
            <p:nvPr/>
          </p:nvSpPr>
          <p:spPr>
            <a:xfrm>
              <a:off x="6766047" y="52603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69" name="tx269"/>
            <p:cNvSpPr/>
            <p:nvPr/>
          </p:nvSpPr>
          <p:spPr>
            <a:xfrm>
              <a:off x="7120074" y="517807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70" name="tx270"/>
            <p:cNvSpPr/>
            <p:nvPr/>
          </p:nvSpPr>
          <p:spPr>
            <a:xfrm>
              <a:off x="7474102" y="5092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71" name="tx271"/>
            <p:cNvSpPr/>
            <p:nvPr/>
          </p:nvSpPr>
          <p:spPr>
            <a:xfrm>
              <a:off x="7828129" y="5042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72" name="tx272"/>
            <p:cNvSpPr/>
            <p:nvPr/>
          </p:nvSpPr>
          <p:spPr>
            <a:xfrm>
              <a:off x="8182156" y="50086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73" name="tx273"/>
            <p:cNvSpPr/>
            <p:nvPr/>
          </p:nvSpPr>
          <p:spPr>
            <a:xfrm>
              <a:off x="8536184" y="50254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74" name="tx274"/>
            <p:cNvSpPr/>
            <p:nvPr/>
          </p:nvSpPr>
          <p:spPr>
            <a:xfrm>
              <a:off x="8890211" y="497514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75" name="tx275"/>
            <p:cNvSpPr/>
            <p:nvPr/>
          </p:nvSpPr>
          <p:spPr>
            <a:xfrm>
              <a:off x="1486507" y="4262131"/>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276" name="tx276"/>
            <p:cNvSpPr/>
            <p:nvPr/>
          </p:nvSpPr>
          <p:spPr>
            <a:xfrm>
              <a:off x="4372312" y="4262131"/>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277" name="tx277"/>
            <p:cNvSpPr/>
            <p:nvPr/>
          </p:nvSpPr>
          <p:spPr>
            <a:xfrm>
              <a:off x="7556098" y="4284396"/>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278" name="tx278"/>
            <p:cNvSpPr/>
            <p:nvPr/>
          </p:nvSpPr>
          <p:spPr>
            <a:xfrm>
              <a:off x="1952429" y="2503949"/>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279" name="tx279"/>
            <p:cNvSpPr/>
            <p:nvPr/>
          </p:nvSpPr>
          <p:spPr>
            <a:xfrm>
              <a:off x="4443581" y="2483103"/>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280" name="tx280"/>
            <p:cNvSpPr/>
            <p:nvPr/>
          </p:nvSpPr>
          <p:spPr>
            <a:xfrm>
              <a:off x="7590341" y="2503949"/>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281" name="tx281"/>
            <p:cNvSpPr/>
            <p:nvPr/>
          </p:nvSpPr>
          <p:spPr>
            <a:xfrm>
              <a:off x="1927599"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282" name="tx282"/>
            <p:cNvSpPr/>
            <p:nvPr/>
          </p:nvSpPr>
          <p:spPr>
            <a:xfrm>
              <a:off x="4654904"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283" name="tx283"/>
            <p:cNvSpPr/>
            <p:nvPr/>
          </p:nvSpPr>
          <p:spPr>
            <a:xfrm>
              <a:off x="7546739"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284" name="pl284"/>
            <p:cNvSpPr/>
            <p:nvPr/>
          </p:nvSpPr>
          <p:spPr>
            <a:xfrm>
              <a:off x="8811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5" name="pl285"/>
            <p:cNvSpPr/>
            <p:nvPr/>
          </p:nvSpPr>
          <p:spPr>
            <a:xfrm>
              <a:off x="12351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6" name="pl286"/>
            <p:cNvSpPr/>
            <p:nvPr/>
          </p:nvSpPr>
          <p:spPr>
            <a:xfrm>
              <a:off x="15891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7" name="pl287"/>
            <p:cNvSpPr/>
            <p:nvPr/>
          </p:nvSpPr>
          <p:spPr>
            <a:xfrm>
              <a:off x="194319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8" name="pl288"/>
            <p:cNvSpPr/>
            <p:nvPr/>
          </p:nvSpPr>
          <p:spPr>
            <a:xfrm>
              <a:off x="22972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9" name="pl289"/>
            <p:cNvSpPr/>
            <p:nvPr/>
          </p:nvSpPr>
          <p:spPr>
            <a:xfrm>
              <a:off x="26512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0" name="pl290"/>
            <p:cNvSpPr/>
            <p:nvPr/>
          </p:nvSpPr>
          <p:spPr>
            <a:xfrm>
              <a:off x="300527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1" name="pl291"/>
            <p:cNvSpPr/>
            <p:nvPr/>
          </p:nvSpPr>
          <p:spPr>
            <a:xfrm>
              <a:off x="33593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2" name="tx292"/>
            <p:cNvSpPr/>
            <p:nvPr/>
          </p:nvSpPr>
          <p:spPr>
            <a:xfrm rot="-5400000">
              <a:off x="7559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93" name="tx293"/>
            <p:cNvSpPr/>
            <p:nvPr/>
          </p:nvSpPr>
          <p:spPr>
            <a:xfrm rot="-5400000">
              <a:off x="11099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94" name="tx294"/>
            <p:cNvSpPr/>
            <p:nvPr/>
          </p:nvSpPr>
          <p:spPr>
            <a:xfrm rot="-5400000">
              <a:off x="14640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95" name="tx295"/>
            <p:cNvSpPr/>
            <p:nvPr/>
          </p:nvSpPr>
          <p:spPr>
            <a:xfrm rot="-5400000">
              <a:off x="181803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96" name="tx296"/>
            <p:cNvSpPr/>
            <p:nvPr/>
          </p:nvSpPr>
          <p:spPr>
            <a:xfrm rot="-5400000">
              <a:off x="21720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97" name="tx297"/>
            <p:cNvSpPr/>
            <p:nvPr/>
          </p:nvSpPr>
          <p:spPr>
            <a:xfrm rot="-5400000">
              <a:off x="25260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98" name="tx298"/>
            <p:cNvSpPr/>
            <p:nvPr/>
          </p:nvSpPr>
          <p:spPr>
            <a:xfrm rot="-5400000">
              <a:off x="288011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99" name="tx299"/>
            <p:cNvSpPr/>
            <p:nvPr/>
          </p:nvSpPr>
          <p:spPr>
            <a:xfrm rot="-5400000">
              <a:off x="32341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00" name="pl300"/>
            <p:cNvSpPr/>
            <p:nvPr/>
          </p:nvSpPr>
          <p:spPr>
            <a:xfrm>
              <a:off x="36767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1" name="pl301"/>
            <p:cNvSpPr/>
            <p:nvPr/>
          </p:nvSpPr>
          <p:spPr>
            <a:xfrm>
              <a:off x="40307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2" name="pl302"/>
            <p:cNvSpPr/>
            <p:nvPr/>
          </p:nvSpPr>
          <p:spPr>
            <a:xfrm>
              <a:off x="4384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3" name="pl303"/>
            <p:cNvSpPr/>
            <p:nvPr/>
          </p:nvSpPr>
          <p:spPr>
            <a:xfrm>
              <a:off x="473879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4" name="pl304"/>
            <p:cNvSpPr/>
            <p:nvPr/>
          </p:nvSpPr>
          <p:spPr>
            <a:xfrm>
              <a:off x="50928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5" name="pl305"/>
            <p:cNvSpPr/>
            <p:nvPr/>
          </p:nvSpPr>
          <p:spPr>
            <a:xfrm>
              <a:off x="5446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6" name="pl306"/>
            <p:cNvSpPr/>
            <p:nvPr/>
          </p:nvSpPr>
          <p:spPr>
            <a:xfrm>
              <a:off x="580087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7" name="pl307"/>
            <p:cNvSpPr/>
            <p:nvPr/>
          </p:nvSpPr>
          <p:spPr>
            <a:xfrm>
              <a:off x="61549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8" name="tx308"/>
            <p:cNvSpPr/>
            <p:nvPr/>
          </p:nvSpPr>
          <p:spPr>
            <a:xfrm rot="-5400000">
              <a:off x="35515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09" name="tx309"/>
            <p:cNvSpPr/>
            <p:nvPr/>
          </p:nvSpPr>
          <p:spPr>
            <a:xfrm rot="-5400000">
              <a:off x="39055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10" name="tx310"/>
            <p:cNvSpPr/>
            <p:nvPr/>
          </p:nvSpPr>
          <p:spPr>
            <a:xfrm rot="-5400000">
              <a:off x="4259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11" name="tx311"/>
            <p:cNvSpPr/>
            <p:nvPr/>
          </p:nvSpPr>
          <p:spPr>
            <a:xfrm rot="-5400000">
              <a:off x="461363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12" name="tx312"/>
            <p:cNvSpPr/>
            <p:nvPr/>
          </p:nvSpPr>
          <p:spPr>
            <a:xfrm rot="-5400000">
              <a:off x="49676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13" name="tx313"/>
            <p:cNvSpPr/>
            <p:nvPr/>
          </p:nvSpPr>
          <p:spPr>
            <a:xfrm rot="-5400000">
              <a:off x="53216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14" name="tx314"/>
            <p:cNvSpPr/>
            <p:nvPr/>
          </p:nvSpPr>
          <p:spPr>
            <a:xfrm rot="-5400000">
              <a:off x="567571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15" name="tx315"/>
            <p:cNvSpPr/>
            <p:nvPr/>
          </p:nvSpPr>
          <p:spPr>
            <a:xfrm rot="-5400000">
              <a:off x="60297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16" name="pl316"/>
            <p:cNvSpPr/>
            <p:nvPr/>
          </p:nvSpPr>
          <p:spPr>
            <a:xfrm>
              <a:off x="64723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7" name="pl317"/>
            <p:cNvSpPr/>
            <p:nvPr/>
          </p:nvSpPr>
          <p:spPr>
            <a:xfrm>
              <a:off x="68263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8" name="pl318"/>
            <p:cNvSpPr/>
            <p:nvPr/>
          </p:nvSpPr>
          <p:spPr>
            <a:xfrm>
              <a:off x="71803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9" name="pl319"/>
            <p:cNvSpPr/>
            <p:nvPr/>
          </p:nvSpPr>
          <p:spPr>
            <a:xfrm>
              <a:off x="753439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0" name="pl320"/>
            <p:cNvSpPr/>
            <p:nvPr/>
          </p:nvSpPr>
          <p:spPr>
            <a:xfrm>
              <a:off x="78884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1" name="pl321"/>
            <p:cNvSpPr/>
            <p:nvPr/>
          </p:nvSpPr>
          <p:spPr>
            <a:xfrm>
              <a:off x="82424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2" name="pl322"/>
            <p:cNvSpPr/>
            <p:nvPr/>
          </p:nvSpPr>
          <p:spPr>
            <a:xfrm>
              <a:off x="859647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3" name="pl323"/>
            <p:cNvSpPr/>
            <p:nvPr/>
          </p:nvSpPr>
          <p:spPr>
            <a:xfrm>
              <a:off x="89505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4" name="tx324"/>
            <p:cNvSpPr/>
            <p:nvPr/>
          </p:nvSpPr>
          <p:spPr>
            <a:xfrm rot="-5400000">
              <a:off x="63471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25" name="tx325"/>
            <p:cNvSpPr/>
            <p:nvPr/>
          </p:nvSpPr>
          <p:spPr>
            <a:xfrm rot="-5400000">
              <a:off x="67011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26" name="tx326"/>
            <p:cNvSpPr/>
            <p:nvPr/>
          </p:nvSpPr>
          <p:spPr>
            <a:xfrm rot="-5400000">
              <a:off x="70552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27" name="tx327"/>
            <p:cNvSpPr/>
            <p:nvPr/>
          </p:nvSpPr>
          <p:spPr>
            <a:xfrm rot="-5400000">
              <a:off x="740923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28" name="tx328"/>
            <p:cNvSpPr/>
            <p:nvPr/>
          </p:nvSpPr>
          <p:spPr>
            <a:xfrm rot="-5400000">
              <a:off x="77632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29" name="tx329"/>
            <p:cNvSpPr/>
            <p:nvPr/>
          </p:nvSpPr>
          <p:spPr>
            <a:xfrm rot="-5400000">
              <a:off x="81172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30" name="tx330"/>
            <p:cNvSpPr/>
            <p:nvPr/>
          </p:nvSpPr>
          <p:spPr>
            <a:xfrm rot="-5400000">
              <a:off x="847131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31" name="tx331"/>
            <p:cNvSpPr/>
            <p:nvPr/>
          </p:nvSpPr>
          <p:spPr>
            <a:xfrm rot="-5400000">
              <a:off x="88253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32" name="tx332"/>
            <p:cNvSpPr/>
            <p:nvPr/>
          </p:nvSpPr>
          <p:spPr>
            <a:xfrm>
              <a:off x="570259" y="215938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3" name="tx333"/>
            <p:cNvSpPr/>
            <p:nvPr/>
          </p:nvSpPr>
          <p:spPr>
            <a:xfrm>
              <a:off x="570259" y="174139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4" name="tx334"/>
            <p:cNvSpPr/>
            <p:nvPr/>
          </p:nvSpPr>
          <p:spPr>
            <a:xfrm>
              <a:off x="508103" y="132067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5" name="pl335"/>
            <p:cNvSpPr/>
            <p:nvPr/>
          </p:nvSpPr>
          <p:spPr>
            <a:xfrm>
              <a:off x="722405" y="220107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6" name="pl336"/>
            <p:cNvSpPr/>
            <p:nvPr/>
          </p:nvSpPr>
          <p:spPr>
            <a:xfrm>
              <a:off x="722405" y="178172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7" name="pl337"/>
            <p:cNvSpPr/>
            <p:nvPr/>
          </p:nvSpPr>
          <p:spPr>
            <a:xfrm>
              <a:off x="722405" y="13623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8" name="tx338"/>
            <p:cNvSpPr/>
            <p:nvPr/>
          </p:nvSpPr>
          <p:spPr>
            <a:xfrm>
              <a:off x="570259" y="393841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9" name="tx339"/>
            <p:cNvSpPr/>
            <p:nvPr/>
          </p:nvSpPr>
          <p:spPr>
            <a:xfrm>
              <a:off x="570259" y="352042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40" name="tx340"/>
            <p:cNvSpPr/>
            <p:nvPr/>
          </p:nvSpPr>
          <p:spPr>
            <a:xfrm>
              <a:off x="508103" y="309970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41" name="pl341"/>
            <p:cNvSpPr/>
            <p:nvPr/>
          </p:nvSpPr>
          <p:spPr>
            <a:xfrm>
              <a:off x="722405" y="398010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2" name="pl342"/>
            <p:cNvSpPr/>
            <p:nvPr/>
          </p:nvSpPr>
          <p:spPr>
            <a:xfrm>
              <a:off x="722405" y="356075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3" name="pl343"/>
            <p:cNvSpPr/>
            <p:nvPr/>
          </p:nvSpPr>
          <p:spPr>
            <a:xfrm>
              <a:off x="722405" y="314139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4" name="tx344"/>
            <p:cNvSpPr/>
            <p:nvPr/>
          </p:nvSpPr>
          <p:spPr>
            <a:xfrm>
              <a:off x="570259" y="57174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45" name="tx345"/>
            <p:cNvSpPr/>
            <p:nvPr/>
          </p:nvSpPr>
          <p:spPr>
            <a:xfrm>
              <a:off x="570259" y="529945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46" name="tx346"/>
            <p:cNvSpPr/>
            <p:nvPr/>
          </p:nvSpPr>
          <p:spPr>
            <a:xfrm>
              <a:off x="508103" y="487873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47" name="pl347"/>
            <p:cNvSpPr/>
            <p:nvPr/>
          </p:nvSpPr>
          <p:spPr>
            <a:xfrm>
              <a:off x="722405" y="575913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8" name="pl348"/>
            <p:cNvSpPr/>
            <p:nvPr/>
          </p:nvSpPr>
          <p:spPr>
            <a:xfrm>
              <a:off x="722405" y="533978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9" name="pl349"/>
            <p:cNvSpPr/>
            <p:nvPr/>
          </p:nvSpPr>
          <p:spPr>
            <a:xfrm>
              <a:off x="722405" y="492042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50" name="tx350"/>
            <p:cNvSpPr/>
            <p:nvPr/>
          </p:nvSpPr>
          <p:spPr>
            <a:xfrm rot="-5400000">
              <a:off x="-95211" y="333584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51" name="tx351"/>
            <p:cNvSpPr/>
            <p:nvPr/>
          </p:nvSpPr>
          <p:spPr>
            <a:xfrm>
              <a:off x="757200" y="398022"/>
              <a:ext cx="427703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 DTP1, par pays, Central Africa, 2018-2025</a:t>
              </a:r>
            </a:p>
          </p:txBody>
        </p:sp>
        <p:sp>
          <p:nvSpPr>
            <p:cNvPr id="352" name="tx352"/>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53" name="tx353"/>
            <p:cNvSpPr/>
            <p:nvPr/>
          </p:nvSpPr>
          <p:spPr>
            <a:xfrm>
              <a:off x="5278663" y="6568567"/>
              <a:ext cx="3795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la ligne gris foncé indique la couverture régionale à titre indicatif.</a:t>
              </a:r>
            </a:p>
          </p:txBody>
        </p:sp>
      </p:grpSp>
      <p:sp>
        <p:nvSpPr>
          <p:cNvPr id="3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le Congo affichait le taux de couverture le plus élevé (93 %), tandis que la République centrafricaine enregistrait le taux le plus bas (59 %).
La couverture du DTP1 a augmenté dans 6 des 9 pays entre 2024 et 2025. La plus forte augmentation a été enregistrée en Guinée équatoriale, avec 9 points de pourcentage, passant de 75 % à 84 %.
Aucun pays n’a enregistré de baisse de couverture. La couverture est restée stable entre 2024 et 2025 dans les 3 pays restants.
En 2025, 1 pays sur 9 avait atteint une couverture DTP1 d’au moins 90 %.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746729" cy="1414109"/>
            </a:xfrm>
            <a:prstGeom prst="rect">
              <a:avLst/>
            </a:prstGeom>
            <a:solidFill>
              <a:srgbClr val="EBEBEB">
                <a:alpha val="100000"/>
              </a:srgbClr>
            </a:solidFill>
          </p:spPr>
          <p:txBody>
            <a:bodyPr/>
            <a:lstStyle/>
            <a:p>
              <a:endParaRPr/>
            </a:p>
          </p:txBody>
        </p:sp>
        <p:sp>
          <p:nvSpPr>
            <p:cNvPr id="6" name="pl6"/>
            <p:cNvSpPr/>
            <p:nvPr/>
          </p:nvSpPr>
          <p:spPr>
            <a:xfrm>
              <a:off x="695044" y="216310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54505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92699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1854079"/>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23602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819896"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76614"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533332"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890050"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246768"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603486"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960204"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3316922"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819896" y="1779912"/>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819896" y="1829357"/>
              <a:ext cx="2497026" cy="222499"/>
            </a:xfrm>
            <a:custGeom>
              <a:avLst/>
              <a:gdLst/>
              <a:ahLst/>
              <a:cxnLst/>
              <a:rect l="0" t="0" r="0" b="0"/>
              <a:pathLst>
                <a:path w="2497026" h="222499">
                  <a:moveTo>
                    <a:pt x="0" y="98888"/>
                  </a:moveTo>
                  <a:lnTo>
                    <a:pt x="356718" y="24722"/>
                  </a:lnTo>
                  <a:lnTo>
                    <a:pt x="713436" y="0"/>
                  </a:lnTo>
                  <a:lnTo>
                    <a:pt x="1070154" y="49444"/>
                  </a:lnTo>
                  <a:lnTo>
                    <a:pt x="1426872" y="123611"/>
                  </a:lnTo>
                  <a:lnTo>
                    <a:pt x="1783590" y="222499"/>
                  </a:lnTo>
                  <a:lnTo>
                    <a:pt x="2140308" y="222499"/>
                  </a:lnTo>
                  <a:lnTo>
                    <a:pt x="2497026" y="222499"/>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819896" y="1829357"/>
              <a:ext cx="2497026" cy="222499"/>
            </a:xfrm>
            <a:custGeom>
              <a:avLst/>
              <a:gdLst/>
              <a:ahLst/>
              <a:cxnLst/>
              <a:rect l="0" t="0" r="0" b="0"/>
              <a:pathLst>
                <a:path w="2497026" h="222499">
                  <a:moveTo>
                    <a:pt x="0" y="98888"/>
                  </a:moveTo>
                  <a:lnTo>
                    <a:pt x="356718" y="24722"/>
                  </a:lnTo>
                  <a:lnTo>
                    <a:pt x="713436" y="0"/>
                  </a:lnTo>
                  <a:lnTo>
                    <a:pt x="1070154" y="49444"/>
                  </a:lnTo>
                  <a:lnTo>
                    <a:pt x="1426872" y="123611"/>
                  </a:lnTo>
                  <a:lnTo>
                    <a:pt x="1783590" y="222499"/>
                  </a:lnTo>
                  <a:lnTo>
                    <a:pt x="2140308" y="222499"/>
                  </a:lnTo>
                  <a:lnTo>
                    <a:pt x="2497026" y="222499"/>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819896" y="1779912"/>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819896" y="1829357"/>
              <a:ext cx="2497026" cy="222499"/>
            </a:xfrm>
            <a:custGeom>
              <a:avLst/>
              <a:gdLst/>
              <a:ahLst/>
              <a:cxnLst/>
              <a:rect l="0" t="0" r="0" b="0"/>
              <a:pathLst>
                <a:path w="2497026" h="222499">
                  <a:moveTo>
                    <a:pt x="0" y="98888"/>
                  </a:moveTo>
                  <a:lnTo>
                    <a:pt x="356718" y="24722"/>
                  </a:lnTo>
                  <a:lnTo>
                    <a:pt x="713436" y="0"/>
                  </a:lnTo>
                  <a:lnTo>
                    <a:pt x="1070154" y="49444"/>
                  </a:lnTo>
                  <a:lnTo>
                    <a:pt x="1426872" y="123611"/>
                  </a:lnTo>
                  <a:lnTo>
                    <a:pt x="1783590" y="222499"/>
                  </a:lnTo>
                  <a:lnTo>
                    <a:pt x="2140308" y="222499"/>
                  </a:lnTo>
                  <a:lnTo>
                    <a:pt x="2497026" y="222499"/>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819896" y="1829357"/>
              <a:ext cx="2497026" cy="222499"/>
            </a:xfrm>
            <a:custGeom>
              <a:avLst/>
              <a:gdLst/>
              <a:ahLst/>
              <a:cxnLst/>
              <a:rect l="0" t="0" r="0" b="0"/>
              <a:pathLst>
                <a:path w="2497026" h="222499">
                  <a:moveTo>
                    <a:pt x="0" y="98888"/>
                  </a:moveTo>
                  <a:lnTo>
                    <a:pt x="356718" y="24722"/>
                  </a:lnTo>
                  <a:lnTo>
                    <a:pt x="713436" y="0"/>
                  </a:lnTo>
                  <a:lnTo>
                    <a:pt x="1070154" y="49444"/>
                  </a:lnTo>
                  <a:lnTo>
                    <a:pt x="1426872" y="123611"/>
                  </a:lnTo>
                  <a:lnTo>
                    <a:pt x="1783590" y="222499"/>
                  </a:lnTo>
                  <a:lnTo>
                    <a:pt x="2140308" y="222499"/>
                  </a:lnTo>
                  <a:lnTo>
                    <a:pt x="2497026" y="222499"/>
                  </a:lnTo>
                </a:path>
              </a:pathLst>
            </a:custGeom>
            <a:ln w="35231" cap="flat">
              <a:solidFill>
                <a:srgbClr val="80BD41">
                  <a:alpha val="100000"/>
                </a:srgbClr>
              </a:solidFill>
              <a:prstDash val="solid"/>
              <a:round/>
            </a:ln>
          </p:spPr>
          <p:txBody>
            <a:bodyPr/>
            <a:lstStyle/>
            <a:p>
              <a:endParaRPr/>
            </a:p>
          </p:txBody>
        </p:sp>
        <p:sp>
          <p:nvSpPr>
            <p:cNvPr id="25" name="pl25"/>
            <p:cNvSpPr/>
            <p:nvPr/>
          </p:nvSpPr>
          <p:spPr>
            <a:xfrm>
              <a:off x="695044" y="1854079"/>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71701" y="174807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7" name="tx27"/>
            <p:cNvSpPr/>
            <p:nvPr/>
          </p:nvSpPr>
          <p:spPr>
            <a:xfrm>
              <a:off x="1146469" y="167396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 name="tx28"/>
            <p:cNvSpPr/>
            <p:nvPr/>
          </p:nvSpPr>
          <p:spPr>
            <a:xfrm>
              <a:off x="1503187" y="16505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9" name="tx29"/>
            <p:cNvSpPr/>
            <p:nvPr/>
          </p:nvSpPr>
          <p:spPr>
            <a:xfrm>
              <a:off x="1841855" y="170000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 name="tx30"/>
            <p:cNvSpPr/>
            <p:nvPr/>
          </p:nvSpPr>
          <p:spPr>
            <a:xfrm>
              <a:off x="2198573" y="177449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1" name="tx31"/>
            <p:cNvSpPr/>
            <p:nvPr/>
          </p:nvSpPr>
          <p:spPr>
            <a:xfrm>
              <a:off x="2555291" y="18717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2" name="tx32"/>
            <p:cNvSpPr/>
            <p:nvPr/>
          </p:nvSpPr>
          <p:spPr>
            <a:xfrm>
              <a:off x="2912009" y="18717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3" name="tx33"/>
            <p:cNvSpPr/>
            <p:nvPr/>
          </p:nvSpPr>
          <p:spPr>
            <a:xfrm>
              <a:off x="3268728" y="187173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4" name="rc34"/>
            <p:cNvSpPr/>
            <p:nvPr/>
          </p:nvSpPr>
          <p:spPr>
            <a:xfrm>
              <a:off x="695044" y="2573641"/>
              <a:ext cx="2746729" cy="1414109"/>
            </a:xfrm>
            <a:prstGeom prst="rect">
              <a:avLst/>
            </a:prstGeom>
            <a:solidFill>
              <a:srgbClr val="EBEBEB">
                <a:alpha val="100000"/>
              </a:srgbClr>
            </a:solidFill>
          </p:spPr>
          <p:txBody>
            <a:bodyPr/>
            <a:lstStyle/>
            <a:p>
              <a:endParaRPr/>
            </a:p>
          </p:txBody>
        </p:sp>
        <p:sp>
          <p:nvSpPr>
            <p:cNvPr id="35" name="pl35"/>
            <p:cNvSpPr/>
            <p:nvPr/>
          </p:nvSpPr>
          <p:spPr>
            <a:xfrm>
              <a:off x="695044" y="386166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3243613"/>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62555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355264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695044" y="293458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819896"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176614"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533332"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90050"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246768"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603486"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960204"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3316922"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819896" y="3478474"/>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819896" y="3527918"/>
              <a:ext cx="2497026" cy="395555"/>
            </a:xfrm>
            <a:custGeom>
              <a:avLst/>
              <a:gdLst/>
              <a:ahLst/>
              <a:cxnLst/>
              <a:rect l="0" t="0" r="0" b="0"/>
              <a:pathLst>
                <a:path w="2497026" h="395555">
                  <a:moveTo>
                    <a:pt x="0" y="0"/>
                  </a:moveTo>
                  <a:lnTo>
                    <a:pt x="356718" y="24722"/>
                  </a:lnTo>
                  <a:lnTo>
                    <a:pt x="713436" y="222499"/>
                  </a:lnTo>
                  <a:lnTo>
                    <a:pt x="1070154" y="49444"/>
                  </a:lnTo>
                  <a:lnTo>
                    <a:pt x="1426872" y="321388"/>
                  </a:lnTo>
                  <a:lnTo>
                    <a:pt x="1783590" y="123611"/>
                  </a:lnTo>
                  <a:lnTo>
                    <a:pt x="2140308" y="395555"/>
                  </a:lnTo>
                  <a:lnTo>
                    <a:pt x="2497026" y="321388"/>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819896" y="3527918"/>
              <a:ext cx="2497026" cy="395555"/>
            </a:xfrm>
            <a:custGeom>
              <a:avLst/>
              <a:gdLst/>
              <a:ahLst/>
              <a:cxnLst/>
              <a:rect l="0" t="0" r="0" b="0"/>
              <a:pathLst>
                <a:path w="2497026" h="395555">
                  <a:moveTo>
                    <a:pt x="0" y="0"/>
                  </a:moveTo>
                  <a:lnTo>
                    <a:pt x="356718" y="24722"/>
                  </a:lnTo>
                  <a:lnTo>
                    <a:pt x="713436" y="222499"/>
                  </a:lnTo>
                  <a:lnTo>
                    <a:pt x="1070154" y="49444"/>
                  </a:lnTo>
                  <a:lnTo>
                    <a:pt x="1426872" y="321388"/>
                  </a:lnTo>
                  <a:lnTo>
                    <a:pt x="1783590" y="123611"/>
                  </a:lnTo>
                  <a:lnTo>
                    <a:pt x="2140308" y="395555"/>
                  </a:lnTo>
                  <a:lnTo>
                    <a:pt x="2497026" y="321388"/>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819896" y="3478474"/>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819896" y="3527918"/>
              <a:ext cx="2497026" cy="395555"/>
            </a:xfrm>
            <a:custGeom>
              <a:avLst/>
              <a:gdLst/>
              <a:ahLst/>
              <a:cxnLst/>
              <a:rect l="0" t="0" r="0" b="0"/>
              <a:pathLst>
                <a:path w="2497026" h="395555">
                  <a:moveTo>
                    <a:pt x="0" y="0"/>
                  </a:moveTo>
                  <a:lnTo>
                    <a:pt x="356718" y="24722"/>
                  </a:lnTo>
                  <a:lnTo>
                    <a:pt x="713436" y="222499"/>
                  </a:lnTo>
                  <a:lnTo>
                    <a:pt x="1070154" y="49444"/>
                  </a:lnTo>
                  <a:lnTo>
                    <a:pt x="1426872" y="321388"/>
                  </a:lnTo>
                  <a:lnTo>
                    <a:pt x="1783590" y="123611"/>
                  </a:lnTo>
                  <a:lnTo>
                    <a:pt x="2140308" y="395555"/>
                  </a:lnTo>
                  <a:lnTo>
                    <a:pt x="2497026" y="321388"/>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819896" y="3527918"/>
              <a:ext cx="2497026" cy="395555"/>
            </a:xfrm>
            <a:custGeom>
              <a:avLst/>
              <a:gdLst/>
              <a:ahLst/>
              <a:cxnLst/>
              <a:rect l="0" t="0" r="0" b="0"/>
              <a:pathLst>
                <a:path w="2497026" h="395555">
                  <a:moveTo>
                    <a:pt x="0" y="0"/>
                  </a:moveTo>
                  <a:lnTo>
                    <a:pt x="356718" y="24722"/>
                  </a:lnTo>
                  <a:lnTo>
                    <a:pt x="713436" y="222499"/>
                  </a:lnTo>
                  <a:lnTo>
                    <a:pt x="1070154" y="49444"/>
                  </a:lnTo>
                  <a:lnTo>
                    <a:pt x="1426872" y="321388"/>
                  </a:lnTo>
                  <a:lnTo>
                    <a:pt x="1783590" y="123611"/>
                  </a:lnTo>
                  <a:lnTo>
                    <a:pt x="2140308" y="395555"/>
                  </a:lnTo>
                  <a:lnTo>
                    <a:pt x="2497026" y="321388"/>
                  </a:lnTo>
                </a:path>
              </a:pathLst>
            </a:custGeom>
            <a:ln w="35231" cap="flat">
              <a:solidFill>
                <a:srgbClr val="80BD41">
                  <a:alpha val="100000"/>
                </a:srgbClr>
              </a:solidFill>
              <a:prstDash val="solid"/>
              <a:round/>
            </a:ln>
          </p:spPr>
          <p:txBody>
            <a:bodyPr/>
            <a:lstStyle/>
            <a:p>
              <a:endParaRPr/>
            </a:p>
          </p:txBody>
        </p:sp>
        <p:sp>
          <p:nvSpPr>
            <p:cNvPr id="54" name="pl54"/>
            <p:cNvSpPr/>
            <p:nvPr/>
          </p:nvSpPr>
          <p:spPr>
            <a:xfrm>
              <a:off x="695044" y="3552640"/>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89751" y="334912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6" name="tx56"/>
            <p:cNvSpPr/>
            <p:nvPr/>
          </p:nvSpPr>
          <p:spPr>
            <a:xfrm>
              <a:off x="1146469" y="33725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 name="tx57"/>
            <p:cNvSpPr/>
            <p:nvPr/>
          </p:nvSpPr>
          <p:spPr>
            <a:xfrm>
              <a:off x="1485137" y="357030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58" name="tx58"/>
            <p:cNvSpPr/>
            <p:nvPr/>
          </p:nvSpPr>
          <p:spPr>
            <a:xfrm>
              <a:off x="1841855" y="33985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9" name="tx59"/>
            <p:cNvSpPr/>
            <p:nvPr/>
          </p:nvSpPr>
          <p:spPr>
            <a:xfrm>
              <a:off x="2168428" y="367051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0" name="tx60"/>
            <p:cNvSpPr/>
            <p:nvPr/>
          </p:nvSpPr>
          <p:spPr>
            <a:xfrm>
              <a:off x="2555291" y="34730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1" name="tx61"/>
            <p:cNvSpPr/>
            <p:nvPr/>
          </p:nvSpPr>
          <p:spPr>
            <a:xfrm>
              <a:off x="2881865" y="374335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2" name="tx62"/>
            <p:cNvSpPr/>
            <p:nvPr/>
          </p:nvSpPr>
          <p:spPr>
            <a:xfrm>
              <a:off x="3238583" y="367051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3" name="rc63"/>
            <p:cNvSpPr/>
            <p:nvPr/>
          </p:nvSpPr>
          <p:spPr>
            <a:xfrm>
              <a:off x="695044" y="4272202"/>
              <a:ext cx="2746729" cy="1414109"/>
            </a:xfrm>
            <a:prstGeom prst="rect">
              <a:avLst/>
            </a:prstGeom>
            <a:solidFill>
              <a:srgbClr val="EBEBEB">
                <a:alpha val="100000"/>
              </a:srgbClr>
            </a:solidFill>
          </p:spPr>
          <p:txBody>
            <a:bodyPr/>
            <a:lstStyle/>
            <a:p>
              <a:endParaRPr/>
            </a:p>
          </p:txBody>
        </p:sp>
        <p:sp>
          <p:nvSpPr>
            <p:cNvPr id="64" name="pl64"/>
            <p:cNvSpPr/>
            <p:nvPr/>
          </p:nvSpPr>
          <p:spPr>
            <a:xfrm>
              <a:off x="695044" y="5560229"/>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695044" y="4942174"/>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695044" y="4324119"/>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525120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695044" y="463314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819896"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176614"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533332"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890050"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6768"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2603486"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960204"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3316922"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819896" y="5177035"/>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819896" y="5028702"/>
              <a:ext cx="2497026" cy="370833"/>
            </a:xfrm>
            <a:custGeom>
              <a:avLst/>
              <a:gdLst/>
              <a:ahLst/>
              <a:cxnLst/>
              <a:rect l="0" t="0" r="0" b="0"/>
              <a:pathLst>
                <a:path w="2497026" h="370833">
                  <a:moveTo>
                    <a:pt x="0" y="173055"/>
                  </a:moveTo>
                  <a:lnTo>
                    <a:pt x="356718" y="222499"/>
                  </a:lnTo>
                  <a:lnTo>
                    <a:pt x="713436" y="271944"/>
                  </a:lnTo>
                  <a:lnTo>
                    <a:pt x="1070154" y="321388"/>
                  </a:lnTo>
                  <a:lnTo>
                    <a:pt x="1426872" y="370833"/>
                  </a:lnTo>
                  <a:lnTo>
                    <a:pt x="1783590" y="247222"/>
                  </a:lnTo>
                  <a:lnTo>
                    <a:pt x="2140308" y="173055"/>
                  </a:lnTo>
                  <a:lnTo>
                    <a:pt x="2497026" y="0"/>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819896" y="5028702"/>
              <a:ext cx="2497026" cy="370833"/>
            </a:xfrm>
            <a:custGeom>
              <a:avLst/>
              <a:gdLst/>
              <a:ahLst/>
              <a:cxnLst/>
              <a:rect l="0" t="0" r="0" b="0"/>
              <a:pathLst>
                <a:path w="2497026" h="370833">
                  <a:moveTo>
                    <a:pt x="0" y="173055"/>
                  </a:moveTo>
                  <a:lnTo>
                    <a:pt x="356718" y="222499"/>
                  </a:lnTo>
                  <a:lnTo>
                    <a:pt x="713436" y="271944"/>
                  </a:lnTo>
                  <a:lnTo>
                    <a:pt x="1070154" y="321388"/>
                  </a:lnTo>
                  <a:lnTo>
                    <a:pt x="1426872" y="370833"/>
                  </a:lnTo>
                  <a:lnTo>
                    <a:pt x="1783590" y="247222"/>
                  </a:lnTo>
                  <a:lnTo>
                    <a:pt x="2140308" y="173055"/>
                  </a:lnTo>
                  <a:lnTo>
                    <a:pt x="2497026" y="0"/>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819896" y="5177035"/>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819896" y="5028702"/>
              <a:ext cx="2497026" cy="370833"/>
            </a:xfrm>
            <a:custGeom>
              <a:avLst/>
              <a:gdLst/>
              <a:ahLst/>
              <a:cxnLst/>
              <a:rect l="0" t="0" r="0" b="0"/>
              <a:pathLst>
                <a:path w="2497026" h="370833">
                  <a:moveTo>
                    <a:pt x="0" y="173055"/>
                  </a:moveTo>
                  <a:lnTo>
                    <a:pt x="356718" y="222499"/>
                  </a:lnTo>
                  <a:lnTo>
                    <a:pt x="713436" y="271944"/>
                  </a:lnTo>
                  <a:lnTo>
                    <a:pt x="1070154" y="321388"/>
                  </a:lnTo>
                  <a:lnTo>
                    <a:pt x="1426872" y="370833"/>
                  </a:lnTo>
                  <a:lnTo>
                    <a:pt x="1783590" y="247222"/>
                  </a:lnTo>
                  <a:lnTo>
                    <a:pt x="2140308" y="173055"/>
                  </a:lnTo>
                  <a:lnTo>
                    <a:pt x="2497026" y="0"/>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819896" y="5028702"/>
              <a:ext cx="2497026" cy="370833"/>
            </a:xfrm>
            <a:custGeom>
              <a:avLst/>
              <a:gdLst/>
              <a:ahLst/>
              <a:cxnLst/>
              <a:rect l="0" t="0" r="0" b="0"/>
              <a:pathLst>
                <a:path w="2497026" h="370833">
                  <a:moveTo>
                    <a:pt x="0" y="173055"/>
                  </a:moveTo>
                  <a:lnTo>
                    <a:pt x="356718" y="222499"/>
                  </a:lnTo>
                  <a:lnTo>
                    <a:pt x="713436" y="271944"/>
                  </a:lnTo>
                  <a:lnTo>
                    <a:pt x="1070154" y="321388"/>
                  </a:lnTo>
                  <a:lnTo>
                    <a:pt x="1426872" y="370833"/>
                  </a:lnTo>
                  <a:lnTo>
                    <a:pt x="1783590" y="247222"/>
                  </a:lnTo>
                  <a:lnTo>
                    <a:pt x="2140308" y="173055"/>
                  </a:lnTo>
                  <a:lnTo>
                    <a:pt x="2497026" y="0"/>
                  </a:lnTo>
                </a:path>
              </a:pathLst>
            </a:custGeom>
            <a:ln w="35231" cap="flat">
              <a:solidFill>
                <a:srgbClr val="80BD41">
                  <a:alpha val="100000"/>
                </a:srgbClr>
              </a:solidFill>
              <a:prstDash val="solid"/>
              <a:round/>
            </a:ln>
          </p:spPr>
          <p:txBody>
            <a:bodyPr/>
            <a:lstStyle/>
            <a:p>
              <a:endParaRPr/>
            </a:p>
          </p:txBody>
        </p:sp>
        <p:sp>
          <p:nvSpPr>
            <p:cNvPr id="83" name="pl83"/>
            <p:cNvSpPr/>
            <p:nvPr/>
          </p:nvSpPr>
          <p:spPr>
            <a:xfrm>
              <a:off x="695044" y="525120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89751" y="5022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1146469" y="50710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1485137" y="512185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7" name="tx87"/>
            <p:cNvSpPr/>
            <p:nvPr/>
          </p:nvSpPr>
          <p:spPr>
            <a:xfrm>
              <a:off x="1841855" y="5171614"/>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8" name="tx88"/>
            <p:cNvSpPr/>
            <p:nvPr/>
          </p:nvSpPr>
          <p:spPr>
            <a:xfrm>
              <a:off x="2198573" y="521941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9" name="tx89"/>
            <p:cNvSpPr/>
            <p:nvPr/>
          </p:nvSpPr>
          <p:spPr>
            <a:xfrm>
              <a:off x="2555291" y="509713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0" name="tx90"/>
            <p:cNvSpPr/>
            <p:nvPr/>
          </p:nvSpPr>
          <p:spPr>
            <a:xfrm>
              <a:off x="2930059" y="5022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1" name="tx91"/>
            <p:cNvSpPr/>
            <p:nvPr/>
          </p:nvSpPr>
          <p:spPr>
            <a:xfrm>
              <a:off x="3286777" y="48485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2" name="rc92"/>
            <p:cNvSpPr/>
            <p:nvPr/>
          </p:nvSpPr>
          <p:spPr>
            <a:xfrm>
              <a:off x="3511363" y="875080"/>
              <a:ext cx="2746729" cy="1414109"/>
            </a:xfrm>
            <a:prstGeom prst="rect">
              <a:avLst/>
            </a:prstGeom>
            <a:solidFill>
              <a:srgbClr val="EBEBEB">
                <a:alpha val="100000"/>
              </a:srgbClr>
            </a:solidFill>
          </p:spPr>
          <p:txBody>
            <a:bodyPr/>
            <a:lstStyle/>
            <a:p>
              <a:endParaRPr/>
            </a:p>
          </p:txBody>
        </p:sp>
        <p:sp>
          <p:nvSpPr>
            <p:cNvPr id="93" name="pl93"/>
            <p:cNvSpPr/>
            <p:nvPr/>
          </p:nvSpPr>
          <p:spPr>
            <a:xfrm>
              <a:off x="3511363" y="216310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3511363" y="154505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3511363" y="92699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6" name="pl96"/>
            <p:cNvSpPr/>
            <p:nvPr/>
          </p:nvSpPr>
          <p:spPr>
            <a:xfrm>
              <a:off x="3511363" y="1854079"/>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3511363" y="123602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3636214"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3992932"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4349650"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4706368"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5063086"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5419804"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5776523"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6133241"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3636214" y="1779912"/>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3636214" y="1507968"/>
              <a:ext cx="2497026" cy="346110"/>
            </a:xfrm>
            <a:custGeom>
              <a:avLst/>
              <a:gdLst/>
              <a:ahLst/>
              <a:cxnLst/>
              <a:rect l="0" t="0" r="0" b="0"/>
              <a:pathLst>
                <a:path w="2497026" h="346110">
                  <a:moveTo>
                    <a:pt x="0" y="296666"/>
                  </a:moveTo>
                  <a:lnTo>
                    <a:pt x="356718" y="346110"/>
                  </a:lnTo>
                  <a:lnTo>
                    <a:pt x="713436" y="296666"/>
                  </a:lnTo>
                  <a:lnTo>
                    <a:pt x="1070154" y="247222"/>
                  </a:lnTo>
                  <a:lnTo>
                    <a:pt x="1426872" y="247222"/>
                  </a:lnTo>
                  <a:lnTo>
                    <a:pt x="1783590" y="123611"/>
                  </a:lnTo>
                  <a:lnTo>
                    <a:pt x="2140308" y="98888"/>
                  </a:lnTo>
                  <a:lnTo>
                    <a:pt x="2497026" y="0"/>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3636214" y="1507968"/>
              <a:ext cx="2497026" cy="346110"/>
            </a:xfrm>
            <a:custGeom>
              <a:avLst/>
              <a:gdLst/>
              <a:ahLst/>
              <a:cxnLst/>
              <a:rect l="0" t="0" r="0" b="0"/>
              <a:pathLst>
                <a:path w="2497026" h="346110">
                  <a:moveTo>
                    <a:pt x="0" y="296666"/>
                  </a:moveTo>
                  <a:lnTo>
                    <a:pt x="356718" y="346110"/>
                  </a:lnTo>
                  <a:lnTo>
                    <a:pt x="713436" y="296666"/>
                  </a:lnTo>
                  <a:lnTo>
                    <a:pt x="1070154" y="247222"/>
                  </a:lnTo>
                  <a:lnTo>
                    <a:pt x="1426872" y="247222"/>
                  </a:lnTo>
                  <a:lnTo>
                    <a:pt x="1783590" y="123611"/>
                  </a:lnTo>
                  <a:lnTo>
                    <a:pt x="2140308" y="98888"/>
                  </a:lnTo>
                  <a:lnTo>
                    <a:pt x="2497026" y="0"/>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3636214" y="1779912"/>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3636214" y="1507968"/>
              <a:ext cx="2497026" cy="346110"/>
            </a:xfrm>
            <a:custGeom>
              <a:avLst/>
              <a:gdLst/>
              <a:ahLst/>
              <a:cxnLst/>
              <a:rect l="0" t="0" r="0" b="0"/>
              <a:pathLst>
                <a:path w="2497026" h="346110">
                  <a:moveTo>
                    <a:pt x="0" y="296666"/>
                  </a:moveTo>
                  <a:lnTo>
                    <a:pt x="356718" y="346110"/>
                  </a:lnTo>
                  <a:lnTo>
                    <a:pt x="713436" y="296666"/>
                  </a:lnTo>
                  <a:lnTo>
                    <a:pt x="1070154" y="247222"/>
                  </a:lnTo>
                  <a:lnTo>
                    <a:pt x="1426872" y="247222"/>
                  </a:lnTo>
                  <a:lnTo>
                    <a:pt x="1783590" y="123611"/>
                  </a:lnTo>
                  <a:lnTo>
                    <a:pt x="2140308" y="98888"/>
                  </a:lnTo>
                  <a:lnTo>
                    <a:pt x="2497026" y="0"/>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3636214" y="1507968"/>
              <a:ext cx="2497026" cy="346110"/>
            </a:xfrm>
            <a:custGeom>
              <a:avLst/>
              <a:gdLst/>
              <a:ahLst/>
              <a:cxnLst/>
              <a:rect l="0" t="0" r="0" b="0"/>
              <a:pathLst>
                <a:path w="2497026" h="346110">
                  <a:moveTo>
                    <a:pt x="0" y="296666"/>
                  </a:moveTo>
                  <a:lnTo>
                    <a:pt x="356718" y="346110"/>
                  </a:lnTo>
                  <a:lnTo>
                    <a:pt x="713436" y="296666"/>
                  </a:lnTo>
                  <a:lnTo>
                    <a:pt x="1070154" y="247222"/>
                  </a:lnTo>
                  <a:lnTo>
                    <a:pt x="1426872" y="247222"/>
                  </a:lnTo>
                  <a:lnTo>
                    <a:pt x="1783590" y="123611"/>
                  </a:lnTo>
                  <a:lnTo>
                    <a:pt x="2140308" y="98888"/>
                  </a:lnTo>
                  <a:lnTo>
                    <a:pt x="2497026" y="0"/>
                  </a:lnTo>
                </a:path>
              </a:pathLst>
            </a:custGeom>
            <a:ln w="35231" cap="flat">
              <a:solidFill>
                <a:srgbClr val="80BD41">
                  <a:alpha val="100000"/>
                </a:srgbClr>
              </a:solidFill>
              <a:prstDash val="solid"/>
              <a:round/>
            </a:ln>
          </p:spPr>
          <p:txBody>
            <a:bodyPr/>
            <a:lstStyle/>
            <a:p>
              <a:endParaRPr/>
            </a:p>
          </p:txBody>
        </p:sp>
        <p:sp>
          <p:nvSpPr>
            <p:cNvPr id="112" name="pl112"/>
            <p:cNvSpPr/>
            <p:nvPr/>
          </p:nvSpPr>
          <p:spPr>
            <a:xfrm>
              <a:off x="3511363" y="1854079"/>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3606069" y="16258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4" name="tx114"/>
            <p:cNvSpPr/>
            <p:nvPr/>
          </p:nvSpPr>
          <p:spPr>
            <a:xfrm>
              <a:off x="3962787" y="167396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5" name="tx115"/>
            <p:cNvSpPr/>
            <p:nvPr/>
          </p:nvSpPr>
          <p:spPr>
            <a:xfrm>
              <a:off x="4319505" y="162584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6" name="tx116"/>
            <p:cNvSpPr/>
            <p:nvPr/>
          </p:nvSpPr>
          <p:spPr>
            <a:xfrm>
              <a:off x="4676223" y="157671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7" name="tx117"/>
            <p:cNvSpPr/>
            <p:nvPr/>
          </p:nvSpPr>
          <p:spPr>
            <a:xfrm>
              <a:off x="5032942" y="157671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8" name="tx118"/>
            <p:cNvSpPr/>
            <p:nvPr/>
          </p:nvSpPr>
          <p:spPr>
            <a:xfrm>
              <a:off x="5389660" y="145146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19" name="tx119"/>
            <p:cNvSpPr/>
            <p:nvPr/>
          </p:nvSpPr>
          <p:spPr>
            <a:xfrm>
              <a:off x="5716233" y="14267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0" name="tx120"/>
            <p:cNvSpPr/>
            <p:nvPr/>
          </p:nvSpPr>
          <p:spPr>
            <a:xfrm>
              <a:off x="6072951" y="132917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1" name="rc121"/>
            <p:cNvSpPr/>
            <p:nvPr/>
          </p:nvSpPr>
          <p:spPr>
            <a:xfrm>
              <a:off x="3511363" y="2573641"/>
              <a:ext cx="2746729" cy="1414109"/>
            </a:xfrm>
            <a:prstGeom prst="rect">
              <a:avLst/>
            </a:prstGeom>
            <a:solidFill>
              <a:srgbClr val="EBEBEB">
                <a:alpha val="100000"/>
              </a:srgbClr>
            </a:solidFill>
          </p:spPr>
          <p:txBody>
            <a:bodyPr/>
            <a:lstStyle/>
            <a:p>
              <a:endParaRPr/>
            </a:p>
          </p:txBody>
        </p:sp>
        <p:sp>
          <p:nvSpPr>
            <p:cNvPr id="122" name="pl122"/>
            <p:cNvSpPr/>
            <p:nvPr/>
          </p:nvSpPr>
          <p:spPr>
            <a:xfrm>
              <a:off x="3511363" y="386166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3511363" y="3243613"/>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3511363" y="262555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5" name="pl125"/>
            <p:cNvSpPr/>
            <p:nvPr/>
          </p:nvSpPr>
          <p:spPr>
            <a:xfrm>
              <a:off x="3511363" y="355264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511363" y="293458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636214"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992932"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4349650"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4706368"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5063086"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5419804"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5776523"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6133241"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3636214" y="3478474"/>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3636214" y="3379585"/>
              <a:ext cx="2497026" cy="222499"/>
            </a:xfrm>
            <a:custGeom>
              <a:avLst/>
              <a:gdLst/>
              <a:ahLst/>
              <a:cxnLst/>
              <a:rect l="0" t="0" r="0" b="0"/>
              <a:pathLst>
                <a:path w="2497026" h="222499">
                  <a:moveTo>
                    <a:pt x="0" y="173055"/>
                  </a:moveTo>
                  <a:lnTo>
                    <a:pt x="356718" y="173055"/>
                  </a:lnTo>
                  <a:lnTo>
                    <a:pt x="713436" y="197777"/>
                  </a:lnTo>
                  <a:lnTo>
                    <a:pt x="1070154" y="197777"/>
                  </a:lnTo>
                  <a:lnTo>
                    <a:pt x="1426872" y="197777"/>
                  </a:lnTo>
                  <a:lnTo>
                    <a:pt x="1783590" y="98888"/>
                  </a:lnTo>
                  <a:lnTo>
                    <a:pt x="2140308" y="222499"/>
                  </a:lnTo>
                  <a:lnTo>
                    <a:pt x="2497026" y="0"/>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3636214" y="3379585"/>
              <a:ext cx="2497026" cy="222499"/>
            </a:xfrm>
            <a:custGeom>
              <a:avLst/>
              <a:gdLst/>
              <a:ahLst/>
              <a:cxnLst/>
              <a:rect l="0" t="0" r="0" b="0"/>
              <a:pathLst>
                <a:path w="2497026" h="222499">
                  <a:moveTo>
                    <a:pt x="0" y="173055"/>
                  </a:moveTo>
                  <a:lnTo>
                    <a:pt x="356718" y="173055"/>
                  </a:lnTo>
                  <a:lnTo>
                    <a:pt x="713436" y="197777"/>
                  </a:lnTo>
                  <a:lnTo>
                    <a:pt x="1070154" y="197777"/>
                  </a:lnTo>
                  <a:lnTo>
                    <a:pt x="1426872" y="197777"/>
                  </a:lnTo>
                  <a:lnTo>
                    <a:pt x="1783590" y="98888"/>
                  </a:lnTo>
                  <a:lnTo>
                    <a:pt x="2140308" y="222499"/>
                  </a:lnTo>
                  <a:lnTo>
                    <a:pt x="2497026" y="0"/>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3636214" y="3478474"/>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3636214" y="3379585"/>
              <a:ext cx="2497026" cy="222499"/>
            </a:xfrm>
            <a:custGeom>
              <a:avLst/>
              <a:gdLst/>
              <a:ahLst/>
              <a:cxnLst/>
              <a:rect l="0" t="0" r="0" b="0"/>
              <a:pathLst>
                <a:path w="2497026" h="222499">
                  <a:moveTo>
                    <a:pt x="0" y="173055"/>
                  </a:moveTo>
                  <a:lnTo>
                    <a:pt x="356718" y="173055"/>
                  </a:lnTo>
                  <a:lnTo>
                    <a:pt x="713436" y="197777"/>
                  </a:lnTo>
                  <a:lnTo>
                    <a:pt x="1070154" y="197777"/>
                  </a:lnTo>
                  <a:lnTo>
                    <a:pt x="1426872" y="197777"/>
                  </a:lnTo>
                  <a:lnTo>
                    <a:pt x="1783590" y="98888"/>
                  </a:lnTo>
                  <a:lnTo>
                    <a:pt x="2140308" y="222499"/>
                  </a:lnTo>
                  <a:lnTo>
                    <a:pt x="2497026" y="0"/>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3636214" y="3379585"/>
              <a:ext cx="2497026" cy="222499"/>
            </a:xfrm>
            <a:custGeom>
              <a:avLst/>
              <a:gdLst/>
              <a:ahLst/>
              <a:cxnLst/>
              <a:rect l="0" t="0" r="0" b="0"/>
              <a:pathLst>
                <a:path w="2497026" h="222499">
                  <a:moveTo>
                    <a:pt x="0" y="173055"/>
                  </a:moveTo>
                  <a:lnTo>
                    <a:pt x="356718" y="173055"/>
                  </a:lnTo>
                  <a:lnTo>
                    <a:pt x="713436" y="197777"/>
                  </a:lnTo>
                  <a:lnTo>
                    <a:pt x="1070154" y="197777"/>
                  </a:lnTo>
                  <a:lnTo>
                    <a:pt x="1426872" y="197777"/>
                  </a:lnTo>
                  <a:lnTo>
                    <a:pt x="1783590" y="98888"/>
                  </a:lnTo>
                  <a:lnTo>
                    <a:pt x="2140308" y="222499"/>
                  </a:lnTo>
                  <a:lnTo>
                    <a:pt x="2497026" y="0"/>
                  </a:lnTo>
                </a:path>
              </a:pathLst>
            </a:custGeom>
            <a:ln w="35231" cap="flat">
              <a:solidFill>
                <a:srgbClr val="80BD41">
                  <a:alpha val="100000"/>
                </a:srgbClr>
              </a:solidFill>
              <a:prstDash val="solid"/>
              <a:round/>
            </a:ln>
          </p:spPr>
          <p:txBody>
            <a:bodyPr/>
            <a:lstStyle/>
            <a:p>
              <a:endParaRPr/>
            </a:p>
          </p:txBody>
        </p:sp>
        <p:sp>
          <p:nvSpPr>
            <p:cNvPr id="141" name="pl141"/>
            <p:cNvSpPr/>
            <p:nvPr/>
          </p:nvSpPr>
          <p:spPr>
            <a:xfrm>
              <a:off x="3511363" y="3552640"/>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3606069" y="33725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3" name="tx143"/>
            <p:cNvSpPr/>
            <p:nvPr/>
          </p:nvSpPr>
          <p:spPr>
            <a:xfrm>
              <a:off x="3962787" y="33725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4301455" y="33985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5" name="tx145"/>
            <p:cNvSpPr/>
            <p:nvPr/>
          </p:nvSpPr>
          <p:spPr>
            <a:xfrm>
              <a:off x="4658174" y="33985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6" name="tx146"/>
            <p:cNvSpPr/>
            <p:nvPr/>
          </p:nvSpPr>
          <p:spPr>
            <a:xfrm>
              <a:off x="5014892" y="33985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47" name="tx147"/>
            <p:cNvSpPr/>
            <p:nvPr/>
          </p:nvSpPr>
          <p:spPr>
            <a:xfrm>
              <a:off x="5389660" y="329830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48" name="tx148"/>
            <p:cNvSpPr/>
            <p:nvPr/>
          </p:nvSpPr>
          <p:spPr>
            <a:xfrm>
              <a:off x="5728328" y="34232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9" name="tx149"/>
            <p:cNvSpPr/>
            <p:nvPr/>
          </p:nvSpPr>
          <p:spPr>
            <a:xfrm>
              <a:off x="6103096" y="320211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50" name="rc150"/>
            <p:cNvSpPr/>
            <p:nvPr/>
          </p:nvSpPr>
          <p:spPr>
            <a:xfrm>
              <a:off x="3511363" y="4272202"/>
              <a:ext cx="2746729" cy="1414109"/>
            </a:xfrm>
            <a:prstGeom prst="rect">
              <a:avLst/>
            </a:prstGeom>
            <a:solidFill>
              <a:srgbClr val="EBEBEB">
                <a:alpha val="100000"/>
              </a:srgbClr>
            </a:solidFill>
          </p:spPr>
          <p:txBody>
            <a:bodyPr/>
            <a:lstStyle/>
            <a:p>
              <a:endParaRPr/>
            </a:p>
          </p:txBody>
        </p:sp>
        <p:sp>
          <p:nvSpPr>
            <p:cNvPr id="151" name="pl151"/>
            <p:cNvSpPr/>
            <p:nvPr/>
          </p:nvSpPr>
          <p:spPr>
            <a:xfrm>
              <a:off x="3511363" y="5560229"/>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3511363" y="4942174"/>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3511363" y="4324119"/>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4" name="pl154"/>
            <p:cNvSpPr/>
            <p:nvPr/>
          </p:nvSpPr>
          <p:spPr>
            <a:xfrm>
              <a:off x="3511363" y="525120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1363" y="463314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636214"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92932"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4349650"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4706368"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5063086"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5419804"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5776523"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6133241"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3636214" y="5177035"/>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3636214" y="5251202"/>
              <a:ext cx="2497026" cy="247222"/>
            </a:xfrm>
            <a:custGeom>
              <a:avLst/>
              <a:gdLst/>
              <a:ahLst/>
              <a:cxnLst/>
              <a:rect l="0" t="0" r="0" b="0"/>
              <a:pathLst>
                <a:path w="2497026" h="247222">
                  <a:moveTo>
                    <a:pt x="0" y="0"/>
                  </a:moveTo>
                  <a:lnTo>
                    <a:pt x="356718" y="0"/>
                  </a:lnTo>
                  <a:lnTo>
                    <a:pt x="713436" y="0"/>
                  </a:lnTo>
                  <a:lnTo>
                    <a:pt x="1070154" y="0"/>
                  </a:lnTo>
                  <a:lnTo>
                    <a:pt x="1426872" y="123611"/>
                  </a:lnTo>
                  <a:lnTo>
                    <a:pt x="1783590" y="247222"/>
                  </a:lnTo>
                  <a:lnTo>
                    <a:pt x="2140308" y="247222"/>
                  </a:lnTo>
                  <a:lnTo>
                    <a:pt x="2497026" y="247222"/>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3636214" y="5251202"/>
              <a:ext cx="2497026" cy="247222"/>
            </a:xfrm>
            <a:custGeom>
              <a:avLst/>
              <a:gdLst/>
              <a:ahLst/>
              <a:cxnLst/>
              <a:rect l="0" t="0" r="0" b="0"/>
              <a:pathLst>
                <a:path w="2497026" h="247222">
                  <a:moveTo>
                    <a:pt x="0" y="0"/>
                  </a:moveTo>
                  <a:lnTo>
                    <a:pt x="356718" y="0"/>
                  </a:lnTo>
                  <a:lnTo>
                    <a:pt x="713436" y="0"/>
                  </a:lnTo>
                  <a:lnTo>
                    <a:pt x="1070154" y="0"/>
                  </a:lnTo>
                  <a:lnTo>
                    <a:pt x="1426872" y="123611"/>
                  </a:lnTo>
                  <a:lnTo>
                    <a:pt x="1783590" y="247222"/>
                  </a:lnTo>
                  <a:lnTo>
                    <a:pt x="2140308" y="247222"/>
                  </a:lnTo>
                  <a:lnTo>
                    <a:pt x="2497026" y="247222"/>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3636214" y="5177035"/>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3636214" y="5251202"/>
              <a:ext cx="2497026" cy="247222"/>
            </a:xfrm>
            <a:custGeom>
              <a:avLst/>
              <a:gdLst/>
              <a:ahLst/>
              <a:cxnLst/>
              <a:rect l="0" t="0" r="0" b="0"/>
              <a:pathLst>
                <a:path w="2497026" h="247222">
                  <a:moveTo>
                    <a:pt x="0" y="0"/>
                  </a:moveTo>
                  <a:lnTo>
                    <a:pt x="356718" y="0"/>
                  </a:lnTo>
                  <a:lnTo>
                    <a:pt x="713436" y="0"/>
                  </a:lnTo>
                  <a:lnTo>
                    <a:pt x="1070154" y="0"/>
                  </a:lnTo>
                  <a:lnTo>
                    <a:pt x="1426872" y="123611"/>
                  </a:lnTo>
                  <a:lnTo>
                    <a:pt x="1783590" y="247222"/>
                  </a:lnTo>
                  <a:lnTo>
                    <a:pt x="2140308" y="247222"/>
                  </a:lnTo>
                  <a:lnTo>
                    <a:pt x="2497026" y="247222"/>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3636214" y="5251202"/>
              <a:ext cx="2497026" cy="247222"/>
            </a:xfrm>
            <a:custGeom>
              <a:avLst/>
              <a:gdLst/>
              <a:ahLst/>
              <a:cxnLst/>
              <a:rect l="0" t="0" r="0" b="0"/>
              <a:pathLst>
                <a:path w="2497026" h="247222">
                  <a:moveTo>
                    <a:pt x="0" y="0"/>
                  </a:moveTo>
                  <a:lnTo>
                    <a:pt x="356718" y="0"/>
                  </a:lnTo>
                  <a:lnTo>
                    <a:pt x="713436" y="0"/>
                  </a:lnTo>
                  <a:lnTo>
                    <a:pt x="1070154" y="0"/>
                  </a:lnTo>
                  <a:lnTo>
                    <a:pt x="1426872" y="123611"/>
                  </a:lnTo>
                  <a:lnTo>
                    <a:pt x="1783590" y="247222"/>
                  </a:lnTo>
                  <a:lnTo>
                    <a:pt x="2140308" y="247222"/>
                  </a:lnTo>
                  <a:lnTo>
                    <a:pt x="2497026" y="247222"/>
                  </a:lnTo>
                </a:path>
              </a:pathLst>
            </a:custGeom>
            <a:ln w="35231" cap="flat">
              <a:solidFill>
                <a:srgbClr val="80BD41">
                  <a:alpha val="100000"/>
                </a:srgbClr>
              </a:solidFill>
              <a:prstDash val="solid"/>
              <a:round/>
            </a:ln>
          </p:spPr>
          <p:txBody>
            <a:bodyPr/>
            <a:lstStyle/>
            <a:p>
              <a:endParaRPr/>
            </a:p>
          </p:txBody>
        </p:sp>
        <p:sp>
          <p:nvSpPr>
            <p:cNvPr id="170" name="pl170"/>
            <p:cNvSpPr/>
            <p:nvPr/>
          </p:nvSpPr>
          <p:spPr>
            <a:xfrm>
              <a:off x="3511363" y="525120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3606069" y="50710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2" name="tx172"/>
            <p:cNvSpPr/>
            <p:nvPr/>
          </p:nvSpPr>
          <p:spPr>
            <a:xfrm>
              <a:off x="3962787" y="50710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3" name="tx173"/>
            <p:cNvSpPr/>
            <p:nvPr/>
          </p:nvSpPr>
          <p:spPr>
            <a:xfrm>
              <a:off x="4319505" y="50710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4" name="tx174"/>
            <p:cNvSpPr/>
            <p:nvPr/>
          </p:nvSpPr>
          <p:spPr>
            <a:xfrm>
              <a:off x="4676223" y="50710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5" name="tx175"/>
            <p:cNvSpPr/>
            <p:nvPr/>
          </p:nvSpPr>
          <p:spPr>
            <a:xfrm>
              <a:off x="5014892" y="5196071"/>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76" name="tx176"/>
            <p:cNvSpPr/>
            <p:nvPr/>
          </p:nvSpPr>
          <p:spPr>
            <a:xfrm>
              <a:off x="5341465" y="531830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77" name="tx177"/>
            <p:cNvSpPr/>
            <p:nvPr/>
          </p:nvSpPr>
          <p:spPr>
            <a:xfrm>
              <a:off x="5698183" y="531830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78" name="tx178"/>
            <p:cNvSpPr/>
            <p:nvPr/>
          </p:nvSpPr>
          <p:spPr>
            <a:xfrm>
              <a:off x="6054901" y="531830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79" name="rc179"/>
            <p:cNvSpPr/>
            <p:nvPr/>
          </p:nvSpPr>
          <p:spPr>
            <a:xfrm>
              <a:off x="6327681" y="875080"/>
              <a:ext cx="2746729" cy="1414109"/>
            </a:xfrm>
            <a:prstGeom prst="rect">
              <a:avLst/>
            </a:prstGeom>
            <a:solidFill>
              <a:srgbClr val="EBEBEB">
                <a:alpha val="100000"/>
              </a:srgbClr>
            </a:solidFill>
          </p:spPr>
          <p:txBody>
            <a:bodyPr/>
            <a:lstStyle/>
            <a:p>
              <a:endParaRPr/>
            </a:p>
          </p:txBody>
        </p:sp>
        <p:sp>
          <p:nvSpPr>
            <p:cNvPr id="180" name="pl180"/>
            <p:cNvSpPr/>
            <p:nvPr/>
          </p:nvSpPr>
          <p:spPr>
            <a:xfrm>
              <a:off x="6327681" y="216310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6327681" y="154505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6327681" y="92699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3" name="pl183"/>
            <p:cNvSpPr/>
            <p:nvPr/>
          </p:nvSpPr>
          <p:spPr>
            <a:xfrm>
              <a:off x="6327681" y="1854079"/>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6327681" y="123602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6452532"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6809251"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7165969"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7522687"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7879405"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8236123"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8592841"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8949559"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6452532" y="1779912"/>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6452532" y="1582135"/>
              <a:ext cx="2497026" cy="395555"/>
            </a:xfrm>
            <a:custGeom>
              <a:avLst/>
              <a:gdLst/>
              <a:ahLst/>
              <a:cxnLst/>
              <a:rect l="0" t="0" r="0" b="0"/>
              <a:pathLst>
                <a:path w="2497026" h="395555">
                  <a:moveTo>
                    <a:pt x="0" y="346110"/>
                  </a:moveTo>
                  <a:lnTo>
                    <a:pt x="356718" y="271944"/>
                  </a:lnTo>
                  <a:lnTo>
                    <a:pt x="713436" y="395555"/>
                  </a:lnTo>
                  <a:lnTo>
                    <a:pt x="1070154" y="296666"/>
                  </a:lnTo>
                  <a:lnTo>
                    <a:pt x="1426872" y="271944"/>
                  </a:lnTo>
                  <a:lnTo>
                    <a:pt x="1783590" y="271944"/>
                  </a:lnTo>
                  <a:lnTo>
                    <a:pt x="2140308" y="74166"/>
                  </a:lnTo>
                  <a:lnTo>
                    <a:pt x="2497026" y="0"/>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6452532" y="1582135"/>
              <a:ext cx="2497026" cy="395555"/>
            </a:xfrm>
            <a:custGeom>
              <a:avLst/>
              <a:gdLst/>
              <a:ahLst/>
              <a:cxnLst/>
              <a:rect l="0" t="0" r="0" b="0"/>
              <a:pathLst>
                <a:path w="2497026" h="395555">
                  <a:moveTo>
                    <a:pt x="0" y="346110"/>
                  </a:moveTo>
                  <a:lnTo>
                    <a:pt x="356718" y="271944"/>
                  </a:lnTo>
                  <a:lnTo>
                    <a:pt x="713436" y="395555"/>
                  </a:lnTo>
                  <a:lnTo>
                    <a:pt x="1070154" y="296666"/>
                  </a:lnTo>
                  <a:lnTo>
                    <a:pt x="1426872" y="271944"/>
                  </a:lnTo>
                  <a:lnTo>
                    <a:pt x="1783590" y="271944"/>
                  </a:lnTo>
                  <a:lnTo>
                    <a:pt x="2140308" y="74166"/>
                  </a:lnTo>
                  <a:lnTo>
                    <a:pt x="2497026" y="0"/>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6452532" y="1779912"/>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6452532" y="1582135"/>
              <a:ext cx="2497026" cy="395555"/>
            </a:xfrm>
            <a:custGeom>
              <a:avLst/>
              <a:gdLst/>
              <a:ahLst/>
              <a:cxnLst/>
              <a:rect l="0" t="0" r="0" b="0"/>
              <a:pathLst>
                <a:path w="2497026" h="395555">
                  <a:moveTo>
                    <a:pt x="0" y="346110"/>
                  </a:moveTo>
                  <a:lnTo>
                    <a:pt x="356718" y="271944"/>
                  </a:lnTo>
                  <a:lnTo>
                    <a:pt x="713436" y="395555"/>
                  </a:lnTo>
                  <a:lnTo>
                    <a:pt x="1070154" y="296666"/>
                  </a:lnTo>
                  <a:lnTo>
                    <a:pt x="1426872" y="271944"/>
                  </a:lnTo>
                  <a:lnTo>
                    <a:pt x="1783590" y="271944"/>
                  </a:lnTo>
                  <a:lnTo>
                    <a:pt x="2140308" y="74166"/>
                  </a:lnTo>
                  <a:lnTo>
                    <a:pt x="2497026" y="0"/>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6452532" y="1582135"/>
              <a:ext cx="2497026" cy="395555"/>
            </a:xfrm>
            <a:custGeom>
              <a:avLst/>
              <a:gdLst/>
              <a:ahLst/>
              <a:cxnLst/>
              <a:rect l="0" t="0" r="0" b="0"/>
              <a:pathLst>
                <a:path w="2497026" h="395555">
                  <a:moveTo>
                    <a:pt x="0" y="346110"/>
                  </a:moveTo>
                  <a:lnTo>
                    <a:pt x="356718" y="271944"/>
                  </a:lnTo>
                  <a:lnTo>
                    <a:pt x="713436" y="395555"/>
                  </a:lnTo>
                  <a:lnTo>
                    <a:pt x="1070154" y="296666"/>
                  </a:lnTo>
                  <a:lnTo>
                    <a:pt x="1426872" y="271944"/>
                  </a:lnTo>
                  <a:lnTo>
                    <a:pt x="1783590" y="271944"/>
                  </a:lnTo>
                  <a:lnTo>
                    <a:pt x="2140308" y="74166"/>
                  </a:lnTo>
                  <a:lnTo>
                    <a:pt x="2497026" y="0"/>
                  </a:lnTo>
                </a:path>
              </a:pathLst>
            </a:custGeom>
            <a:ln w="35231" cap="flat">
              <a:solidFill>
                <a:srgbClr val="80BD41">
                  <a:alpha val="100000"/>
                </a:srgbClr>
              </a:solidFill>
              <a:prstDash val="solid"/>
              <a:round/>
            </a:ln>
          </p:spPr>
          <p:txBody>
            <a:bodyPr/>
            <a:lstStyle/>
            <a:p>
              <a:endParaRPr/>
            </a:p>
          </p:txBody>
        </p:sp>
        <p:sp>
          <p:nvSpPr>
            <p:cNvPr id="199" name="pl199"/>
            <p:cNvSpPr/>
            <p:nvPr/>
          </p:nvSpPr>
          <p:spPr>
            <a:xfrm>
              <a:off x="6327681" y="1854079"/>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6404338" y="174807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01" name="tx201"/>
            <p:cNvSpPr/>
            <p:nvPr/>
          </p:nvSpPr>
          <p:spPr>
            <a:xfrm>
              <a:off x="6779106" y="167396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2" name="tx202"/>
            <p:cNvSpPr/>
            <p:nvPr/>
          </p:nvSpPr>
          <p:spPr>
            <a:xfrm>
              <a:off x="7117774" y="1798949"/>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3" name="tx203"/>
            <p:cNvSpPr/>
            <p:nvPr/>
          </p:nvSpPr>
          <p:spPr>
            <a:xfrm>
              <a:off x="7474492" y="170000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4" name="tx204"/>
            <p:cNvSpPr/>
            <p:nvPr/>
          </p:nvSpPr>
          <p:spPr>
            <a:xfrm>
              <a:off x="7849260" y="167396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5" name="tx205"/>
            <p:cNvSpPr/>
            <p:nvPr/>
          </p:nvSpPr>
          <p:spPr>
            <a:xfrm>
              <a:off x="8205978" y="167396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6" name="tx206"/>
            <p:cNvSpPr/>
            <p:nvPr/>
          </p:nvSpPr>
          <p:spPr>
            <a:xfrm>
              <a:off x="8562696" y="14761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07" name="tx207"/>
            <p:cNvSpPr/>
            <p:nvPr/>
          </p:nvSpPr>
          <p:spPr>
            <a:xfrm>
              <a:off x="8889269" y="14033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08" name="rc208"/>
            <p:cNvSpPr/>
            <p:nvPr/>
          </p:nvSpPr>
          <p:spPr>
            <a:xfrm>
              <a:off x="6327681" y="2573641"/>
              <a:ext cx="2746729" cy="1414109"/>
            </a:xfrm>
            <a:prstGeom prst="rect">
              <a:avLst/>
            </a:prstGeom>
            <a:solidFill>
              <a:srgbClr val="EBEBEB">
                <a:alpha val="100000"/>
              </a:srgbClr>
            </a:solidFill>
          </p:spPr>
          <p:txBody>
            <a:bodyPr/>
            <a:lstStyle/>
            <a:p>
              <a:endParaRPr/>
            </a:p>
          </p:txBody>
        </p:sp>
        <p:sp>
          <p:nvSpPr>
            <p:cNvPr id="209" name="pl209"/>
            <p:cNvSpPr/>
            <p:nvPr/>
          </p:nvSpPr>
          <p:spPr>
            <a:xfrm>
              <a:off x="6327681" y="386166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6327681" y="3243613"/>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6327681" y="262555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2" name="pl212"/>
            <p:cNvSpPr/>
            <p:nvPr/>
          </p:nvSpPr>
          <p:spPr>
            <a:xfrm>
              <a:off x="6327681" y="355264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6327681" y="293458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6452532"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6809251"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7165969"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7522687"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7879405"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8236123"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8592841"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8949559"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6452532" y="3478474"/>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6452532" y="3552640"/>
              <a:ext cx="2497026" cy="98888"/>
            </a:xfrm>
            <a:custGeom>
              <a:avLst/>
              <a:gdLst/>
              <a:ahLst/>
              <a:cxnLst/>
              <a:rect l="0" t="0" r="0" b="0"/>
              <a:pathLst>
                <a:path w="2497026" h="98888">
                  <a:moveTo>
                    <a:pt x="0" y="49444"/>
                  </a:moveTo>
                  <a:lnTo>
                    <a:pt x="356718" y="0"/>
                  </a:lnTo>
                  <a:lnTo>
                    <a:pt x="713436" y="24722"/>
                  </a:lnTo>
                  <a:lnTo>
                    <a:pt x="1070154" y="74166"/>
                  </a:lnTo>
                  <a:lnTo>
                    <a:pt x="1426872" y="74166"/>
                  </a:lnTo>
                  <a:lnTo>
                    <a:pt x="1783590" y="98888"/>
                  </a:lnTo>
                  <a:lnTo>
                    <a:pt x="2140308" y="49444"/>
                  </a:lnTo>
                  <a:lnTo>
                    <a:pt x="2497026" y="49444"/>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6452532" y="3552640"/>
              <a:ext cx="2497026" cy="98888"/>
            </a:xfrm>
            <a:custGeom>
              <a:avLst/>
              <a:gdLst/>
              <a:ahLst/>
              <a:cxnLst/>
              <a:rect l="0" t="0" r="0" b="0"/>
              <a:pathLst>
                <a:path w="2497026" h="98888">
                  <a:moveTo>
                    <a:pt x="0" y="49444"/>
                  </a:moveTo>
                  <a:lnTo>
                    <a:pt x="356718" y="0"/>
                  </a:lnTo>
                  <a:lnTo>
                    <a:pt x="713436" y="24722"/>
                  </a:lnTo>
                  <a:lnTo>
                    <a:pt x="1070154" y="74166"/>
                  </a:lnTo>
                  <a:lnTo>
                    <a:pt x="1426872" y="74166"/>
                  </a:lnTo>
                  <a:lnTo>
                    <a:pt x="1783590" y="98888"/>
                  </a:lnTo>
                  <a:lnTo>
                    <a:pt x="2140308" y="49444"/>
                  </a:lnTo>
                  <a:lnTo>
                    <a:pt x="2497026" y="49444"/>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6452532" y="3478474"/>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6452532" y="3552640"/>
              <a:ext cx="2497026" cy="98888"/>
            </a:xfrm>
            <a:custGeom>
              <a:avLst/>
              <a:gdLst/>
              <a:ahLst/>
              <a:cxnLst/>
              <a:rect l="0" t="0" r="0" b="0"/>
              <a:pathLst>
                <a:path w="2497026" h="98888">
                  <a:moveTo>
                    <a:pt x="0" y="49444"/>
                  </a:moveTo>
                  <a:lnTo>
                    <a:pt x="356718" y="0"/>
                  </a:lnTo>
                  <a:lnTo>
                    <a:pt x="713436" y="24722"/>
                  </a:lnTo>
                  <a:lnTo>
                    <a:pt x="1070154" y="74166"/>
                  </a:lnTo>
                  <a:lnTo>
                    <a:pt x="1426872" y="74166"/>
                  </a:lnTo>
                  <a:lnTo>
                    <a:pt x="1783590" y="98888"/>
                  </a:lnTo>
                  <a:lnTo>
                    <a:pt x="2140308" y="49444"/>
                  </a:lnTo>
                  <a:lnTo>
                    <a:pt x="2497026" y="49444"/>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6452532" y="3552640"/>
              <a:ext cx="2497026" cy="98888"/>
            </a:xfrm>
            <a:custGeom>
              <a:avLst/>
              <a:gdLst/>
              <a:ahLst/>
              <a:cxnLst/>
              <a:rect l="0" t="0" r="0" b="0"/>
              <a:pathLst>
                <a:path w="2497026" h="98888">
                  <a:moveTo>
                    <a:pt x="0" y="49444"/>
                  </a:moveTo>
                  <a:lnTo>
                    <a:pt x="356718" y="0"/>
                  </a:lnTo>
                  <a:lnTo>
                    <a:pt x="713436" y="24722"/>
                  </a:lnTo>
                  <a:lnTo>
                    <a:pt x="1070154" y="74166"/>
                  </a:lnTo>
                  <a:lnTo>
                    <a:pt x="1426872" y="74166"/>
                  </a:lnTo>
                  <a:lnTo>
                    <a:pt x="1783590" y="98888"/>
                  </a:lnTo>
                  <a:lnTo>
                    <a:pt x="2140308" y="49444"/>
                  </a:lnTo>
                  <a:lnTo>
                    <a:pt x="2497026" y="49444"/>
                  </a:lnTo>
                </a:path>
              </a:pathLst>
            </a:custGeom>
            <a:ln w="35231" cap="flat">
              <a:solidFill>
                <a:srgbClr val="80BD41">
                  <a:alpha val="100000"/>
                </a:srgbClr>
              </a:solidFill>
              <a:prstDash val="solid"/>
              <a:round/>
            </a:ln>
          </p:spPr>
          <p:txBody>
            <a:bodyPr/>
            <a:lstStyle/>
            <a:p>
              <a:endParaRPr/>
            </a:p>
          </p:txBody>
        </p:sp>
        <p:sp>
          <p:nvSpPr>
            <p:cNvPr id="228" name="pl228"/>
            <p:cNvSpPr/>
            <p:nvPr/>
          </p:nvSpPr>
          <p:spPr>
            <a:xfrm>
              <a:off x="6327681" y="3552640"/>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6404338" y="34232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0" name="tx230"/>
            <p:cNvSpPr/>
            <p:nvPr/>
          </p:nvSpPr>
          <p:spPr>
            <a:xfrm>
              <a:off x="6779106" y="33725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31" name="tx231"/>
            <p:cNvSpPr/>
            <p:nvPr/>
          </p:nvSpPr>
          <p:spPr>
            <a:xfrm>
              <a:off x="7117774" y="339856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32" name="tx232"/>
            <p:cNvSpPr/>
            <p:nvPr/>
          </p:nvSpPr>
          <p:spPr>
            <a:xfrm>
              <a:off x="7474492" y="344663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33" name="tx233"/>
            <p:cNvSpPr/>
            <p:nvPr/>
          </p:nvSpPr>
          <p:spPr>
            <a:xfrm>
              <a:off x="7831210" y="344663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34" name="tx234"/>
            <p:cNvSpPr/>
            <p:nvPr/>
          </p:nvSpPr>
          <p:spPr>
            <a:xfrm>
              <a:off x="8187928" y="3473052"/>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35" name="tx235"/>
            <p:cNvSpPr/>
            <p:nvPr/>
          </p:nvSpPr>
          <p:spPr>
            <a:xfrm>
              <a:off x="8544646" y="34232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6" name="tx236"/>
            <p:cNvSpPr/>
            <p:nvPr/>
          </p:nvSpPr>
          <p:spPr>
            <a:xfrm>
              <a:off x="8901364" y="342329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7" name="rc237"/>
            <p:cNvSpPr/>
            <p:nvPr/>
          </p:nvSpPr>
          <p:spPr>
            <a:xfrm>
              <a:off x="6327681" y="4272202"/>
              <a:ext cx="2746729" cy="1414109"/>
            </a:xfrm>
            <a:prstGeom prst="rect">
              <a:avLst/>
            </a:prstGeom>
            <a:solidFill>
              <a:srgbClr val="EBEBEB">
                <a:alpha val="100000"/>
              </a:srgbClr>
            </a:solidFill>
          </p:spPr>
          <p:txBody>
            <a:bodyPr/>
            <a:lstStyle/>
            <a:p>
              <a:endParaRPr/>
            </a:p>
          </p:txBody>
        </p:sp>
        <p:sp>
          <p:nvSpPr>
            <p:cNvPr id="238" name="pl238"/>
            <p:cNvSpPr/>
            <p:nvPr/>
          </p:nvSpPr>
          <p:spPr>
            <a:xfrm>
              <a:off x="6327681" y="5560229"/>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6327681" y="4942174"/>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6327681" y="4324119"/>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41" name="pl241"/>
            <p:cNvSpPr/>
            <p:nvPr/>
          </p:nvSpPr>
          <p:spPr>
            <a:xfrm>
              <a:off x="6327681" y="525120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6327681" y="463314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6452532"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6809251"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7165969"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7522687"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7879405"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8236123"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8592841"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8949559"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6452532" y="5177035"/>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6452532" y="4830924"/>
              <a:ext cx="2497026" cy="568610"/>
            </a:xfrm>
            <a:custGeom>
              <a:avLst/>
              <a:gdLst/>
              <a:ahLst/>
              <a:cxnLst/>
              <a:rect l="0" t="0" r="0" b="0"/>
              <a:pathLst>
                <a:path w="2497026" h="568610">
                  <a:moveTo>
                    <a:pt x="0" y="568610"/>
                  </a:moveTo>
                  <a:lnTo>
                    <a:pt x="356718" y="420277"/>
                  </a:lnTo>
                  <a:lnTo>
                    <a:pt x="713436" y="296666"/>
                  </a:lnTo>
                  <a:lnTo>
                    <a:pt x="1070154" y="173055"/>
                  </a:lnTo>
                  <a:lnTo>
                    <a:pt x="1426872" y="98888"/>
                  </a:lnTo>
                  <a:lnTo>
                    <a:pt x="1783590" y="49444"/>
                  </a:lnTo>
                  <a:lnTo>
                    <a:pt x="2140308" y="74166"/>
                  </a:lnTo>
                  <a:lnTo>
                    <a:pt x="2497026" y="0"/>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6452532" y="4830924"/>
              <a:ext cx="2497026" cy="568610"/>
            </a:xfrm>
            <a:custGeom>
              <a:avLst/>
              <a:gdLst/>
              <a:ahLst/>
              <a:cxnLst/>
              <a:rect l="0" t="0" r="0" b="0"/>
              <a:pathLst>
                <a:path w="2497026" h="568610">
                  <a:moveTo>
                    <a:pt x="0" y="568610"/>
                  </a:moveTo>
                  <a:lnTo>
                    <a:pt x="356718" y="420277"/>
                  </a:lnTo>
                  <a:lnTo>
                    <a:pt x="713436" y="296666"/>
                  </a:lnTo>
                  <a:lnTo>
                    <a:pt x="1070154" y="173055"/>
                  </a:lnTo>
                  <a:lnTo>
                    <a:pt x="1426872" y="98888"/>
                  </a:lnTo>
                  <a:lnTo>
                    <a:pt x="1783590" y="49444"/>
                  </a:lnTo>
                  <a:lnTo>
                    <a:pt x="2140308" y="74166"/>
                  </a:lnTo>
                  <a:lnTo>
                    <a:pt x="2497026" y="0"/>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6452532" y="5177035"/>
              <a:ext cx="2497026" cy="123611"/>
            </a:xfrm>
            <a:custGeom>
              <a:avLst/>
              <a:gdLst/>
              <a:ahLst/>
              <a:cxnLst/>
              <a:rect l="0" t="0" r="0" b="0"/>
              <a:pathLst>
                <a:path w="2497026" h="123611">
                  <a:moveTo>
                    <a:pt x="0" y="123611"/>
                  </a:moveTo>
                  <a:lnTo>
                    <a:pt x="356718" y="74166"/>
                  </a:lnTo>
                  <a:lnTo>
                    <a:pt x="713436" y="74166"/>
                  </a:lnTo>
                  <a:lnTo>
                    <a:pt x="1070154" y="74166"/>
                  </a:lnTo>
                  <a:lnTo>
                    <a:pt x="1426872" y="74166"/>
                  </a:lnTo>
                  <a:lnTo>
                    <a:pt x="1783590" y="74166"/>
                  </a:lnTo>
                  <a:lnTo>
                    <a:pt x="2140308" y="24722"/>
                  </a:lnTo>
                  <a:lnTo>
                    <a:pt x="2497026" y="0"/>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6452532" y="4830924"/>
              <a:ext cx="2497026" cy="568610"/>
            </a:xfrm>
            <a:custGeom>
              <a:avLst/>
              <a:gdLst/>
              <a:ahLst/>
              <a:cxnLst/>
              <a:rect l="0" t="0" r="0" b="0"/>
              <a:pathLst>
                <a:path w="2497026" h="568610">
                  <a:moveTo>
                    <a:pt x="0" y="568610"/>
                  </a:moveTo>
                  <a:lnTo>
                    <a:pt x="356718" y="420277"/>
                  </a:lnTo>
                  <a:lnTo>
                    <a:pt x="713436" y="296666"/>
                  </a:lnTo>
                  <a:lnTo>
                    <a:pt x="1070154" y="173055"/>
                  </a:lnTo>
                  <a:lnTo>
                    <a:pt x="1426872" y="98888"/>
                  </a:lnTo>
                  <a:lnTo>
                    <a:pt x="1783590" y="49444"/>
                  </a:lnTo>
                  <a:lnTo>
                    <a:pt x="2140308" y="74166"/>
                  </a:lnTo>
                  <a:lnTo>
                    <a:pt x="2497026" y="0"/>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6452532" y="4830924"/>
              <a:ext cx="2497026" cy="568610"/>
            </a:xfrm>
            <a:custGeom>
              <a:avLst/>
              <a:gdLst/>
              <a:ahLst/>
              <a:cxnLst/>
              <a:rect l="0" t="0" r="0" b="0"/>
              <a:pathLst>
                <a:path w="2497026" h="568610">
                  <a:moveTo>
                    <a:pt x="0" y="568610"/>
                  </a:moveTo>
                  <a:lnTo>
                    <a:pt x="356718" y="420277"/>
                  </a:lnTo>
                  <a:lnTo>
                    <a:pt x="713436" y="296666"/>
                  </a:lnTo>
                  <a:lnTo>
                    <a:pt x="1070154" y="173055"/>
                  </a:lnTo>
                  <a:lnTo>
                    <a:pt x="1426872" y="98888"/>
                  </a:lnTo>
                  <a:lnTo>
                    <a:pt x="1783590" y="49444"/>
                  </a:lnTo>
                  <a:lnTo>
                    <a:pt x="2140308" y="74166"/>
                  </a:lnTo>
                  <a:lnTo>
                    <a:pt x="2497026" y="0"/>
                  </a:lnTo>
                </a:path>
              </a:pathLst>
            </a:custGeom>
            <a:ln w="35231" cap="flat">
              <a:solidFill>
                <a:srgbClr val="80BD41">
                  <a:alpha val="100000"/>
                </a:srgbClr>
              </a:solidFill>
              <a:prstDash val="solid"/>
              <a:round/>
            </a:ln>
          </p:spPr>
          <p:txBody>
            <a:bodyPr/>
            <a:lstStyle/>
            <a:p>
              <a:endParaRPr/>
            </a:p>
          </p:txBody>
        </p:sp>
        <p:sp>
          <p:nvSpPr>
            <p:cNvPr id="257" name="pl257"/>
            <p:cNvSpPr/>
            <p:nvPr/>
          </p:nvSpPr>
          <p:spPr>
            <a:xfrm>
              <a:off x="6327681" y="525120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6404338" y="521941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59" name="tx259"/>
            <p:cNvSpPr/>
            <p:nvPr/>
          </p:nvSpPr>
          <p:spPr>
            <a:xfrm>
              <a:off x="6779106" y="50710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0" name="tx260"/>
            <p:cNvSpPr/>
            <p:nvPr/>
          </p:nvSpPr>
          <p:spPr>
            <a:xfrm>
              <a:off x="7135824" y="494884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61" name="tx261"/>
            <p:cNvSpPr/>
            <p:nvPr/>
          </p:nvSpPr>
          <p:spPr>
            <a:xfrm>
              <a:off x="7462397" y="4823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262" name="tx262"/>
            <p:cNvSpPr/>
            <p:nvPr/>
          </p:nvSpPr>
          <p:spPr>
            <a:xfrm>
              <a:off x="7819115" y="474964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63" name="tx263"/>
            <p:cNvSpPr/>
            <p:nvPr/>
          </p:nvSpPr>
          <p:spPr>
            <a:xfrm>
              <a:off x="8175833" y="47002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64" name="tx264"/>
            <p:cNvSpPr/>
            <p:nvPr/>
          </p:nvSpPr>
          <p:spPr>
            <a:xfrm>
              <a:off x="8532551" y="47262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65" name="tx265"/>
            <p:cNvSpPr/>
            <p:nvPr/>
          </p:nvSpPr>
          <p:spPr>
            <a:xfrm>
              <a:off x="8889269" y="46521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66" name="tx266"/>
            <p:cNvSpPr/>
            <p:nvPr/>
          </p:nvSpPr>
          <p:spPr>
            <a:xfrm>
              <a:off x="1434711" y="4101197"/>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267" name="tx267"/>
            <p:cNvSpPr/>
            <p:nvPr/>
          </p:nvSpPr>
          <p:spPr>
            <a:xfrm>
              <a:off x="4341234" y="4101197"/>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268" name="tx268"/>
            <p:cNvSpPr/>
            <p:nvPr/>
          </p:nvSpPr>
          <p:spPr>
            <a:xfrm>
              <a:off x="7545739" y="4123461"/>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269" name="tx269"/>
            <p:cNvSpPr/>
            <p:nvPr/>
          </p:nvSpPr>
          <p:spPr>
            <a:xfrm>
              <a:off x="1900632" y="242348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270" name="tx270"/>
            <p:cNvSpPr/>
            <p:nvPr/>
          </p:nvSpPr>
          <p:spPr>
            <a:xfrm>
              <a:off x="4412503" y="2402635"/>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271" name="tx271"/>
            <p:cNvSpPr/>
            <p:nvPr/>
          </p:nvSpPr>
          <p:spPr>
            <a:xfrm>
              <a:off x="7579982" y="242348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272" name="tx272"/>
            <p:cNvSpPr/>
            <p:nvPr/>
          </p:nvSpPr>
          <p:spPr>
            <a:xfrm>
              <a:off x="1875803"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273" name="tx273"/>
            <p:cNvSpPr/>
            <p:nvPr/>
          </p:nvSpPr>
          <p:spPr>
            <a:xfrm>
              <a:off x="4623827"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274" name="tx274"/>
            <p:cNvSpPr/>
            <p:nvPr/>
          </p:nvSpPr>
          <p:spPr>
            <a:xfrm>
              <a:off x="7536380"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275" name="pl275"/>
            <p:cNvSpPr/>
            <p:nvPr/>
          </p:nvSpPr>
          <p:spPr>
            <a:xfrm>
              <a:off x="81989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6" name="pl276"/>
            <p:cNvSpPr/>
            <p:nvPr/>
          </p:nvSpPr>
          <p:spPr>
            <a:xfrm>
              <a:off x="117661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7" name="pl277"/>
            <p:cNvSpPr/>
            <p:nvPr/>
          </p:nvSpPr>
          <p:spPr>
            <a:xfrm>
              <a:off x="153333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8" name="pl278"/>
            <p:cNvSpPr/>
            <p:nvPr/>
          </p:nvSpPr>
          <p:spPr>
            <a:xfrm>
              <a:off x="189005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9" name="pl279"/>
            <p:cNvSpPr/>
            <p:nvPr/>
          </p:nvSpPr>
          <p:spPr>
            <a:xfrm>
              <a:off x="224676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0" name="pl280"/>
            <p:cNvSpPr/>
            <p:nvPr/>
          </p:nvSpPr>
          <p:spPr>
            <a:xfrm>
              <a:off x="26034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1" name="pl281"/>
            <p:cNvSpPr/>
            <p:nvPr/>
          </p:nvSpPr>
          <p:spPr>
            <a:xfrm>
              <a:off x="296020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2" name="pl282"/>
            <p:cNvSpPr/>
            <p:nvPr/>
          </p:nvSpPr>
          <p:spPr>
            <a:xfrm>
              <a:off x="331692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3" name="tx283"/>
            <p:cNvSpPr/>
            <p:nvPr/>
          </p:nvSpPr>
          <p:spPr>
            <a:xfrm rot="-5400000">
              <a:off x="69473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84" name="tx284"/>
            <p:cNvSpPr/>
            <p:nvPr/>
          </p:nvSpPr>
          <p:spPr>
            <a:xfrm rot="-5400000">
              <a:off x="105145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85" name="tx285"/>
            <p:cNvSpPr/>
            <p:nvPr/>
          </p:nvSpPr>
          <p:spPr>
            <a:xfrm rot="-5400000">
              <a:off x="140817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86" name="tx286"/>
            <p:cNvSpPr/>
            <p:nvPr/>
          </p:nvSpPr>
          <p:spPr>
            <a:xfrm rot="-5400000">
              <a:off x="176489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87" name="tx287"/>
            <p:cNvSpPr/>
            <p:nvPr/>
          </p:nvSpPr>
          <p:spPr>
            <a:xfrm rot="-5400000">
              <a:off x="212161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88" name="tx288"/>
            <p:cNvSpPr/>
            <p:nvPr/>
          </p:nvSpPr>
          <p:spPr>
            <a:xfrm rot="-5400000">
              <a:off x="2478302"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89" name="tx289"/>
            <p:cNvSpPr/>
            <p:nvPr/>
          </p:nvSpPr>
          <p:spPr>
            <a:xfrm rot="-5400000">
              <a:off x="283504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90" name="tx290"/>
            <p:cNvSpPr/>
            <p:nvPr/>
          </p:nvSpPr>
          <p:spPr>
            <a:xfrm rot="-5400000">
              <a:off x="319176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91" name="pl291"/>
            <p:cNvSpPr/>
            <p:nvPr/>
          </p:nvSpPr>
          <p:spPr>
            <a:xfrm>
              <a:off x="363621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2" name="pl292"/>
            <p:cNvSpPr/>
            <p:nvPr/>
          </p:nvSpPr>
          <p:spPr>
            <a:xfrm>
              <a:off x="399293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3" name="pl293"/>
            <p:cNvSpPr/>
            <p:nvPr/>
          </p:nvSpPr>
          <p:spPr>
            <a:xfrm>
              <a:off x="434965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4" name="pl294"/>
            <p:cNvSpPr/>
            <p:nvPr/>
          </p:nvSpPr>
          <p:spPr>
            <a:xfrm>
              <a:off x="470636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5" name="pl295"/>
            <p:cNvSpPr/>
            <p:nvPr/>
          </p:nvSpPr>
          <p:spPr>
            <a:xfrm>
              <a:off x="50630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6" name="pl296"/>
            <p:cNvSpPr/>
            <p:nvPr/>
          </p:nvSpPr>
          <p:spPr>
            <a:xfrm>
              <a:off x="541980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7" name="pl297"/>
            <p:cNvSpPr/>
            <p:nvPr/>
          </p:nvSpPr>
          <p:spPr>
            <a:xfrm>
              <a:off x="577652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8" name="pl298"/>
            <p:cNvSpPr/>
            <p:nvPr/>
          </p:nvSpPr>
          <p:spPr>
            <a:xfrm>
              <a:off x="613324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9" name="tx299"/>
            <p:cNvSpPr/>
            <p:nvPr/>
          </p:nvSpPr>
          <p:spPr>
            <a:xfrm rot="-5400000">
              <a:off x="351105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00" name="tx300"/>
            <p:cNvSpPr/>
            <p:nvPr/>
          </p:nvSpPr>
          <p:spPr>
            <a:xfrm rot="-5400000">
              <a:off x="386777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01" name="tx301"/>
            <p:cNvSpPr/>
            <p:nvPr/>
          </p:nvSpPr>
          <p:spPr>
            <a:xfrm rot="-5400000">
              <a:off x="422449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02" name="tx302"/>
            <p:cNvSpPr/>
            <p:nvPr/>
          </p:nvSpPr>
          <p:spPr>
            <a:xfrm rot="-5400000">
              <a:off x="458121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03" name="tx303"/>
            <p:cNvSpPr/>
            <p:nvPr/>
          </p:nvSpPr>
          <p:spPr>
            <a:xfrm rot="-5400000">
              <a:off x="493792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04" name="tx304"/>
            <p:cNvSpPr/>
            <p:nvPr/>
          </p:nvSpPr>
          <p:spPr>
            <a:xfrm rot="-5400000">
              <a:off x="5294620"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05" name="tx305"/>
            <p:cNvSpPr/>
            <p:nvPr/>
          </p:nvSpPr>
          <p:spPr>
            <a:xfrm rot="-5400000">
              <a:off x="565136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06" name="tx306"/>
            <p:cNvSpPr/>
            <p:nvPr/>
          </p:nvSpPr>
          <p:spPr>
            <a:xfrm rot="-5400000">
              <a:off x="600808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07" name="pl307"/>
            <p:cNvSpPr/>
            <p:nvPr/>
          </p:nvSpPr>
          <p:spPr>
            <a:xfrm>
              <a:off x="645253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8" name="pl308"/>
            <p:cNvSpPr/>
            <p:nvPr/>
          </p:nvSpPr>
          <p:spPr>
            <a:xfrm>
              <a:off x="680925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9" name="pl309"/>
            <p:cNvSpPr/>
            <p:nvPr/>
          </p:nvSpPr>
          <p:spPr>
            <a:xfrm>
              <a:off x="716596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0" name="pl310"/>
            <p:cNvSpPr/>
            <p:nvPr/>
          </p:nvSpPr>
          <p:spPr>
            <a:xfrm>
              <a:off x="752268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1" name="pl311"/>
            <p:cNvSpPr/>
            <p:nvPr/>
          </p:nvSpPr>
          <p:spPr>
            <a:xfrm>
              <a:off x="787940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2" name="pl312"/>
            <p:cNvSpPr/>
            <p:nvPr/>
          </p:nvSpPr>
          <p:spPr>
            <a:xfrm>
              <a:off x="823612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3" name="pl313"/>
            <p:cNvSpPr/>
            <p:nvPr/>
          </p:nvSpPr>
          <p:spPr>
            <a:xfrm>
              <a:off x="859284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4" name="pl314"/>
            <p:cNvSpPr/>
            <p:nvPr/>
          </p:nvSpPr>
          <p:spPr>
            <a:xfrm>
              <a:off x="894955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5" name="tx315"/>
            <p:cNvSpPr/>
            <p:nvPr/>
          </p:nvSpPr>
          <p:spPr>
            <a:xfrm rot="-5400000">
              <a:off x="632737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16" name="tx316"/>
            <p:cNvSpPr/>
            <p:nvPr/>
          </p:nvSpPr>
          <p:spPr>
            <a:xfrm rot="-5400000">
              <a:off x="668409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17" name="tx317"/>
            <p:cNvSpPr/>
            <p:nvPr/>
          </p:nvSpPr>
          <p:spPr>
            <a:xfrm rot="-5400000">
              <a:off x="704081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18" name="tx318"/>
            <p:cNvSpPr/>
            <p:nvPr/>
          </p:nvSpPr>
          <p:spPr>
            <a:xfrm rot="-5400000">
              <a:off x="739753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19" name="tx319"/>
            <p:cNvSpPr/>
            <p:nvPr/>
          </p:nvSpPr>
          <p:spPr>
            <a:xfrm rot="-5400000">
              <a:off x="775424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20" name="tx320"/>
            <p:cNvSpPr/>
            <p:nvPr/>
          </p:nvSpPr>
          <p:spPr>
            <a:xfrm rot="-5400000">
              <a:off x="8110939"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21" name="tx321"/>
            <p:cNvSpPr/>
            <p:nvPr/>
          </p:nvSpPr>
          <p:spPr>
            <a:xfrm rot="-5400000">
              <a:off x="846768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22" name="tx322"/>
            <p:cNvSpPr/>
            <p:nvPr/>
          </p:nvSpPr>
          <p:spPr>
            <a:xfrm rot="-5400000">
              <a:off x="882440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23" name="tx323"/>
            <p:cNvSpPr/>
            <p:nvPr/>
          </p:nvSpPr>
          <p:spPr>
            <a:xfrm>
              <a:off x="570259" y="181238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24" name="tx324"/>
            <p:cNvSpPr/>
            <p:nvPr/>
          </p:nvSpPr>
          <p:spPr>
            <a:xfrm>
              <a:off x="508103" y="119433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25" name="pl325"/>
            <p:cNvSpPr/>
            <p:nvPr/>
          </p:nvSpPr>
          <p:spPr>
            <a:xfrm>
              <a:off x="660250" y="185407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26" name="pl326"/>
            <p:cNvSpPr/>
            <p:nvPr/>
          </p:nvSpPr>
          <p:spPr>
            <a:xfrm>
              <a:off x="660250" y="123602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27" name="tx327"/>
            <p:cNvSpPr/>
            <p:nvPr/>
          </p:nvSpPr>
          <p:spPr>
            <a:xfrm>
              <a:off x="570259" y="351094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28" name="tx328"/>
            <p:cNvSpPr/>
            <p:nvPr/>
          </p:nvSpPr>
          <p:spPr>
            <a:xfrm>
              <a:off x="508103" y="28928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29" name="pl329"/>
            <p:cNvSpPr/>
            <p:nvPr/>
          </p:nvSpPr>
          <p:spPr>
            <a:xfrm>
              <a:off x="660250" y="355264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0" name="pl330"/>
            <p:cNvSpPr/>
            <p:nvPr/>
          </p:nvSpPr>
          <p:spPr>
            <a:xfrm>
              <a:off x="660250" y="293458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1" name="tx331"/>
            <p:cNvSpPr/>
            <p:nvPr/>
          </p:nvSpPr>
          <p:spPr>
            <a:xfrm>
              <a:off x="570259" y="520951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2" name="tx332"/>
            <p:cNvSpPr/>
            <p:nvPr/>
          </p:nvSpPr>
          <p:spPr>
            <a:xfrm>
              <a:off x="508103" y="459145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3" name="pl333"/>
            <p:cNvSpPr/>
            <p:nvPr/>
          </p:nvSpPr>
          <p:spPr>
            <a:xfrm>
              <a:off x="660250" y="525120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4" name="pl334"/>
            <p:cNvSpPr/>
            <p:nvPr/>
          </p:nvSpPr>
          <p:spPr>
            <a:xfrm>
              <a:off x="660250" y="463314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5" name="tx335"/>
            <p:cNvSpPr/>
            <p:nvPr/>
          </p:nvSpPr>
          <p:spPr>
            <a:xfrm rot="-5400000">
              <a:off x="-370927" y="3215143"/>
              <a:ext cx="149856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(points de %)</a:t>
              </a:r>
            </a:p>
          </p:txBody>
        </p:sp>
        <p:sp>
          <p:nvSpPr>
            <p:cNvPr id="336" name="tx336"/>
            <p:cNvSpPr/>
            <p:nvPr/>
          </p:nvSpPr>
          <p:spPr>
            <a:xfrm>
              <a:off x="695044" y="398022"/>
              <a:ext cx="644849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différence de couverture par rapport à 2019, par pays, Central Africa, 2018-2025</a:t>
              </a:r>
            </a:p>
          </p:txBody>
        </p:sp>
        <p:sp>
          <p:nvSpPr>
            <p:cNvPr id="337" name="tx337"/>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38" name="tx338"/>
            <p:cNvSpPr/>
            <p:nvPr/>
          </p:nvSpPr>
          <p:spPr>
            <a:xfrm>
              <a:off x="4458471" y="6327165"/>
              <a:ext cx="46159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les différences de couverture régionale à titre de référence. </a:t>
              </a:r>
            </a:p>
          </p:txBody>
        </p:sp>
        <p:sp>
          <p:nvSpPr>
            <p:cNvPr id="339" name="tx339"/>
            <p:cNvSpPr/>
            <p:nvPr/>
          </p:nvSpPr>
          <p:spPr>
            <a:xfrm>
              <a:off x="2281171" y="6449175"/>
              <a:ext cx="679323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Lorsqu'on examine la différence de couverture par rapport à 2019, les valeurs supérieures à zéro indiquent une couverture de n points de</a:t>
              </a:r>
            </a:p>
          </p:txBody>
        </p:sp>
        <p:sp>
          <p:nvSpPr>
            <p:cNvPr id="340" name="tx340"/>
            <p:cNvSpPr/>
            <p:nvPr/>
          </p:nvSpPr>
          <p:spPr>
            <a:xfrm>
              <a:off x="1556640" y="6568567"/>
              <a:ext cx="7517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pourcentage supérieure à celle de 2019 et les valeurs inférieures à zéro indiquent une couverture de n points de pourcentage inférieure à celle de 2019.</a:t>
              </a:r>
            </a:p>
          </p:txBody>
        </p:sp>
      </p:grpSp>
      <p:sp>
        <p:nvSpPr>
          <p:cNvPr id="34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 la couverture vaccinale contre la coqueluche, la diphtérie et le tétanos (DTP1) par rapport à 2019, par pays.
En 2025, la couverture était supérieure à celle de 2019 dans cinq pays (le Cameroun, le Congo, la Guinée équatoriale, la République centrafricaine et le Tchad).
La plus forte augmentation de la couverture a été enregistrée au Tchad, avec 17 points de pourcentage, passant de 69 % en 2019 à 86 % en 2025.
La couverture était inférieure à celle de 2019 dans quatre pays (Burundi, Gabon, RDC et Sao Tomé-et-Principe).
La plus forte baisse de la couverture a été enregistrée au Gabon, avec 12 points de pourcentage, passant de 77 % en 2019 à 65 % en 2025.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17169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54647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92125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96039"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09343" y="538133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09343" y="483236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209343" y="428340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09343" y="373443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09343" y="318546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09343" y="263649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9343" y="208753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09343" y="153856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09343" y="98959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8430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8590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23386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08648"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98343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718630" y="989598"/>
              <a:ext cx="879860" cy="0"/>
            </a:xfrm>
            <a:custGeom>
              <a:avLst/>
              <a:gdLst/>
              <a:ahLst/>
              <a:cxnLst/>
              <a:rect l="0" t="0" r="0" b="0"/>
              <a:pathLst>
                <a:path w="879860">
                  <a:moveTo>
                    <a:pt x="0" y="0"/>
                  </a:moveTo>
                  <a:lnTo>
                    <a:pt x="219965" y="0"/>
                  </a:lnTo>
                  <a:lnTo>
                    <a:pt x="274956" y="0"/>
                  </a:lnTo>
                  <a:lnTo>
                    <a:pt x="274956" y="0"/>
                  </a:lnTo>
                  <a:lnTo>
                    <a:pt x="274956" y="0"/>
                  </a:lnTo>
                  <a:lnTo>
                    <a:pt x="714886" y="0"/>
                  </a:lnTo>
                  <a:lnTo>
                    <a:pt x="879860" y="0"/>
                  </a:lnTo>
                </a:path>
              </a:pathLst>
            </a:custGeom>
            <a:ln w="108405" cap="flat">
              <a:solidFill>
                <a:srgbClr val="E8E8E8">
                  <a:alpha val="100000"/>
                </a:srgbClr>
              </a:solidFill>
              <a:prstDash val="solid"/>
              <a:round/>
            </a:ln>
          </p:spPr>
          <p:txBody>
            <a:bodyPr/>
            <a:lstStyle/>
            <a:p>
              <a:endParaRPr/>
            </a:p>
          </p:txBody>
        </p:sp>
        <p:sp>
          <p:nvSpPr>
            <p:cNvPr id="23" name="pl23"/>
            <p:cNvSpPr/>
            <p:nvPr/>
          </p:nvSpPr>
          <p:spPr>
            <a:xfrm>
              <a:off x="7378526" y="1538565"/>
              <a:ext cx="494921" cy="0"/>
            </a:xfrm>
            <a:custGeom>
              <a:avLst/>
              <a:gdLst/>
              <a:ahLst/>
              <a:cxnLst/>
              <a:rect l="0" t="0" r="0" b="0"/>
              <a:pathLst>
                <a:path w="494921">
                  <a:moveTo>
                    <a:pt x="0" y="0"/>
                  </a:moveTo>
                  <a:lnTo>
                    <a:pt x="0" y="0"/>
                  </a:lnTo>
                  <a:lnTo>
                    <a:pt x="0" y="0"/>
                  </a:lnTo>
                  <a:lnTo>
                    <a:pt x="219965" y="0"/>
                  </a:lnTo>
                  <a:lnTo>
                    <a:pt x="384939" y="0"/>
                  </a:lnTo>
                  <a:lnTo>
                    <a:pt x="439930" y="0"/>
                  </a:lnTo>
                  <a:lnTo>
                    <a:pt x="494921" y="0"/>
                  </a:lnTo>
                </a:path>
              </a:pathLst>
            </a:custGeom>
            <a:ln w="108405" cap="flat">
              <a:solidFill>
                <a:srgbClr val="E8E8E8">
                  <a:alpha val="100000"/>
                </a:srgbClr>
              </a:solidFill>
              <a:prstDash val="solid"/>
              <a:round/>
            </a:ln>
          </p:spPr>
          <p:txBody>
            <a:bodyPr/>
            <a:lstStyle/>
            <a:p>
              <a:endParaRPr/>
            </a:p>
          </p:txBody>
        </p:sp>
        <p:sp>
          <p:nvSpPr>
            <p:cNvPr id="24" name="pl24"/>
            <p:cNvSpPr/>
            <p:nvPr/>
          </p:nvSpPr>
          <p:spPr>
            <a:xfrm>
              <a:off x="7268543" y="2087532"/>
              <a:ext cx="549913" cy="0"/>
            </a:xfrm>
            <a:custGeom>
              <a:avLst/>
              <a:gdLst/>
              <a:ahLst/>
              <a:cxnLst/>
              <a:rect l="0" t="0" r="0" b="0"/>
              <a:pathLst>
                <a:path w="549913">
                  <a:moveTo>
                    <a:pt x="0" y="0"/>
                  </a:moveTo>
                  <a:lnTo>
                    <a:pt x="0" y="0"/>
                  </a:lnTo>
                  <a:lnTo>
                    <a:pt x="0" y="0"/>
                  </a:lnTo>
                  <a:lnTo>
                    <a:pt x="274956" y="0"/>
                  </a:lnTo>
                  <a:lnTo>
                    <a:pt x="549913" y="0"/>
                  </a:lnTo>
                  <a:lnTo>
                    <a:pt x="549913" y="0"/>
                  </a:lnTo>
                  <a:lnTo>
                    <a:pt x="549913" y="0"/>
                  </a:lnTo>
                </a:path>
              </a:pathLst>
            </a:custGeom>
            <a:ln w="108405" cap="flat">
              <a:solidFill>
                <a:srgbClr val="E8E8E8">
                  <a:alpha val="100000"/>
                </a:srgbClr>
              </a:solidFill>
              <a:prstDash val="solid"/>
              <a:round/>
            </a:ln>
          </p:spPr>
          <p:txBody>
            <a:bodyPr/>
            <a:lstStyle/>
            <a:p>
              <a:endParaRPr/>
            </a:p>
          </p:txBody>
        </p:sp>
        <p:sp>
          <p:nvSpPr>
            <p:cNvPr id="25" name="pl25"/>
            <p:cNvSpPr/>
            <p:nvPr/>
          </p:nvSpPr>
          <p:spPr>
            <a:xfrm>
              <a:off x="6443674" y="2636499"/>
              <a:ext cx="769878" cy="0"/>
            </a:xfrm>
            <a:custGeom>
              <a:avLst/>
              <a:gdLst/>
              <a:ahLst/>
              <a:cxnLst/>
              <a:rect l="0" t="0" r="0" b="0"/>
              <a:pathLst>
                <a:path w="769878">
                  <a:moveTo>
                    <a:pt x="0" y="0"/>
                  </a:moveTo>
                  <a:lnTo>
                    <a:pt x="109982" y="0"/>
                  </a:lnTo>
                  <a:lnTo>
                    <a:pt x="219965" y="0"/>
                  </a:lnTo>
                  <a:lnTo>
                    <a:pt x="219965" y="0"/>
                  </a:lnTo>
                  <a:lnTo>
                    <a:pt x="494921" y="0"/>
                  </a:lnTo>
                  <a:lnTo>
                    <a:pt x="549913" y="0"/>
                  </a:lnTo>
                  <a:lnTo>
                    <a:pt x="769878" y="0"/>
                  </a:lnTo>
                </a:path>
              </a:pathLst>
            </a:custGeom>
            <a:ln w="108405" cap="flat">
              <a:solidFill>
                <a:srgbClr val="E8E8E8">
                  <a:alpha val="100000"/>
                </a:srgbClr>
              </a:solidFill>
              <a:prstDash val="solid"/>
              <a:round/>
            </a:ln>
          </p:spPr>
          <p:txBody>
            <a:bodyPr/>
            <a:lstStyle/>
            <a:p>
              <a:endParaRPr/>
            </a:p>
          </p:txBody>
        </p:sp>
        <p:sp>
          <p:nvSpPr>
            <p:cNvPr id="26" name="pl26"/>
            <p:cNvSpPr/>
            <p:nvPr/>
          </p:nvSpPr>
          <p:spPr>
            <a:xfrm>
              <a:off x="6278700" y="3185466"/>
              <a:ext cx="934852" cy="0"/>
            </a:xfrm>
            <a:custGeom>
              <a:avLst/>
              <a:gdLst/>
              <a:ahLst/>
              <a:cxnLst/>
              <a:rect l="0" t="0" r="0" b="0"/>
              <a:pathLst>
                <a:path w="934852">
                  <a:moveTo>
                    <a:pt x="0" y="0"/>
                  </a:moveTo>
                  <a:lnTo>
                    <a:pt x="274956" y="0"/>
                  </a:lnTo>
                  <a:lnTo>
                    <a:pt x="549913" y="0"/>
                  </a:lnTo>
                  <a:lnTo>
                    <a:pt x="714886" y="0"/>
                  </a:lnTo>
                  <a:lnTo>
                    <a:pt x="769878" y="0"/>
                  </a:lnTo>
                  <a:lnTo>
                    <a:pt x="824869" y="0"/>
                  </a:lnTo>
                  <a:lnTo>
                    <a:pt x="934852" y="0"/>
                  </a:lnTo>
                </a:path>
              </a:pathLst>
            </a:custGeom>
            <a:ln w="108405" cap="flat">
              <a:solidFill>
                <a:srgbClr val="E8E8E8">
                  <a:alpha val="100000"/>
                </a:srgbClr>
              </a:solidFill>
              <a:prstDash val="solid"/>
              <a:round/>
            </a:ln>
          </p:spPr>
          <p:txBody>
            <a:bodyPr/>
            <a:lstStyle/>
            <a:p>
              <a:endParaRPr/>
            </a:p>
          </p:txBody>
        </p:sp>
        <p:sp>
          <p:nvSpPr>
            <p:cNvPr id="27" name="pl27"/>
            <p:cNvSpPr/>
            <p:nvPr/>
          </p:nvSpPr>
          <p:spPr>
            <a:xfrm>
              <a:off x="6608648" y="3734433"/>
              <a:ext cx="494921" cy="0"/>
            </a:xfrm>
            <a:custGeom>
              <a:avLst/>
              <a:gdLst/>
              <a:ahLst/>
              <a:cxnLst/>
              <a:rect l="0" t="0" r="0" b="0"/>
              <a:pathLst>
                <a:path w="494921">
                  <a:moveTo>
                    <a:pt x="0" y="0"/>
                  </a:moveTo>
                  <a:lnTo>
                    <a:pt x="54991" y="0"/>
                  </a:lnTo>
                  <a:lnTo>
                    <a:pt x="54991" y="0"/>
                  </a:lnTo>
                  <a:lnTo>
                    <a:pt x="54991" y="0"/>
                  </a:lnTo>
                  <a:lnTo>
                    <a:pt x="109982" y="0"/>
                  </a:lnTo>
                  <a:lnTo>
                    <a:pt x="274956" y="0"/>
                  </a:lnTo>
                  <a:lnTo>
                    <a:pt x="494921" y="0"/>
                  </a:lnTo>
                </a:path>
              </a:pathLst>
            </a:custGeom>
            <a:ln w="108405" cap="flat">
              <a:solidFill>
                <a:srgbClr val="E8E8E8">
                  <a:alpha val="100000"/>
                </a:srgbClr>
              </a:solidFill>
              <a:prstDash val="solid"/>
              <a:round/>
            </a:ln>
          </p:spPr>
          <p:txBody>
            <a:bodyPr/>
            <a:lstStyle/>
            <a:p>
              <a:endParaRPr/>
            </a:p>
          </p:txBody>
        </p:sp>
        <p:sp>
          <p:nvSpPr>
            <p:cNvPr id="28" name="pl28"/>
            <p:cNvSpPr/>
            <p:nvPr/>
          </p:nvSpPr>
          <p:spPr>
            <a:xfrm>
              <a:off x="6883604" y="4283400"/>
              <a:ext cx="219965" cy="0"/>
            </a:xfrm>
            <a:custGeom>
              <a:avLst/>
              <a:gdLst/>
              <a:ahLst/>
              <a:cxnLst/>
              <a:rect l="0" t="0" r="0" b="0"/>
              <a:pathLst>
                <a:path w="219965">
                  <a:moveTo>
                    <a:pt x="0" y="0"/>
                  </a:moveTo>
                  <a:lnTo>
                    <a:pt x="54991" y="0"/>
                  </a:lnTo>
                  <a:lnTo>
                    <a:pt x="54991" y="0"/>
                  </a:lnTo>
                  <a:lnTo>
                    <a:pt x="109982" y="0"/>
                  </a:lnTo>
                  <a:lnTo>
                    <a:pt x="109982" y="0"/>
                  </a:lnTo>
                  <a:lnTo>
                    <a:pt x="164973" y="0"/>
                  </a:lnTo>
                  <a:lnTo>
                    <a:pt x="219965" y="0"/>
                  </a:lnTo>
                </a:path>
              </a:pathLst>
            </a:custGeom>
            <a:ln w="108405" cap="flat">
              <a:solidFill>
                <a:srgbClr val="E8E8E8">
                  <a:alpha val="100000"/>
                </a:srgbClr>
              </a:solidFill>
              <a:prstDash val="solid"/>
              <a:round/>
            </a:ln>
          </p:spPr>
          <p:txBody>
            <a:bodyPr/>
            <a:lstStyle/>
            <a:p>
              <a:endParaRPr/>
            </a:p>
          </p:txBody>
        </p:sp>
        <p:sp>
          <p:nvSpPr>
            <p:cNvPr id="29" name="pl29"/>
            <p:cNvSpPr/>
            <p:nvPr/>
          </p:nvSpPr>
          <p:spPr>
            <a:xfrm>
              <a:off x="5893761" y="4832367"/>
              <a:ext cx="824869" cy="0"/>
            </a:xfrm>
            <a:custGeom>
              <a:avLst/>
              <a:gdLst/>
              <a:ahLst/>
              <a:cxnLst/>
              <a:rect l="0" t="0" r="0" b="0"/>
              <a:pathLst>
                <a:path w="824869">
                  <a:moveTo>
                    <a:pt x="0" y="0"/>
                  </a:moveTo>
                  <a:lnTo>
                    <a:pt x="164973" y="0"/>
                  </a:lnTo>
                  <a:lnTo>
                    <a:pt x="164973" y="0"/>
                  </a:lnTo>
                  <a:lnTo>
                    <a:pt x="384939" y="0"/>
                  </a:lnTo>
                  <a:lnTo>
                    <a:pt x="604904" y="0"/>
                  </a:lnTo>
                  <a:lnTo>
                    <a:pt x="769878" y="0"/>
                  </a:lnTo>
                  <a:lnTo>
                    <a:pt x="824869" y="0"/>
                  </a:lnTo>
                </a:path>
              </a:pathLst>
            </a:custGeom>
            <a:ln w="108405" cap="flat">
              <a:solidFill>
                <a:srgbClr val="E8E8E8">
                  <a:alpha val="100000"/>
                </a:srgbClr>
              </a:solidFill>
              <a:prstDash val="solid"/>
              <a:round/>
            </a:ln>
          </p:spPr>
          <p:txBody>
            <a:bodyPr/>
            <a:lstStyle/>
            <a:p>
              <a:endParaRPr/>
            </a:p>
          </p:txBody>
        </p:sp>
        <p:sp>
          <p:nvSpPr>
            <p:cNvPr id="30" name="pl30"/>
            <p:cNvSpPr/>
            <p:nvPr/>
          </p:nvSpPr>
          <p:spPr>
            <a:xfrm>
              <a:off x="4903917" y="5381334"/>
              <a:ext cx="824869" cy="0"/>
            </a:xfrm>
            <a:custGeom>
              <a:avLst/>
              <a:gdLst/>
              <a:ahLst/>
              <a:cxnLst/>
              <a:rect l="0" t="0" r="0" b="0"/>
              <a:pathLst>
                <a:path w="824869">
                  <a:moveTo>
                    <a:pt x="0" y="0"/>
                  </a:moveTo>
                  <a:lnTo>
                    <a:pt x="109982" y="0"/>
                  </a:lnTo>
                  <a:lnTo>
                    <a:pt x="219965" y="0"/>
                  </a:lnTo>
                  <a:lnTo>
                    <a:pt x="274956" y="0"/>
                  </a:lnTo>
                  <a:lnTo>
                    <a:pt x="329947" y="0"/>
                  </a:lnTo>
                  <a:lnTo>
                    <a:pt x="439930" y="0"/>
                  </a:lnTo>
                  <a:lnTo>
                    <a:pt x="824869" y="0"/>
                  </a:lnTo>
                </a:path>
              </a:pathLst>
            </a:custGeom>
            <a:ln w="108405" cap="flat">
              <a:solidFill>
                <a:srgbClr val="E8E8E8">
                  <a:alpha val="100000"/>
                </a:srgbClr>
              </a:solidFill>
              <a:prstDash val="solid"/>
              <a:round/>
            </a:ln>
          </p:spPr>
          <p:txBody>
            <a:bodyPr/>
            <a:lstStyle/>
            <a:p>
              <a:endParaRPr/>
            </a:p>
          </p:txBody>
        </p:sp>
        <p:sp>
          <p:nvSpPr>
            <p:cNvPr id="31" name="pt31"/>
            <p:cNvSpPr/>
            <p:nvPr/>
          </p:nvSpPr>
          <p:spPr>
            <a:xfrm>
              <a:off x="7813956"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7868948"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7758965"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593991"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374026"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374026"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374026"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6439174"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6549156"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6659139"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6659139"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6934096"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6989087"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209052"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5229365"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5119382"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5009400"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4899417"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5174374"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5339348"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5724287"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274200"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6549156"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6824113"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989087"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099069"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044078"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209052"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6989087"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714130"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934096"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989087"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989087"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429017"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593991"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099069"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044078"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934096"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934096"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6879104"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989087"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989087"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714130"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6659139"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659139"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659139"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879104"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604148"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099069"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714130"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274200"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659139"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054235"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494165"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889261"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054235"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813956"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813956"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813956"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539000"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264043"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264043"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264043"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759754" y="14798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7319823" y="14798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7319823" y="14798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6384971" y="25777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8" name="pt98"/>
            <p:cNvSpPr/>
            <p:nvPr/>
          </p:nvSpPr>
          <p:spPr>
            <a:xfrm>
              <a:off x="6934884" y="25777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7154850" y="25777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5175163" y="53226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1" name="pt101"/>
            <p:cNvSpPr/>
            <p:nvPr/>
          </p:nvSpPr>
          <p:spPr>
            <a:xfrm>
              <a:off x="5285145" y="53226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5670084" y="53226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6219997" y="31267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4" name="pt104"/>
            <p:cNvSpPr/>
            <p:nvPr/>
          </p:nvSpPr>
          <p:spPr>
            <a:xfrm>
              <a:off x="6989876" y="31267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5" name="pt105"/>
            <p:cNvSpPr/>
            <p:nvPr/>
          </p:nvSpPr>
          <p:spPr>
            <a:xfrm>
              <a:off x="7154850" y="31267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6934884" y="9308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7" name="pt107"/>
            <p:cNvSpPr/>
            <p:nvPr/>
          </p:nvSpPr>
          <p:spPr>
            <a:xfrm>
              <a:off x="7374815" y="9308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8" name="pt108"/>
            <p:cNvSpPr/>
            <p:nvPr/>
          </p:nvSpPr>
          <p:spPr>
            <a:xfrm>
              <a:off x="7539789" y="9308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9" name="pt109"/>
            <p:cNvSpPr/>
            <p:nvPr/>
          </p:nvSpPr>
          <p:spPr>
            <a:xfrm>
              <a:off x="7044867" y="42246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0" name="pt110"/>
            <p:cNvSpPr/>
            <p:nvPr/>
          </p:nvSpPr>
          <p:spPr>
            <a:xfrm>
              <a:off x="6934884" y="42246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1" name="pt111"/>
            <p:cNvSpPr/>
            <p:nvPr/>
          </p:nvSpPr>
          <p:spPr>
            <a:xfrm>
              <a:off x="6934884" y="42246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2" name="pt112"/>
            <p:cNvSpPr/>
            <p:nvPr/>
          </p:nvSpPr>
          <p:spPr>
            <a:xfrm>
              <a:off x="6659928" y="36757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3" name="pt113"/>
            <p:cNvSpPr/>
            <p:nvPr/>
          </p:nvSpPr>
          <p:spPr>
            <a:xfrm>
              <a:off x="6549945" y="36757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4" name="pt114"/>
            <p:cNvSpPr/>
            <p:nvPr/>
          </p:nvSpPr>
          <p:spPr>
            <a:xfrm>
              <a:off x="7044867" y="36757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5" name="pt115"/>
            <p:cNvSpPr/>
            <p:nvPr/>
          </p:nvSpPr>
          <p:spPr>
            <a:xfrm>
              <a:off x="6659928" y="4773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6" name="pt116"/>
            <p:cNvSpPr/>
            <p:nvPr/>
          </p:nvSpPr>
          <p:spPr>
            <a:xfrm>
              <a:off x="5835058" y="4773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7" name="pt117"/>
            <p:cNvSpPr/>
            <p:nvPr/>
          </p:nvSpPr>
          <p:spPr>
            <a:xfrm>
              <a:off x="6000032" y="4773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8" name="pt118"/>
            <p:cNvSpPr/>
            <p:nvPr/>
          </p:nvSpPr>
          <p:spPr>
            <a:xfrm>
              <a:off x="7759754" y="20288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9" name="pt119"/>
            <p:cNvSpPr/>
            <p:nvPr/>
          </p:nvSpPr>
          <p:spPr>
            <a:xfrm>
              <a:off x="7209841" y="20288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0" name="pt120"/>
            <p:cNvSpPr/>
            <p:nvPr/>
          </p:nvSpPr>
          <p:spPr>
            <a:xfrm>
              <a:off x="7209841" y="20288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1" name="tx121"/>
            <p:cNvSpPr/>
            <p:nvPr/>
          </p:nvSpPr>
          <p:spPr>
            <a:xfrm>
              <a:off x="508103" y="5288325"/>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République</a:t>
              </a:r>
            </a:p>
          </p:txBody>
        </p:sp>
        <p:sp>
          <p:nvSpPr>
            <p:cNvPr id="122" name="tx122"/>
            <p:cNvSpPr/>
            <p:nvPr/>
          </p:nvSpPr>
          <p:spPr>
            <a:xfrm>
              <a:off x="1253738" y="5313291"/>
              <a:ext cx="89297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centrafricaine*</a:t>
              </a:r>
            </a:p>
          </p:txBody>
        </p:sp>
        <p:sp>
          <p:nvSpPr>
            <p:cNvPr id="123" name="tx123"/>
            <p:cNvSpPr/>
            <p:nvPr/>
          </p:nvSpPr>
          <p:spPr>
            <a:xfrm>
              <a:off x="1727272" y="4764256"/>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124" name="tx124"/>
            <p:cNvSpPr/>
            <p:nvPr/>
          </p:nvSpPr>
          <p:spPr>
            <a:xfrm>
              <a:off x="1789687" y="4215289"/>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RDC*</a:t>
              </a:r>
            </a:p>
          </p:txBody>
        </p:sp>
        <p:sp>
          <p:nvSpPr>
            <p:cNvPr id="125" name="tx125"/>
            <p:cNvSpPr/>
            <p:nvPr/>
          </p:nvSpPr>
          <p:spPr>
            <a:xfrm>
              <a:off x="966152" y="366632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126" name="tx126"/>
            <p:cNvSpPr/>
            <p:nvPr/>
          </p:nvSpPr>
          <p:spPr>
            <a:xfrm>
              <a:off x="1455444" y="3641424"/>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équatoriale</a:t>
              </a:r>
            </a:p>
          </p:txBody>
        </p:sp>
        <p:sp>
          <p:nvSpPr>
            <p:cNvPr id="127" name="tx127"/>
            <p:cNvSpPr/>
            <p:nvPr/>
          </p:nvSpPr>
          <p:spPr>
            <a:xfrm>
              <a:off x="1704080" y="3117423"/>
              <a:ext cx="44263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Tchad*</a:t>
              </a:r>
            </a:p>
          </p:txBody>
        </p:sp>
        <p:sp>
          <p:nvSpPr>
            <p:cNvPr id="128" name="tx128"/>
            <p:cNvSpPr/>
            <p:nvPr/>
          </p:nvSpPr>
          <p:spPr>
            <a:xfrm>
              <a:off x="1440096" y="2568388"/>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Cameroun*</a:t>
              </a:r>
            </a:p>
          </p:txBody>
        </p:sp>
        <p:sp>
          <p:nvSpPr>
            <p:cNvPr id="129" name="tx129"/>
            <p:cNvSpPr/>
            <p:nvPr/>
          </p:nvSpPr>
          <p:spPr>
            <a:xfrm>
              <a:off x="787980" y="2019421"/>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130" name="tx130"/>
            <p:cNvSpPr/>
            <p:nvPr/>
          </p:nvSpPr>
          <p:spPr>
            <a:xfrm>
              <a:off x="1075361" y="1994523"/>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Tomé-et-Principe</a:t>
              </a:r>
            </a:p>
          </p:txBody>
        </p:sp>
        <p:sp>
          <p:nvSpPr>
            <p:cNvPr id="131" name="tx131"/>
            <p:cNvSpPr/>
            <p:nvPr/>
          </p:nvSpPr>
          <p:spPr>
            <a:xfrm>
              <a:off x="1610833" y="1470522"/>
              <a:ext cx="535880"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Burundi*</a:t>
              </a:r>
            </a:p>
          </p:txBody>
        </p:sp>
        <p:sp>
          <p:nvSpPr>
            <p:cNvPr id="132" name="tx132"/>
            <p:cNvSpPr/>
            <p:nvPr/>
          </p:nvSpPr>
          <p:spPr>
            <a:xfrm>
              <a:off x="1735048" y="893793"/>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133" name="tx133"/>
            <p:cNvSpPr/>
            <p:nvPr/>
          </p:nvSpPr>
          <p:spPr>
            <a:xfrm>
              <a:off x="245322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34" name="tx134"/>
            <p:cNvSpPr/>
            <p:nvPr/>
          </p:nvSpPr>
          <p:spPr>
            <a:xfrm>
              <a:off x="3796927"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35" name="tx135"/>
            <p:cNvSpPr/>
            <p:nvPr/>
          </p:nvSpPr>
          <p:spPr>
            <a:xfrm>
              <a:off x="517170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36" name="tx136"/>
            <p:cNvSpPr/>
            <p:nvPr/>
          </p:nvSpPr>
          <p:spPr>
            <a:xfrm>
              <a:off x="6546492"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37" name="tx137"/>
            <p:cNvSpPr/>
            <p:nvPr/>
          </p:nvSpPr>
          <p:spPr>
            <a:xfrm>
              <a:off x="7890197"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38" name="tx138"/>
            <p:cNvSpPr/>
            <p:nvPr/>
          </p:nvSpPr>
          <p:spPr>
            <a:xfrm>
              <a:off x="476029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39" name="pt139"/>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0" name="pt140"/>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1" name="pt141"/>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42" name="tx142"/>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43" name="tx143"/>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44" name="tx144"/>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45" name="tx145"/>
            <p:cNvSpPr/>
            <p:nvPr/>
          </p:nvSpPr>
          <p:spPr>
            <a:xfrm>
              <a:off x="2209343" y="398022"/>
              <a:ext cx="400674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couverture, par pays, Central Africa, 2019-2025</a:t>
              </a:r>
            </a:p>
          </p:txBody>
        </p:sp>
        <p:sp>
          <p:nvSpPr>
            <p:cNvPr id="146" name="tx146"/>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7" name="tx147"/>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148" name="tx148"/>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149" name="tx149"/>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150" name="tx150"/>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du DTC1 entre 2019 et 2025 (barres grises) et la couverture pour chaque année (points). Il permet d'évaluer le retour aux niveaux d'avant la pandémie et les progrès réalisés après 2019.
En 2024, 5 pays (sur 9) affichaient un taux de couverture inférieur à celui de 2019.
En 2025, aucun pays n'affichait un taux de couverture du DTP1 inférieur à celui de 2024.
En 2025, 4 pays affichaient une couverture inférieure à celle de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676925" y="5036041"/>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676925" y="4139299"/>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676925" y="3242556"/>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76925" y="234581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1280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657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7186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31715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36245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07744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284823" y="2345813"/>
              <a:ext cx="271757" cy="0"/>
            </a:xfrm>
            <a:custGeom>
              <a:avLst/>
              <a:gdLst/>
              <a:ahLst/>
              <a:cxnLst/>
              <a:rect l="0" t="0" r="0" b="0"/>
              <a:pathLst>
                <a:path w="271757">
                  <a:moveTo>
                    <a:pt x="0" y="0"/>
                  </a:moveTo>
                  <a:lnTo>
                    <a:pt x="271757"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3783045" y="3242556"/>
              <a:ext cx="226464" cy="0"/>
            </a:xfrm>
            <a:custGeom>
              <a:avLst/>
              <a:gdLst/>
              <a:ahLst/>
              <a:cxnLst/>
              <a:rect l="0" t="0" r="0" b="0"/>
              <a:pathLst>
                <a:path w="226464">
                  <a:moveTo>
                    <a:pt x="0" y="0"/>
                  </a:moveTo>
                  <a:lnTo>
                    <a:pt x="226464" y="0"/>
                  </a:lnTo>
                </a:path>
              </a:pathLst>
            </a:custGeom>
            <a:ln w="81303" cap="flat">
              <a:solidFill>
                <a:srgbClr val="E8E8E8">
                  <a:alpha val="100000"/>
                </a:srgbClr>
              </a:solidFill>
              <a:prstDash val="solid"/>
              <a:round/>
            </a:ln>
          </p:spPr>
          <p:txBody>
            <a:bodyPr/>
            <a:lstStyle/>
            <a:p>
              <a:endParaRPr/>
            </a:p>
          </p:txBody>
        </p:sp>
        <p:sp>
          <p:nvSpPr>
            <p:cNvPr id="16" name="pl16"/>
            <p:cNvSpPr/>
            <p:nvPr/>
          </p:nvSpPr>
          <p:spPr>
            <a:xfrm>
              <a:off x="3828338" y="4139299"/>
              <a:ext cx="181171" cy="0"/>
            </a:xfrm>
            <a:custGeom>
              <a:avLst/>
              <a:gdLst/>
              <a:ahLst/>
              <a:cxnLst/>
              <a:rect l="0" t="0" r="0" b="0"/>
              <a:pathLst>
                <a:path w="181171">
                  <a:moveTo>
                    <a:pt x="0" y="0"/>
                  </a:moveTo>
                  <a:lnTo>
                    <a:pt x="181171"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3669813" y="5036041"/>
              <a:ext cx="45292" cy="0"/>
            </a:xfrm>
            <a:custGeom>
              <a:avLst/>
              <a:gdLst/>
              <a:ahLst/>
              <a:cxnLst/>
              <a:rect l="0" t="0" r="0" b="0"/>
              <a:pathLst>
                <a:path w="45292">
                  <a:moveTo>
                    <a:pt x="0" y="0"/>
                  </a:moveTo>
                  <a:lnTo>
                    <a:pt x="45292" y="0"/>
                  </a:lnTo>
                </a:path>
              </a:pathLst>
            </a:custGeom>
            <a:ln w="81303" cap="flat">
              <a:solidFill>
                <a:srgbClr val="E8E8E8">
                  <a:alpha val="100000"/>
                </a:srgbClr>
              </a:solidFill>
              <a:prstDash val="solid"/>
              <a:round/>
            </a:ln>
          </p:spPr>
          <p:txBody>
            <a:bodyPr/>
            <a:lstStyle/>
            <a:p>
              <a:endParaRPr/>
            </a:p>
          </p:txBody>
        </p:sp>
        <p:sp>
          <p:nvSpPr>
            <p:cNvPr id="18" name="pt18"/>
            <p:cNvSpPr/>
            <p:nvPr/>
          </p:nvSpPr>
          <p:spPr>
            <a:xfrm>
              <a:off x="4005010"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3823838"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3710606"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3665313"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3552081"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3280323"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4005010"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3778545"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3964358" y="40941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 name="pt27"/>
            <p:cNvSpPr/>
            <p:nvPr/>
          </p:nvSpPr>
          <p:spPr>
            <a:xfrm>
              <a:off x="3783187" y="40941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pt28"/>
            <p:cNvSpPr/>
            <p:nvPr/>
          </p:nvSpPr>
          <p:spPr>
            <a:xfrm>
              <a:off x="3669954" y="4990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 name="pt29"/>
            <p:cNvSpPr/>
            <p:nvPr/>
          </p:nvSpPr>
          <p:spPr>
            <a:xfrm>
              <a:off x="3624661"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 name="pt30"/>
            <p:cNvSpPr/>
            <p:nvPr/>
          </p:nvSpPr>
          <p:spPr>
            <a:xfrm>
              <a:off x="3511429" y="23006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 name="pt31"/>
            <p:cNvSpPr/>
            <p:nvPr/>
          </p:nvSpPr>
          <p:spPr>
            <a:xfrm>
              <a:off x="3239671"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 name="pt32"/>
            <p:cNvSpPr/>
            <p:nvPr/>
          </p:nvSpPr>
          <p:spPr>
            <a:xfrm>
              <a:off x="3964358" y="31974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3" name="pt33"/>
            <p:cNvSpPr/>
            <p:nvPr/>
          </p:nvSpPr>
          <p:spPr>
            <a:xfrm>
              <a:off x="3737894" y="3197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4" name="tx34"/>
            <p:cNvSpPr/>
            <p:nvPr/>
          </p:nvSpPr>
          <p:spPr>
            <a:xfrm>
              <a:off x="4314331" y="409345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35" name="tx35"/>
            <p:cNvSpPr/>
            <p:nvPr/>
          </p:nvSpPr>
          <p:spPr>
            <a:xfrm>
              <a:off x="4314331" y="499019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36" name="tx36"/>
            <p:cNvSpPr/>
            <p:nvPr/>
          </p:nvSpPr>
          <p:spPr>
            <a:xfrm>
              <a:off x="4282176" y="2299967"/>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a:t>
              </a:r>
            </a:p>
          </p:txBody>
        </p:sp>
        <p:sp>
          <p:nvSpPr>
            <p:cNvPr id="37" name="tx37"/>
            <p:cNvSpPr/>
            <p:nvPr/>
          </p:nvSpPr>
          <p:spPr>
            <a:xfrm>
              <a:off x="4282176" y="3196710"/>
              <a:ext cx="269939"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38" name="rc38"/>
            <p:cNvSpPr/>
            <p:nvPr/>
          </p:nvSpPr>
          <p:spPr>
            <a:xfrm>
              <a:off x="1676925" y="1807768"/>
              <a:ext cx="2989332" cy="3766318"/>
            </a:xfrm>
            <a:prstGeom prst="rect">
              <a:avLst/>
            </a:prstGeom>
            <a:ln w="13550" cap="rnd">
              <a:solidFill>
                <a:srgbClr val="999999">
                  <a:alpha val="100000"/>
                </a:srgbClr>
              </a:solidFill>
              <a:prstDash val="solid"/>
              <a:round/>
            </a:ln>
          </p:spPr>
          <p:txBody>
            <a:bodyPr/>
            <a:lstStyle/>
            <a:p>
              <a:endParaRPr/>
            </a:p>
          </p:txBody>
        </p:sp>
        <p:sp>
          <p:nvSpPr>
            <p:cNvPr id="39" name="pl39"/>
            <p:cNvSpPr/>
            <p:nvPr/>
          </p:nvSpPr>
          <p:spPr>
            <a:xfrm>
              <a:off x="6085078" y="5139511"/>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6085078" y="4415219"/>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6085078" y="3690927"/>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6085078" y="2966635"/>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6085078" y="224234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62209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667388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712681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5797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803267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84856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783562" y="2242343"/>
              <a:ext cx="384989" cy="0"/>
            </a:xfrm>
            <a:custGeom>
              <a:avLst/>
              <a:gdLst/>
              <a:ahLst/>
              <a:cxnLst/>
              <a:rect l="0" t="0" r="0" b="0"/>
              <a:pathLst>
                <a:path w="384989">
                  <a:moveTo>
                    <a:pt x="0" y="0"/>
                  </a:moveTo>
                  <a:lnTo>
                    <a:pt x="384989" y="0"/>
                  </a:lnTo>
                </a:path>
              </a:pathLst>
            </a:custGeom>
            <a:ln w="81303" cap="flat">
              <a:solidFill>
                <a:srgbClr val="E8E8E8">
                  <a:alpha val="100000"/>
                </a:srgbClr>
              </a:solidFill>
              <a:prstDash val="solid"/>
              <a:round/>
            </a:ln>
          </p:spPr>
          <p:txBody>
            <a:bodyPr/>
            <a:lstStyle/>
            <a:p>
              <a:endParaRPr/>
            </a:p>
          </p:txBody>
        </p:sp>
        <p:sp>
          <p:nvSpPr>
            <p:cNvPr id="51" name="pl51"/>
            <p:cNvSpPr/>
            <p:nvPr/>
          </p:nvSpPr>
          <p:spPr>
            <a:xfrm>
              <a:off x="7851502" y="2966635"/>
              <a:ext cx="317050" cy="0"/>
            </a:xfrm>
            <a:custGeom>
              <a:avLst/>
              <a:gdLst/>
              <a:ahLst/>
              <a:cxnLst/>
              <a:rect l="0" t="0" r="0" b="0"/>
              <a:pathLst>
                <a:path w="317050">
                  <a:moveTo>
                    <a:pt x="0" y="0"/>
                  </a:moveTo>
                  <a:lnTo>
                    <a:pt x="317050" y="0"/>
                  </a:lnTo>
                </a:path>
              </a:pathLst>
            </a:custGeom>
            <a:ln w="81303" cap="flat">
              <a:solidFill>
                <a:srgbClr val="E8E8E8">
                  <a:alpha val="100000"/>
                </a:srgbClr>
              </a:solidFill>
              <a:prstDash val="solid"/>
              <a:round/>
            </a:ln>
          </p:spPr>
          <p:txBody>
            <a:bodyPr/>
            <a:lstStyle/>
            <a:p>
              <a:endParaRPr/>
            </a:p>
          </p:txBody>
        </p:sp>
        <p:sp>
          <p:nvSpPr>
            <p:cNvPr id="52" name="pl52"/>
            <p:cNvSpPr/>
            <p:nvPr/>
          </p:nvSpPr>
          <p:spPr>
            <a:xfrm>
              <a:off x="8077966" y="3690927"/>
              <a:ext cx="249111" cy="0"/>
            </a:xfrm>
            <a:custGeom>
              <a:avLst/>
              <a:gdLst/>
              <a:ahLst/>
              <a:cxnLst/>
              <a:rect l="0" t="0" r="0" b="0"/>
              <a:pathLst>
                <a:path w="249111">
                  <a:moveTo>
                    <a:pt x="0" y="0"/>
                  </a:moveTo>
                  <a:lnTo>
                    <a:pt x="249111" y="0"/>
                  </a:lnTo>
                </a:path>
              </a:pathLst>
            </a:custGeom>
            <a:ln w="81303" cap="flat">
              <a:solidFill>
                <a:srgbClr val="E8E8E8">
                  <a:alpha val="100000"/>
                </a:srgbClr>
              </a:solidFill>
              <a:prstDash val="solid"/>
              <a:round/>
            </a:ln>
          </p:spPr>
          <p:txBody>
            <a:bodyPr/>
            <a:lstStyle/>
            <a:p>
              <a:endParaRPr/>
            </a:p>
          </p:txBody>
        </p:sp>
        <p:sp>
          <p:nvSpPr>
            <p:cNvPr id="53" name="pl53"/>
            <p:cNvSpPr/>
            <p:nvPr/>
          </p:nvSpPr>
          <p:spPr>
            <a:xfrm>
              <a:off x="7353279" y="4415219"/>
              <a:ext cx="203818" cy="0"/>
            </a:xfrm>
            <a:custGeom>
              <a:avLst/>
              <a:gdLst/>
              <a:ahLst/>
              <a:cxnLst/>
              <a:rect l="0" t="0" r="0" b="0"/>
              <a:pathLst>
                <a:path w="203818">
                  <a:moveTo>
                    <a:pt x="0" y="0"/>
                  </a:moveTo>
                  <a:lnTo>
                    <a:pt x="203818" y="0"/>
                  </a:lnTo>
                </a:path>
              </a:pathLst>
            </a:custGeom>
            <a:ln w="81303" cap="flat">
              <a:solidFill>
                <a:srgbClr val="E8E8E8">
                  <a:alpha val="100000"/>
                </a:srgbClr>
              </a:solidFill>
              <a:prstDash val="solid"/>
              <a:round/>
            </a:ln>
          </p:spPr>
          <p:txBody>
            <a:bodyPr/>
            <a:lstStyle/>
            <a:p>
              <a:endParaRPr/>
            </a:p>
          </p:txBody>
        </p:sp>
        <p:sp>
          <p:nvSpPr>
            <p:cNvPr id="54" name="pl54"/>
            <p:cNvSpPr/>
            <p:nvPr/>
          </p:nvSpPr>
          <p:spPr>
            <a:xfrm>
              <a:off x="7964734" y="5139511"/>
              <a:ext cx="158525" cy="0"/>
            </a:xfrm>
            <a:custGeom>
              <a:avLst/>
              <a:gdLst/>
              <a:ahLst/>
              <a:cxnLst/>
              <a:rect l="0" t="0" r="0" b="0"/>
              <a:pathLst>
                <a:path w="158525">
                  <a:moveTo>
                    <a:pt x="0" y="0"/>
                  </a:moveTo>
                  <a:lnTo>
                    <a:pt x="158525" y="0"/>
                  </a:lnTo>
                </a:path>
              </a:pathLst>
            </a:custGeom>
            <a:ln w="81303" cap="flat">
              <a:solidFill>
                <a:srgbClr val="E8E8E8">
                  <a:alpha val="100000"/>
                </a:srgbClr>
              </a:solidFill>
              <a:prstDash val="solid"/>
              <a:round/>
            </a:ln>
          </p:spPr>
          <p:txBody>
            <a:bodyPr/>
            <a:lstStyle/>
            <a:p>
              <a:endParaRPr/>
            </a:p>
          </p:txBody>
        </p:sp>
        <p:sp>
          <p:nvSpPr>
            <p:cNvPr id="55" name="pt55"/>
            <p:cNvSpPr/>
            <p:nvPr/>
          </p:nvSpPr>
          <p:spPr>
            <a:xfrm>
              <a:off x="7847002"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8164052"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348779"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552598"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779062"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8164052"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807346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832257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960234"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8118759"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806350" y="292148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6" name="pt66"/>
            <p:cNvSpPr/>
            <p:nvPr/>
          </p:nvSpPr>
          <p:spPr>
            <a:xfrm>
              <a:off x="8123400"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7" name="pt67"/>
            <p:cNvSpPr/>
            <p:nvPr/>
          </p:nvSpPr>
          <p:spPr>
            <a:xfrm>
              <a:off x="7308128" y="43700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8" name="pt68"/>
            <p:cNvSpPr/>
            <p:nvPr/>
          </p:nvSpPr>
          <p:spPr>
            <a:xfrm>
              <a:off x="7511946"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9" name="pt69"/>
            <p:cNvSpPr/>
            <p:nvPr/>
          </p:nvSpPr>
          <p:spPr>
            <a:xfrm>
              <a:off x="7738410" y="21971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0" name="pt70"/>
            <p:cNvSpPr/>
            <p:nvPr/>
          </p:nvSpPr>
          <p:spPr>
            <a:xfrm>
              <a:off x="8123400"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1" name="pt71"/>
            <p:cNvSpPr/>
            <p:nvPr/>
          </p:nvSpPr>
          <p:spPr>
            <a:xfrm>
              <a:off x="8032814"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2" name="pt72"/>
            <p:cNvSpPr/>
            <p:nvPr/>
          </p:nvSpPr>
          <p:spPr>
            <a:xfrm>
              <a:off x="8281925"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3" name="pt73"/>
            <p:cNvSpPr/>
            <p:nvPr/>
          </p:nvSpPr>
          <p:spPr>
            <a:xfrm>
              <a:off x="7919582" y="50943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4" name="pt74"/>
            <p:cNvSpPr/>
            <p:nvPr/>
          </p:nvSpPr>
          <p:spPr>
            <a:xfrm>
              <a:off x="8078107"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5" name="tx75"/>
            <p:cNvSpPr/>
            <p:nvPr/>
          </p:nvSpPr>
          <p:spPr>
            <a:xfrm>
              <a:off x="8675819" y="2920789"/>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+14%</a:t>
              </a:r>
            </a:p>
          </p:txBody>
        </p:sp>
        <p:sp>
          <p:nvSpPr>
            <p:cNvPr id="76" name="tx76"/>
            <p:cNvSpPr/>
            <p:nvPr/>
          </p:nvSpPr>
          <p:spPr>
            <a:xfrm>
              <a:off x="8707974" y="436937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77" name="tx77"/>
            <p:cNvSpPr/>
            <p:nvPr/>
          </p:nvSpPr>
          <p:spPr>
            <a:xfrm>
              <a:off x="8675819" y="2196497"/>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a:t>
              </a:r>
            </a:p>
          </p:txBody>
        </p:sp>
        <p:sp>
          <p:nvSpPr>
            <p:cNvPr id="78" name="tx78"/>
            <p:cNvSpPr/>
            <p:nvPr/>
          </p:nvSpPr>
          <p:spPr>
            <a:xfrm>
              <a:off x="8675819" y="3645081"/>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+11%</a:t>
              </a:r>
            </a:p>
          </p:txBody>
        </p:sp>
        <p:sp>
          <p:nvSpPr>
            <p:cNvPr id="79" name="tx79"/>
            <p:cNvSpPr/>
            <p:nvPr/>
          </p:nvSpPr>
          <p:spPr>
            <a:xfrm>
              <a:off x="8707974" y="50936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80" name="rc80"/>
            <p:cNvSpPr/>
            <p:nvPr/>
          </p:nvSpPr>
          <p:spPr>
            <a:xfrm>
              <a:off x="6085078" y="1807768"/>
              <a:ext cx="2989332" cy="3766318"/>
            </a:xfrm>
            <a:prstGeom prst="rect">
              <a:avLst/>
            </a:prstGeom>
            <a:ln w="13550" cap="rnd">
              <a:solidFill>
                <a:srgbClr val="999999">
                  <a:alpha val="100000"/>
                </a:srgbClr>
              </a:solidFill>
              <a:prstDash val="solid"/>
              <a:round/>
            </a:ln>
          </p:spPr>
          <p:txBody>
            <a:bodyPr/>
            <a:lstStyle/>
            <a:p>
              <a:endParaRPr/>
            </a:p>
          </p:txBody>
        </p:sp>
        <p:sp>
          <p:nvSpPr>
            <p:cNvPr id="81" name="rc81"/>
            <p:cNvSpPr/>
            <p:nvPr/>
          </p:nvSpPr>
          <p:spPr>
            <a:xfrm>
              <a:off x="1676925" y="1592905"/>
              <a:ext cx="298933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2" name="tx82"/>
            <p:cNvSpPr/>
            <p:nvPr/>
          </p:nvSpPr>
          <p:spPr>
            <a:xfrm>
              <a:off x="2932437"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83" name="rc83"/>
            <p:cNvSpPr/>
            <p:nvPr/>
          </p:nvSpPr>
          <p:spPr>
            <a:xfrm>
              <a:off x="6085078" y="1592905"/>
              <a:ext cx="298933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4" name="tx84"/>
            <p:cNvSpPr/>
            <p:nvPr/>
          </p:nvSpPr>
          <p:spPr>
            <a:xfrm>
              <a:off x="7365419"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85" name="pl85"/>
            <p:cNvSpPr/>
            <p:nvPr/>
          </p:nvSpPr>
          <p:spPr>
            <a:xfrm>
              <a:off x="1676925" y="5574087"/>
              <a:ext cx="2989332" cy="0"/>
            </a:xfrm>
            <a:custGeom>
              <a:avLst/>
              <a:gdLst/>
              <a:ahLst/>
              <a:cxnLst/>
              <a:rect l="0" t="0" r="0" b="0"/>
              <a:pathLst>
                <a:path w="2989332">
                  <a:moveTo>
                    <a:pt x="0" y="0"/>
                  </a:moveTo>
                  <a:lnTo>
                    <a:pt x="2989332" y="0"/>
                  </a:lnTo>
                </a:path>
              </a:pathLst>
            </a:custGeom>
            <a:ln w="8130" cap="flat">
              <a:solidFill>
                <a:srgbClr val="000000">
                  <a:alpha val="100000"/>
                </a:srgbClr>
              </a:solidFill>
              <a:prstDash val="solid"/>
              <a:round/>
            </a:ln>
          </p:spPr>
          <p:txBody>
            <a:bodyPr/>
            <a:lstStyle/>
            <a:p>
              <a:endParaRPr/>
            </a:p>
          </p:txBody>
        </p:sp>
        <p:sp>
          <p:nvSpPr>
            <p:cNvPr id="86" name="pl86"/>
            <p:cNvSpPr/>
            <p:nvPr/>
          </p:nvSpPr>
          <p:spPr>
            <a:xfrm>
              <a:off x="181280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7" name="pl87"/>
            <p:cNvSpPr/>
            <p:nvPr/>
          </p:nvSpPr>
          <p:spPr>
            <a:xfrm>
              <a:off x="22657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8" name="pl88"/>
            <p:cNvSpPr/>
            <p:nvPr/>
          </p:nvSpPr>
          <p:spPr>
            <a:xfrm>
              <a:off x="27186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9" name="pl89"/>
            <p:cNvSpPr/>
            <p:nvPr/>
          </p:nvSpPr>
          <p:spPr>
            <a:xfrm>
              <a:off x="31715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0" name="pl90"/>
            <p:cNvSpPr/>
            <p:nvPr/>
          </p:nvSpPr>
          <p:spPr>
            <a:xfrm>
              <a:off x="36245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1" name="pl91"/>
            <p:cNvSpPr/>
            <p:nvPr/>
          </p:nvSpPr>
          <p:spPr>
            <a:xfrm>
              <a:off x="407744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2" name="tx92"/>
            <p:cNvSpPr/>
            <p:nvPr/>
          </p:nvSpPr>
          <p:spPr>
            <a:xfrm>
              <a:off x="1781726"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3" name="tx93"/>
            <p:cNvSpPr/>
            <p:nvPr/>
          </p:nvSpPr>
          <p:spPr>
            <a:xfrm>
              <a:off x="220357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94" name="tx94"/>
            <p:cNvSpPr/>
            <p:nvPr/>
          </p:nvSpPr>
          <p:spPr>
            <a:xfrm>
              <a:off x="26565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95" name="tx95"/>
            <p:cNvSpPr/>
            <p:nvPr/>
          </p:nvSpPr>
          <p:spPr>
            <a:xfrm>
              <a:off x="310943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6" name="tx96"/>
            <p:cNvSpPr/>
            <p:nvPr/>
          </p:nvSpPr>
          <p:spPr>
            <a:xfrm>
              <a:off x="356236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7" name="tx97"/>
            <p:cNvSpPr/>
            <p:nvPr/>
          </p:nvSpPr>
          <p:spPr>
            <a:xfrm>
              <a:off x="3984216"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8" name="pl98"/>
            <p:cNvSpPr/>
            <p:nvPr/>
          </p:nvSpPr>
          <p:spPr>
            <a:xfrm>
              <a:off x="6085078" y="5574087"/>
              <a:ext cx="2989332" cy="0"/>
            </a:xfrm>
            <a:custGeom>
              <a:avLst/>
              <a:gdLst/>
              <a:ahLst/>
              <a:cxnLst/>
              <a:rect l="0" t="0" r="0" b="0"/>
              <a:pathLst>
                <a:path w="2989332">
                  <a:moveTo>
                    <a:pt x="0" y="0"/>
                  </a:moveTo>
                  <a:lnTo>
                    <a:pt x="2989332" y="0"/>
                  </a:lnTo>
                </a:path>
              </a:pathLst>
            </a:custGeom>
            <a:ln w="8130" cap="flat">
              <a:solidFill>
                <a:srgbClr val="000000">
                  <a:alpha val="100000"/>
                </a:srgbClr>
              </a:solidFill>
              <a:prstDash val="solid"/>
              <a:round/>
            </a:ln>
          </p:spPr>
          <p:txBody>
            <a:bodyPr/>
            <a:lstStyle/>
            <a:p>
              <a:endParaRPr/>
            </a:p>
          </p:txBody>
        </p:sp>
        <p:sp>
          <p:nvSpPr>
            <p:cNvPr id="99" name="pl99"/>
            <p:cNvSpPr/>
            <p:nvPr/>
          </p:nvSpPr>
          <p:spPr>
            <a:xfrm>
              <a:off x="62209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0" name="pl100"/>
            <p:cNvSpPr/>
            <p:nvPr/>
          </p:nvSpPr>
          <p:spPr>
            <a:xfrm>
              <a:off x="667388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1" name="pl101"/>
            <p:cNvSpPr/>
            <p:nvPr/>
          </p:nvSpPr>
          <p:spPr>
            <a:xfrm>
              <a:off x="712681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2" name="pl102"/>
            <p:cNvSpPr/>
            <p:nvPr/>
          </p:nvSpPr>
          <p:spPr>
            <a:xfrm>
              <a:off x="75797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3" name="pl103"/>
            <p:cNvSpPr/>
            <p:nvPr/>
          </p:nvSpPr>
          <p:spPr>
            <a:xfrm>
              <a:off x="803267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4" name="pl104"/>
            <p:cNvSpPr/>
            <p:nvPr/>
          </p:nvSpPr>
          <p:spPr>
            <a:xfrm>
              <a:off x="84856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5" name="tx105"/>
            <p:cNvSpPr/>
            <p:nvPr/>
          </p:nvSpPr>
          <p:spPr>
            <a:xfrm>
              <a:off x="618987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6" name="tx106"/>
            <p:cNvSpPr/>
            <p:nvPr/>
          </p:nvSpPr>
          <p:spPr>
            <a:xfrm>
              <a:off x="661173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07" name="tx107"/>
            <p:cNvSpPr/>
            <p:nvPr/>
          </p:nvSpPr>
          <p:spPr>
            <a:xfrm>
              <a:off x="706465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08" name="tx108"/>
            <p:cNvSpPr/>
            <p:nvPr/>
          </p:nvSpPr>
          <p:spPr>
            <a:xfrm>
              <a:off x="75175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09" name="tx109"/>
            <p:cNvSpPr/>
            <p:nvPr/>
          </p:nvSpPr>
          <p:spPr>
            <a:xfrm>
              <a:off x="79705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10" name="tx110"/>
            <p:cNvSpPr/>
            <p:nvPr/>
          </p:nvSpPr>
          <p:spPr>
            <a:xfrm>
              <a:off x="839236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11" name="tx111"/>
            <p:cNvSpPr/>
            <p:nvPr/>
          </p:nvSpPr>
          <p:spPr>
            <a:xfrm>
              <a:off x="5058794" y="5075937"/>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112" name="tx112"/>
            <p:cNvSpPr/>
            <p:nvPr/>
          </p:nvSpPr>
          <p:spPr>
            <a:xfrm>
              <a:off x="4735846" y="4351645"/>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113" name="tx113"/>
            <p:cNvSpPr/>
            <p:nvPr/>
          </p:nvSpPr>
          <p:spPr>
            <a:xfrm>
              <a:off x="5673910" y="3626043"/>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114" name="tx114"/>
            <p:cNvSpPr/>
            <p:nvPr/>
          </p:nvSpPr>
          <p:spPr>
            <a:xfrm>
              <a:off x="5481441" y="2923907"/>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115" name="tx115"/>
            <p:cNvSpPr/>
            <p:nvPr/>
          </p:nvSpPr>
          <p:spPr>
            <a:xfrm>
              <a:off x="5692628" y="2201033"/>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116" name="tx116"/>
            <p:cNvSpPr/>
            <p:nvPr/>
          </p:nvSpPr>
          <p:spPr>
            <a:xfrm>
              <a:off x="1352960" y="4993313"/>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117" name="tx117"/>
            <p:cNvSpPr/>
            <p:nvPr/>
          </p:nvSpPr>
          <p:spPr>
            <a:xfrm>
              <a:off x="1209877" y="409798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118" name="tx118"/>
            <p:cNvSpPr/>
            <p:nvPr/>
          </p:nvSpPr>
          <p:spPr>
            <a:xfrm>
              <a:off x="508103" y="3178982"/>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119" name="tx119"/>
            <p:cNvSpPr/>
            <p:nvPr/>
          </p:nvSpPr>
          <p:spPr>
            <a:xfrm>
              <a:off x="1259536" y="230308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120" name="tx120"/>
            <p:cNvSpPr/>
            <p:nvPr/>
          </p:nvSpPr>
          <p:spPr>
            <a:xfrm>
              <a:off x="4201664"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121" name="pt121"/>
            <p:cNvSpPr/>
            <p:nvPr/>
          </p:nvSpPr>
          <p:spPr>
            <a:xfrm>
              <a:off x="5442222"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22" name="pt122"/>
            <p:cNvSpPr/>
            <p:nvPr/>
          </p:nvSpPr>
          <p:spPr>
            <a:xfrm>
              <a:off x="6049478"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23" name="tx123"/>
            <p:cNvSpPr/>
            <p:nvPr/>
          </p:nvSpPr>
          <p:spPr>
            <a:xfrm>
              <a:off x="569379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24" name="tx124"/>
            <p:cNvSpPr/>
            <p:nvPr/>
          </p:nvSpPr>
          <p:spPr>
            <a:xfrm>
              <a:off x="6301048"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25" name="tx125"/>
            <p:cNvSpPr/>
            <p:nvPr/>
          </p:nvSpPr>
          <p:spPr>
            <a:xfrm>
              <a:off x="1676925"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2019 et 2025</a:t>
              </a:r>
            </a:p>
          </p:txBody>
        </p:sp>
        <p:sp>
          <p:nvSpPr>
            <p:cNvPr id="126" name="tx126"/>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7" name="tx127"/>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2019 et 2025 indiquée à droite.</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le taux de couverture de la DTP1 en 2019 et en 2025, ainsi que l'évolution de ce taux entre ces deux années.
Dans l'ensemble, 4 pays sur 9 (44 %) figurant dans l'étude « Central Africa » ont enregistré une baisse de la couverture. La baisse la plus importante a été observée au Gabon (-12 points de pourcentage), suivi de Sao Tomé-et-Principe (-10 points de pourcentage).
Cinq pays (56 %) ont enregistré une augmentation de la couverture vaccinale contre la DTP1. La couverture est restée inchangée dans zéro pays entre 2019 et 2025.
</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dirty="0">
                <a:solidFill>
                  <a:srgbClr val="000000">
                    <a:alpha val="100000"/>
                  </a:srgbClr>
                </a:solidFill>
                <a:latin typeface="Arial"/>
                <a:cs typeface="Arial"/>
                <a:sym typeface="Arial"/>
              </a:rPr>
              <a:t>Entre 2019 et 2025, la couverture </a:t>
            </a:r>
            <a:r>
              <a:rPr sz="1450" b="0" i="0" u="none" cap="none" dirty="0" err="1">
                <a:solidFill>
                  <a:srgbClr val="000000">
                    <a:alpha val="100000"/>
                  </a:srgbClr>
                </a:solidFill>
                <a:latin typeface="Arial"/>
                <a:cs typeface="Arial"/>
                <a:sym typeface="Arial"/>
              </a:rPr>
              <a:t>vaccinale</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contre</a:t>
            </a:r>
            <a:r>
              <a:rPr sz="1450" b="0" i="0" u="none" cap="none" dirty="0">
                <a:solidFill>
                  <a:srgbClr val="000000">
                    <a:alpha val="100000"/>
                  </a:srgbClr>
                </a:solidFill>
                <a:latin typeface="Arial"/>
                <a:cs typeface="Arial"/>
                <a:sym typeface="Arial"/>
              </a:rPr>
              <a:t> le </a:t>
            </a:r>
            <a:r>
              <a:rPr lang="en-US" sz="1450" b="0" i="0" u="none" cap="none" dirty="0">
                <a:solidFill>
                  <a:srgbClr val="000000">
                    <a:alpha val="100000"/>
                  </a:srgbClr>
                </a:solidFill>
                <a:latin typeface="Arial"/>
                <a:cs typeface="Arial"/>
                <a:sym typeface="Arial"/>
              </a:rPr>
              <a:t>DTC1</a:t>
            </a:r>
            <a:r>
              <a:rPr sz="1450" b="0" i="0" u="none" cap="none" dirty="0">
                <a:solidFill>
                  <a:srgbClr val="000000">
                    <a:alpha val="100000"/>
                  </a:srgbClr>
                </a:solidFill>
                <a:latin typeface="Arial"/>
                <a:cs typeface="Arial"/>
                <a:sym typeface="Arial"/>
              </a:rPr>
              <a:t> a </a:t>
            </a:r>
            <a:r>
              <a:rPr sz="1450" b="0" i="0" u="none" cap="none" dirty="0" err="1">
                <a:solidFill>
                  <a:srgbClr val="000000">
                    <a:alpha val="100000"/>
                  </a:srgbClr>
                </a:solidFill>
                <a:latin typeface="Arial"/>
                <a:cs typeface="Arial"/>
                <a:sym typeface="Arial"/>
              </a:rPr>
              <a:t>augmenté</a:t>
            </a:r>
            <a:r>
              <a:rPr sz="1450" b="0" i="0" u="none" cap="none" dirty="0">
                <a:solidFill>
                  <a:srgbClr val="000000">
                    <a:alpha val="100000"/>
                  </a:srgbClr>
                </a:solidFill>
                <a:latin typeface="Arial"/>
                <a:cs typeface="Arial"/>
                <a:sym typeface="Arial"/>
              </a:rPr>
              <a:t> dans cinq pays et </a:t>
            </a:r>
            <a:r>
              <a:rPr sz="1450" b="0" i="0" u="none" cap="none" dirty="0" err="1">
                <a:solidFill>
                  <a:srgbClr val="000000">
                    <a:alpha val="100000"/>
                  </a:srgbClr>
                </a:solidFill>
                <a:latin typeface="Arial"/>
                <a:cs typeface="Arial"/>
                <a:sym typeface="Arial"/>
              </a:rPr>
              <a:t>diminué</a:t>
            </a:r>
            <a:r>
              <a:rPr sz="1450" b="0" i="0" u="none" cap="none" dirty="0">
                <a:solidFill>
                  <a:srgbClr val="000000">
                    <a:alpha val="100000"/>
                  </a:srgbClr>
                </a:solidFill>
                <a:latin typeface="Arial"/>
                <a:cs typeface="Arial"/>
                <a:sym typeface="Arial"/>
              </a:rPr>
              <a:t> dans quatre </a:t>
            </a:r>
            <a:r>
              <a:rPr sz="1450" b="0" i="0" u="none" cap="none" dirty="0" err="1">
                <a:solidFill>
                  <a:srgbClr val="000000">
                    <a:alpha val="100000"/>
                  </a:srgbClr>
                </a:solidFill>
                <a:latin typeface="Arial"/>
                <a:cs typeface="Arial"/>
                <a:sym typeface="Arial"/>
              </a:rPr>
              <a:t>autres</a:t>
            </a:r>
            <a:r>
              <a:rPr sz="1450" b="0" i="0" u="none" cap="none" dirty="0">
                <a:solidFill>
                  <a:srgbClr val="000000">
                    <a:alpha val="100000"/>
                  </a:srgbClr>
                </a:solidFill>
                <a:latin typeface="Arial"/>
                <a:cs typeface="Arial"/>
                <a:sym typeface="Arial"/>
              </a:rPr>
              <a:t>.</a:t>
            </a:r>
          </a:p>
        </p:txBody>
      </p:sp>
      <p:grpSp>
        <p:nvGrpSpPr>
          <p:cNvPr id="130" name="Group 129"/>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857334" y="5209604"/>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857334" y="460213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857334" y="399466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857334" y="3387192"/>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57334" y="2779721"/>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57334" y="2172250"/>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99321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44614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89907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335200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80493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25785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691697" y="2172250"/>
              <a:ext cx="203818" cy="0"/>
            </a:xfrm>
            <a:custGeom>
              <a:avLst/>
              <a:gdLst/>
              <a:ahLst/>
              <a:cxnLst/>
              <a:rect l="0" t="0" r="0" b="0"/>
              <a:pathLst>
                <a:path w="203818">
                  <a:moveTo>
                    <a:pt x="0" y="0"/>
                  </a:moveTo>
                  <a:lnTo>
                    <a:pt x="203818"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3170829" y="2779721"/>
              <a:ext cx="158525" cy="0"/>
            </a:xfrm>
            <a:custGeom>
              <a:avLst/>
              <a:gdLst/>
              <a:ahLst/>
              <a:cxnLst/>
              <a:rect l="0" t="0" r="0" b="0"/>
              <a:pathLst>
                <a:path w="158525">
                  <a:moveTo>
                    <a:pt x="0" y="0"/>
                  </a:moveTo>
                  <a:lnTo>
                    <a:pt x="158525" y="0"/>
                  </a:lnTo>
                </a:path>
              </a:pathLst>
            </a:custGeom>
            <a:ln w="81303" cap="flat">
              <a:solidFill>
                <a:srgbClr val="E8E8E8">
                  <a:alpha val="100000"/>
                </a:srgbClr>
              </a:solidFill>
              <a:prstDash val="solid"/>
              <a:round/>
            </a:ln>
          </p:spPr>
          <p:txBody>
            <a:bodyPr/>
            <a:lstStyle/>
            <a:p>
              <a:endParaRPr/>
            </a:p>
          </p:txBody>
        </p:sp>
        <p:sp>
          <p:nvSpPr>
            <p:cNvPr id="18" name="pl18"/>
            <p:cNvSpPr/>
            <p:nvPr/>
          </p:nvSpPr>
          <p:spPr>
            <a:xfrm>
              <a:off x="3850223" y="3387192"/>
              <a:ext cx="90585" cy="0"/>
            </a:xfrm>
            <a:custGeom>
              <a:avLst/>
              <a:gdLst/>
              <a:ahLst/>
              <a:cxnLst/>
              <a:rect l="0" t="0" r="0" b="0"/>
              <a:pathLst>
                <a:path w="90585">
                  <a:moveTo>
                    <a:pt x="0" y="0"/>
                  </a:moveTo>
                  <a:lnTo>
                    <a:pt x="90585"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4031394" y="3994663"/>
              <a:ext cx="67939" cy="0"/>
            </a:xfrm>
            <a:custGeom>
              <a:avLst/>
              <a:gdLst/>
              <a:ahLst/>
              <a:cxnLst/>
              <a:rect l="0" t="0" r="0" b="0"/>
              <a:pathLst>
                <a:path w="67939">
                  <a:moveTo>
                    <a:pt x="0" y="0"/>
                  </a:moveTo>
                  <a:lnTo>
                    <a:pt x="67939"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3397293" y="4602133"/>
              <a:ext cx="67939" cy="0"/>
            </a:xfrm>
            <a:custGeom>
              <a:avLst/>
              <a:gdLst/>
              <a:ahLst/>
              <a:cxnLst/>
              <a:rect l="0" t="0" r="0" b="0"/>
              <a:pathLst>
                <a:path w="67939">
                  <a:moveTo>
                    <a:pt x="0" y="0"/>
                  </a:moveTo>
                  <a:lnTo>
                    <a:pt x="67939"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3872869" y="5209604"/>
              <a:ext cx="67939" cy="0"/>
            </a:xfrm>
            <a:custGeom>
              <a:avLst/>
              <a:gdLst/>
              <a:ahLst/>
              <a:cxnLst/>
              <a:rect l="0" t="0" r="0" b="0"/>
              <a:pathLst>
                <a:path w="67939">
                  <a:moveTo>
                    <a:pt x="0" y="0"/>
                  </a:moveTo>
                  <a:lnTo>
                    <a:pt x="67939" y="0"/>
                  </a:lnTo>
                </a:path>
              </a:pathLst>
            </a:custGeom>
            <a:ln w="81303" cap="flat">
              <a:solidFill>
                <a:srgbClr val="E8E8E8">
                  <a:alpha val="100000"/>
                </a:srgbClr>
              </a:solidFill>
              <a:prstDash val="solid"/>
              <a:round/>
            </a:ln>
          </p:spPr>
          <p:txBody>
            <a:bodyPr/>
            <a:lstStyle/>
            <a:p>
              <a:endParaRPr/>
            </a:p>
          </p:txBody>
        </p:sp>
        <p:sp>
          <p:nvSpPr>
            <p:cNvPr id="22" name="pt22"/>
            <p:cNvSpPr/>
            <p:nvPr/>
          </p:nvSpPr>
          <p:spPr>
            <a:xfrm>
              <a:off x="3845723"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3936308"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3166329"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3324854"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3868369"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3936308"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4026894"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4094834"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3687197"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3891016"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3392793"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3460733"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3805071" y="33420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5" name="pt35"/>
            <p:cNvSpPr/>
            <p:nvPr/>
          </p:nvSpPr>
          <p:spPr>
            <a:xfrm>
              <a:off x="3895657"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6" name="pt36"/>
            <p:cNvSpPr/>
            <p:nvPr/>
          </p:nvSpPr>
          <p:spPr>
            <a:xfrm>
              <a:off x="3125677" y="273456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7" name="pt37"/>
            <p:cNvSpPr/>
            <p:nvPr/>
          </p:nvSpPr>
          <p:spPr>
            <a:xfrm>
              <a:off x="3284202"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8" name="pt38"/>
            <p:cNvSpPr/>
            <p:nvPr/>
          </p:nvSpPr>
          <p:spPr>
            <a:xfrm>
              <a:off x="3827717" y="51644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9" name="pt39"/>
            <p:cNvSpPr/>
            <p:nvPr/>
          </p:nvSpPr>
          <p:spPr>
            <a:xfrm>
              <a:off x="3895657"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0" name="pt40"/>
            <p:cNvSpPr/>
            <p:nvPr/>
          </p:nvSpPr>
          <p:spPr>
            <a:xfrm>
              <a:off x="3986242" y="39495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1" name="pt41"/>
            <p:cNvSpPr/>
            <p:nvPr/>
          </p:nvSpPr>
          <p:spPr>
            <a:xfrm>
              <a:off x="4054182"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2" name="pt42"/>
            <p:cNvSpPr/>
            <p:nvPr/>
          </p:nvSpPr>
          <p:spPr>
            <a:xfrm>
              <a:off x="3646546" y="212709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3" name="pt43"/>
            <p:cNvSpPr/>
            <p:nvPr/>
          </p:nvSpPr>
          <p:spPr>
            <a:xfrm>
              <a:off x="3850364"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4" name="pt44"/>
            <p:cNvSpPr/>
            <p:nvPr/>
          </p:nvSpPr>
          <p:spPr>
            <a:xfrm>
              <a:off x="3352142" y="45569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5" name="pt45"/>
            <p:cNvSpPr/>
            <p:nvPr/>
          </p:nvSpPr>
          <p:spPr>
            <a:xfrm>
              <a:off x="3420081"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6" name="tx46"/>
            <p:cNvSpPr/>
            <p:nvPr/>
          </p:nvSpPr>
          <p:spPr>
            <a:xfrm>
              <a:off x="4480230" y="33413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47" name="tx47"/>
            <p:cNvSpPr/>
            <p:nvPr/>
          </p:nvSpPr>
          <p:spPr>
            <a:xfrm>
              <a:off x="4480230" y="273387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a:t>
              </a:r>
            </a:p>
          </p:txBody>
        </p:sp>
        <p:sp>
          <p:nvSpPr>
            <p:cNvPr id="48" name="tx48"/>
            <p:cNvSpPr/>
            <p:nvPr/>
          </p:nvSpPr>
          <p:spPr>
            <a:xfrm>
              <a:off x="4480230" y="516375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9" name="tx49"/>
            <p:cNvSpPr/>
            <p:nvPr/>
          </p:nvSpPr>
          <p:spPr>
            <a:xfrm>
              <a:off x="4480230" y="39488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50" name="tx50"/>
            <p:cNvSpPr/>
            <p:nvPr/>
          </p:nvSpPr>
          <p:spPr>
            <a:xfrm>
              <a:off x="4480230" y="2126404"/>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a:t>
              </a:r>
            </a:p>
          </p:txBody>
        </p:sp>
        <p:sp>
          <p:nvSpPr>
            <p:cNvPr id="51" name="tx51"/>
            <p:cNvSpPr/>
            <p:nvPr/>
          </p:nvSpPr>
          <p:spPr>
            <a:xfrm>
              <a:off x="4480230" y="455628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52" name="rc52"/>
            <p:cNvSpPr/>
            <p:nvPr/>
          </p:nvSpPr>
          <p:spPr>
            <a:xfrm>
              <a:off x="1857334" y="1807768"/>
              <a:ext cx="2989332" cy="3766318"/>
            </a:xfrm>
            <a:prstGeom prst="rect">
              <a:avLst/>
            </a:prstGeom>
            <a:ln w="13550" cap="rnd">
              <a:solidFill>
                <a:srgbClr val="999999">
                  <a:alpha val="100000"/>
                </a:srgbClr>
              </a:solidFill>
              <a:prstDash val="solid"/>
              <a:round/>
            </a:ln>
          </p:spPr>
          <p:txBody>
            <a:bodyPr/>
            <a:lstStyle/>
            <a:p>
              <a:endParaRPr/>
            </a:p>
          </p:txBody>
        </p:sp>
        <p:sp>
          <p:nvSpPr>
            <p:cNvPr id="53" name="pl53"/>
            <p:cNvSpPr/>
            <p:nvPr/>
          </p:nvSpPr>
          <p:spPr>
            <a:xfrm>
              <a:off x="6085078" y="4867902"/>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6085078" y="3690927"/>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6085078" y="251395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62209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667388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712681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5797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803267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84856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8236491" y="251395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63" name="pl63"/>
            <p:cNvSpPr/>
            <p:nvPr/>
          </p:nvSpPr>
          <p:spPr>
            <a:xfrm>
              <a:off x="8077966"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64" name="pl64"/>
            <p:cNvSpPr/>
            <p:nvPr/>
          </p:nvSpPr>
          <p:spPr>
            <a:xfrm>
              <a:off x="8191198" y="48679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65" name="pt65"/>
            <p:cNvSpPr/>
            <p:nvPr/>
          </p:nvSpPr>
          <p:spPr>
            <a:xfrm>
              <a:off x="823199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823199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807346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807346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8186698"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8186698"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8191340" y="246880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2" name="pt72"/>
            <p:cNvSpPr/>
            <p:nvPr/>
          </p:nvSpPr>
          <p:spPr>
            <a:xfrm>
              <a:off x="8191340"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3" name="pt73"/>
            <p:cNvSpPr/>
            <p:nvPr/>
          </p:nvSpPr>
          <p:spPr>
            <a:xfrm>
              <a:off x="8032814"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4" name="pt74"/>
            <p:cNvSpPr/>
            <p:nvPr/>
          </p:nvSpPr>
          <p:spPr>
            <a:xfrm>
              <a:off x="8032814"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5" name="pt75"/>
            <p:cNvSpPr/>
            <p:nvPr/>
          </p:nvSpPr>
          <p:spPr>
            <a:xfrm>
              <a:off x="8146047" y="482275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6" name="pt76"/>
            <p:cNvSpPr/>
            <p:nvPr/>
          </p:nvSpPr>
          <p:spPr>
            <a:xfrm>
              <a:off x="8146047"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7" name="tx77"/>
            <p:cNvSpPr/>
            <p:nvPr/>
          </p:nvSpPr>
          <p:spPr>
            <a:xfrm>
              <a:off x="8741737" y="24681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78" name="tx78"/>
            <p:cNvSpPr/>
            <p:nvPr/>
          </p:nvSpPr>
          <p:spPr>
            <a:xfrm>
              <a:off x="8741737"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79" name="tx79"/>
            <p:cNvSpPr/>
            <p:nvPr/>
          </p:nvSpPr>
          <p:spPr>
            <a:xfrm>
              <a:off x="8741737" y="48220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80" name="rc80"/>
            <p:cNvSpPr/>
            <p:nvPr/>
          </p:nvSpPr>
          <p:spPr>
            <a:xfrm>
              <a:off x="6085078" y="1807768"/>
              <a:ext cx="2989332" cy="3766318"/>
            </a:xfrm>
            <a:prstGeom prst="rect">
              <a:avLst/>
            </a:prstGeom>
            <a:ln w="13550" cap="rnd">
              <a:solidFill>
                <a:srgbClr val="999999">
                  <a:alpha val="100000"/>
                </a:srgbClr>
              </a:solidFill>
              <a:prstDash val="solid"/>
              <a:round/>
            </a:ln>
          </p:spPr>
          <p:txBody>
            <a:bodyPr/>
            <a:lstStyle/>
            <a:p>
              <a:endParaRPr/>
            </a:p>
          </p:txBody>
        </p:sp>
        <p:sp>
          <p:nvSpPr>
            <p:cNvPr id="81" name="rc81"/>
            <p:cNvSpPr/>
            <p:nvPr/>
          </p:nvSpPr>
          <p:spPr>
            <a:xfrm>
              <a:off x="1857334" y="1592905"/>
              <a:ext cx="298933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2" name="tx82"/>
            <p:cNvSpPr/>
            <p:nvPr/>
          </p:nvSpPr>
          <p:spPr>
            <a:xfrm>
              <a:off x="3137676"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83" name="rc83"/>
            <p:cNvSpPr/>
            <p:nvPr/>
          </p:nvSpPr>
          <p:spPr>
            <a:xfrm>
              <a:off x="6085078" y="1592905"/>
              <a:ext cx="298933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4" name="tx84"/>
            <p:cNvSpPr/>
            <p:nvPr/>
          </p:nvSpPr>
          <p:spPr>
            <a:xfrm>
              <a:off x="7433768"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85" name="pl85"/>
            <p:cNvSpPr/>
            <p:nvPr/>
          </p:nvSpPr>
          <p:spPr>
            <a:xfrm>
              <a:off x="1857334" y="5574087"/>
              <a:ext cx="2989332" cy="0"/>
            </a:xfrm>
            <a:custGeom>
              <a:avLst/>
              <a:gdLst/>
              <a:ahLst/>
              <a:cxnLst/>
              <a:rect l="0" t="0" r="0" b="0"/>
              <a:pathLst>
                <a:path w="2989332">
                  <a:moveTo>
                    <a:pt x="0" y="0"/>
                  </a:moveTo>
                  <a:lnTo>
                    <a:pt x="2989332" y="0"/>
                  </a:lnTo>
                </a:path>
              </a:pathLst>
            </a:custGeom>
            <a:ln w="8130" cap="flat">
              <a:solidFill>
                <a:srgbClr val="000000">
                  <a:alpha val="100000"/>
                </a:srgbClr>
              </a:solidFill>
              <a:prstDash val="solid"/>
              <a:round/>
            </a:ln>
          </p:spPr>
          <p:txBody>
            <a:bodyPr/>
            <a:lstStyle/>
            <a:p>
              <a:endParaRPr/>
            </a:p>
          </p:txBody>
        </p:sp>
        <p:sp>
          <p:nvSpPr>
            <p:cNvPr id="86" name="pl86"/>
            <p:cNvSpPr/>
            <p:nvPr/>
          </p:nvSpPr>
          <p:spPr>
            <a:xfrm>
              <a:off x="199321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7" name="pl87"/>
            <p:cNvSpPr/>
            <p:nvPr/>
          </p:nvSpPr>
          <p:spPr>
            <a:xfrm>
              <a:off x="244614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8" name="pl88"/>
            <p:cNvSpPr/>
            <p:nvPr/>
          </p:nvSpPr>
          <p:spPr>
            <a:xfrm>
              <a:off x="289907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9" name="pl89"/>
            <p:cNvSpPr/>
            <p:nvPr/>
          </p:nvSpPr>
          <p:spPr>
            <a:xfrm>
              <a:off x="335200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0" name="pl90"/>
            <p:cNvSpPr/>
            <p:nvPr/>
          </p:nvSpPr>
          <p:spPr>
            <a:xfrm>
              <a:off x="380493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1" name="pl91"/>
            <p:cNvSpPr/>
            <p:nvPr/>
          </p:nvSpPr>
          <p:spPr>
            <a:xfrm>
              <a:off x="425785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2" name="tx92"/>
            <p:cNvSpPr/>
            <p:nvPr/>
          </p:nvSpPr>
          <p:spPr>
            <a:xfrm>
              <a:off x="196213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3" name="tx93"/>
            <p:cNvSpPr/>
            <p:nvPr/>
          </p:nvSpPr>
          <p:spPr>
            <a:xfrm>
              <a:off x="238398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94" name="tx94"/>
            <p:cNvSpPr/>
            <p:nvPr/>
          </p:nvSpPr>
          <p:spPr>
            <a:xfrm>
              <a:off x="283691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95" name="tx95"/>
            <p:cNvSpPr/>
            <p:nvPr/>
          </p:nvSpPr>
          <p:spPr>
            <a:xfrm>
              <a:off x="328984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6" name="tx96"/>
            <p:cNvSpPr/>
            <p:nvPr/>
          </p:nvSpPr>
          <p:spPr>
            <a:xfrm>
              <a:off x="374277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7" name="tx97"/>
            <p:cNvSpPr/>
            <p:nvPr/>
          </p:nvSpPr>
          <p:spPr>
            <a:xfrm>
              <a:off x="4164626"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8" name="pl98"/>
            <p:cNvSpPr/>
            <p:nvPr/>
          </p:nvSpPr>
          <p:spPr>
            <a:xfrm>
              <a:off x="6085078" y="5574087"/>
              <a:ext cx="2989332" cy="0"/>
            </a:xfrm>
            <a:custGeom>
              <a:avLst/>
              <a:gdLst/>
              <a:ahLst/>
              <a:cxnLst/>
              <a:rect l="0" t="0" r="0" b="0"/>
              <a:pathLst>
                <a:path w="2989332">
                  <a:moveTo>
                    <a:pt x="0" y="0"/>
                  </a:moveTo>
                  <a:lnTo>
                    <a:pt x="2989332" y="0"/>
                  </a:lnTo>
                </a:path>
              </a:pathLst>
            </a:custGeom>
            <a:ln w="8130" cap="flat">
              <a:solidFill>
                <a:srgbClr val="000000">
                  <a:alpha val="100000"/>
                </a:srgbClr>
              </a:solidFill>
              <a:prstDash val="solid"/>
              <a:round/>
            </a:ln>
          </p:spPr>
          <p:txBody>
            <a:bodyPr/>
            <a:lstStyle/>
            <a:p>
              <a:endParaRPr/>
            </a:p>
          </p:txBody>
        </p:sp>
        <p:sp>
          <p:nvSpPr>
            <p:cNvPr id="99" name="pl99"/>
            <p:cNvSpPr/>
            <p:nvPr/>
          </p:nvSpPr>
          <p:spPr>
            <a:xfrm>
              <a:off x="62209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0" name="pl100"/>
            <p:cNvSpPr/>
            <p:nvPr/>
          </p:nvSpPr>
          <p:spPr>
            <a:xfrm>
              <a:off x="667388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1" name="pl101"/>
            <p:cNvSpPr/>
            <p:nvPr/>
          </p:nvSpPr>
          <p:spPr>
            <a:xfrm>
              <a:off x="712681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2" name="pl102"/>
            <p:cNvSpPr/>
            <p:nvPr/>
          </p:nvSpPr>
          <p:spPr>
            <a:xfrm>
              <a:off x="75797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3" name="pl103"/>
            <p:cNvSpPr/>
            <p:nvPr/>
          </p:nvSpPr>
          <p:spPr>
            <a:xfrm>
              <a:off x="803267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4" name="pl104"/>
            <p:cNvSpPr/>
            <p:nvPr/>
          </p:nvSpPr>
          <p:spPr>
            <a:xfrm>
              <a:off x="84856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5" name="tx105"/>
            <p:cNvSpPr/>
            <p:nvPr/>
          </p:nvSpPr>
          <p:spPr>
            <a:xfrm>
              <a:off x="618987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6" name="tx106"/>
            <p:cNvSpPr/>
            <p:nvPr/>
          </p:nvSpPr>
          <p:spPr>
            <a:xfrm>
              <a:off x="661173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07" name="tx107"/>
            <p:cNvSpPr/>
            <p:nvPr/>
          </p:nvSpPr>
          <p:spPr>
            <a:xfrm>
              <a:off x="706465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08" name="tx108"/>
            <p:cNvSpPr/>
            <p:nvPr/>
          </p:nvSpPr>
          <p:spPr>
            <a:xfrm>
              <a:off x="75175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09" name="tx109"/>
            <p:cNvSpPr/>
            <p:nvPr/>
          </p:nvSpPr>
          <p:spPr>
            <a:xfrm>
              <a:off x="79705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10" name="tx110"/>
            <p:cNvSpPr/>
            <p:nvPr/>
          </p:nvSpPr>
          <p:spPr>
            <a:xfrm>
              <a:off x="839236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11" name="tx111"/>
            <p:cNvSpPr/>
            <p:nvPr/>
          </p:nvSpPr>
          <p:spPr>
            <a:xfrm>
              <a:off x="4916256" y="4804327"/>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112" name="tx112"/>
            <p:cNvSpPr/>
            <p:nvPr/>
          </p:nvSpPr>
          <p:spPr>
            <a:xfrm>
              <a:off x="5761114" y="3648199"/>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113" name="tx113"/>
            <p:cNvSpPr/>
            <p:nvPr/>
          </p:nvSpPr>
          <p:spPr>
            <a:xfrm>
              <a:off x="5618030" y="2472643"/>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114" name="tx114"/>
            <p:cNvSpPr/>
            <p:nvPr/>
          </p:nvSpPr>
          <p:spPr>
            <a:xfrm>
              <a:off x="1464884" y="5168294"/>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115" name="tx115"/>
            <p:cNvSpPr/>
            <p:nvPr/>
          </p:nvSpPr>
          <p:spPr>
            <a:xfrm>
              <a:off x="1439946" y="455940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116" name="tx116"/>
            <p:cNvSpPr/>
            <p:nvPr/>
          </p:nvSpPr>
          <p:spPr>
            <a:xfrm>
              <a:off x="1446167" y="3929779"/>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117" name="tx117"/>
            <p:cNvSpPr/>
            <p:nvPr/>
          </p:nvSpPr>
          <p:spPr>
            <a:xfrm>
              <a:off x="1253697" y="3344463"/>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118" name="tx118"/>
            <p:cNvSpPr/>
            <p:nvPr/>
          </p:nvSpPr>
          <p:spPr>
            <a:xfrm>
              <a:off x="508103" y="2716147"/>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119" name="tx119"/>
            <p:cNvSpPr/>
            <p:nvPr/>
          </p:nvSpPr>
          <p:spPr>
            <a:xfrm>
              <a:off x="831050" y="2108676"/>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120" name="tx120"/>
            <p:cNvSpPr/>
            <p:nvPr/>
          </p:nvSpPr>
          <p:spPr>
            <a:xfrm>
              <a:off x="4291869"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121" name="pt121"/>
            <p:cNvSpPr/>
            <p:nvPr/>
          </p:nvSpPr>
          <p:spPr>
            <a:xfrm>
              <a:off x="5532427"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22" name="pt122"/>
            <p:cNvSpPr/>
            <p:nvPr/>
          </p:nvSpPr>
          <p:spPr>
            <a:xfrm>
              <a:off x="6139683"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23" name="tx123"/>
            <p:cNvSpPr/>
            <p:nvPr/>
          </p:nvSpPr>
          <p:spPr>
            <a:xfrm>
              <a:off x="5783997"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24" name="tx124"/>
            <p:cNvSpPr/>
            <p:nvPr/>
          </p:nvSpPr>
          <p:spPr>
            <a:xfrm>
              <a:off x="639125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25" name="tx125"/>
            <p:cNvSpPr/>
            <p:nvPr/>
          </p:nvSpPr>
          <p:spPr>
            <a:xfrm>
              <a:off x="1857334"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1, par pays, 2024 et 2025</a:t>
              </a:r>
            </a:p>
          </p:txBody>
        </p:sp>
        <p:sp>
          <p:nvSpPr>
            <p:cNvPr id="126" name="tx126"/>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7" name="tx127"/>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2024 et 2025 indiquée à droite.</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la couverture vaccinale contre la diphtérie, le tétanos et la coqueluche (DTP1) en 2024 et 2025, ainsi que l'évolution de cette couverture entre ces deux années.
Dans l'ensemble, aucun des 9 pays (0 %) figurant dans l'étude « Central Africa » n'a enregistré de baisse de la couverture vaccinale.
Six pays (67 %) ont enregistré une augmentation de la couverture vaccinale contre la DTP1. La couverture est restée inchangée dans trois pays entre 2024 et 2025.
</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dirty="0">
                <a:solidFill>
                  <a:srgbClr val="000000">
                    <a:alpha val="100000"/>
                  </a:srgbClr>
                </a:solidFill>
                <a:latin typeface="Arial"/>
                <a:cs typeface="Arial"/>
                <a:sym typeface="Arial"/>
              </a:rPr>
              <a:t>Entre 2024 et 2025, la couverture </a:t>
            </a:r>
            <a:r>
              <a:rPr sz="1450" b="0" i="0" u="none" cap="none" dirty="0" err="1">
                <a:solidFill>
                  <a:srgbClr val="000000">
                    <a:alpha val="100000"/>
                  </a:srgbClr>
                </a:solidFill>
                <a:latin typeface="Arial"/>
                <a:cs typeface="Arial"/>
                <a:sym typeface="Arial"/>
              </a:rPr>
              <a:t>vaccinale</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contre</a:t>
            </a:r>
            <a:r>
              <a:rPr sz="1450" b="0" i="0" u="none" cap="none" dirty="0">
                <a:solidFill>
                  <a:srgbClr val="000000">
                    <a:alpha val="100000"/>
                  </a:srgbClr>
                </a:solidFill>
                <a:latin typeface="Arial"/>
                <a:cs typeface="Arial"/>
                <a:sym typeface="Arial"/>
              </a:rPr>
              <a:t> le </a:t>
            </a:r>
            <a:r>
              <a:rPr lang="en-US" sz="1450" b="0" i="0" u="none" cap="none" dirty="0">
                <a:solidFill>
                  <a:srgbClr val="000000">
                    <a:alpha val="100000"/>
                  </a:srgbClr>
                </a:solidFill>
                <a:latin typeface="Arial"/>
                <a:cs typeface="Arial"/>
                <a:sym typeface="Arial"/>
              </a:rPr>
              <a:t>DTC1</a:t>
            </a:r>
            <a:r>
              <a:rPr sz="1450" b="0" i="0" u="none" cap="none" dirty="0">
                <a:solidFill>
                  <a:srgbClr val="000000">
                    <a:alpha val="100000"/>
                  </a:srgbClr>
                </a:solidFill>
                <a:latin typeface="Arial"/>
                <a:cs typeface="Arial"/>
                <a:sym typeface="Arial"/>
              </a:rPr>
              <a:t> a </a:t>
            </a:r>
            <a:r>
              <a:rPr sz="1450" b="0" i="0" u="none" cap="none" dirty="0" err="1">
                <a:solidFill>
                  <a:srgbClr val="000000">
                    <a:alpha val="100000"/>
                  </a:srgbClr>
                </a:solidFill>
                <a:latin typeface="Arial"/>
                <a:cs typeface="Arial"/>
                <a:sym typeface="Arial"/>
              </a:rPr>
              <a:t>augmenté</a:t>
            </a:r>
            <a:r>
              <a:rPr sz="1450" b="0" i="0" u="none" cap="none" dirty="0">
                <a:solidFill>
                  <a:srgbClr val="000000">
                    <a:alpha val="100000"/>
                  </a:srgbClr>
                </a:solidFill>
                <a:latin typeface="Arial"/>
                <a:cs typeface="Arial"/>
                <a:sym typeface="Arial"/>
              </a:rPr>
              <a:t> dans six pays, et </a:t>
            </a:r>
            <a:r>
              <a:rPr sz="1450" b="0" i="0" u="none" cap="none" dirty="0" err="1">
                <a:solidFill>
                  <a:srgbClr val="000000">
                    <a:alpha val="100000"/>
                  </a:srgbClr>
                </a:solidFill>
                <a:latin typeface="Arial"/>
                <a:cs typeface="Arial"/>
                <a:sym typeface="Arial"/>
              </a:rPr>
              <a:t>aucun</a:t>
            </a:r>
            <a:r>
              <a:rPr sz="1450" b="0" i="0" u="none" cap="none" dirty="0">
                <a:solidFill>
                  <a:srgbClr val="000000">
                    <a:alpha val="100000"/>
                  </a:srgbClr>
                </a:solidFill>
                <a:latin typeface="Arial"/>
                <a:cs typeface="Arial"/>
                <a:sym typeface="Arial"/>
              </a:rPr>
              <a:t> pays </a:t>
            </a:r>
            <a:r>
              <a:rPr sz="1450" b="0" i="0" u="none" cap="none" dirty="0" err="1">
                <a:solidFill>
                  <a:srgbClr val="000000">
                    <a:alpha val="100000"/>
                  </a:srgbClr>
                </a:solidFill>
                <a:latin typeface="Arial"/>
                <a:cs typeface="Arial"/>
                <a:sym typeface="Arial"/>
              </a:rPr>
              <a:t>n'a</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enregistré</a:t>
            </a:r>
            <a:r>
              <a:rPr sz="1450" b="0" i="0" u="none" cap="none" dirty="0">
                <a:solidFill>
                  <a:srgbClr val="000000">
                    <a:alpha val="100000"/>
                  </a:srgbClr>
                </a:solidFill>
                <a:latin typeface="Arial"/>
                <a:cs typeface="Arial"/>
                <a:sym typeface="Arial"/>
              </a:rPr>
              <a:t> de </a:t>
            </a:r>
            <a:r>
              <a:rPr sz="1450" b="0" i="0" u="none" cap="none" dirty="0" err="1">
                <a:solidFill>
                  <a:srgbClr val="000000">
                    <a:alpha val="100000"/>
                  </a:srgbClr>
                </a:solidFill>
                <a:latin typeface="Arial"/>
                <a:cs typeface="Arial"/>
                <a:sym typeface="Arial"/>
              </a:rPr>
              <a:t>baisse</a:t>
            </a:r>
            <a:r>
              <a:rPr sz="1450" b="0" i="0" u="none" cap="none" dirty="0">
                <a:solidFill>
                  <a:srgbClr val="000000">
                    <a:alpha val="100000"/>
                  </a:srgbClr>
                </a:solidFill>
                <a:latin typeface="Arial"/>
                <a:cs typeface="Arial"/>
                <a:sym typeface="Arial"/>
              </a:rPr>
              <a:t>.</a:t>
            </a:r>
          </a:p>
        </p:txBody>
      </p:sp>
      <p:grpSp>
        <p:nvGrpSpPr>
          <p:cNvPr id="130" name="Group 129"/>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la couverture vaccinale contre la diphtérie, le tétanos et la coqueluche (DTP1) dans les pays d’ Central Africa, classés de la couverture la plus faible à la plus élevée, ainsi que le classement des 10 pays comptant le plus grand nombre d’enfants n’ayant reçu aucune dose, sur la base des chiffres absolus.
En 2025, la couverture vaccinale contre la diphtérie, le tétanos et la coqueluche (DTP1) variait de 59 % en République centrafricaine à 93 % au Congo.
Un pays sur neuf (11 %) affichait une couverture d’au moins 90 %.
La RDC présentait une couverture DTP1 de 82 % et le nombre absolu le plus élevé d’enfants n’ayant reçu aucune dose dans la région, suivie par le Cameroun.
Les pays à cohorte importante peuvent présenter un nombre élevé d'enfants n'ayant pas reçu de dose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00" b="0" i="0" u="none" cap="none">
                <a:solidFill>
                  <a:srgbClr val="000000">
                    <a:alpha val="100000"/>
                  </a:srgbClr>
                </a:solidFill>
                <a:latin typeface="Arial"/>
                <a:cs typeface="Arial"/>
                <a:sym typeface="Arial"/>
              </a:rPr>
              <a:t>En 2025, la République centrafricaine et le Gabon affichaient la couverture DTP1 la plus faible, tandis que la RDC et le Cameroun comptaient le plus grand nombre d’enfants n’ayant reçu aucune dose, ce qui souligne la nécessité de prendre en compte à la fois la couverture et les chiffres absolus pour identifier toutes les populations vulnérables.</a:t>
            </a:r>
          </a:p>
        </p:txBody>
      </p:sp>
      <p:grpSp>
        <p:nvGrpSpPr>
          <p:cNvPr id="5" name="Group 4"/>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1761925" y="2008018"/>
              <a:ext cx="3417305" cy="3877368"/>
            </a:xfrm>
            <a:custGeom>
              <a:avLst/>
              <a:gdLst/>
              <a:ahLst/>
              <a:cxnLst/>
              <a:rect l="0" t="0" r="0" b="0"/>
              <a:pathLst>
                <a:path w="3417305" h="3877368">
                  <a:moveTo>
                    <a:pt x="1095228" y="2263952"/>
                  </a:moveTo>
                  <a:lnTo>
                    <a:pt x="1043075" y="2308190"/>
                  </a:lnTo>
                  <a:lnTo>
                    <a:pt x="990921" y="2352427"/>
                  </a:lnTo>
                  <a:lnTo>
                    <a:pt x="938767" y="2396665"/>
                  </a:lnTo>
                  <a:lnTo>
                    <a:pt x="886613" y="2440902"/>
                  </a:lnTo>
                  <a:lnTo>
                    <a:pt x="834460" y="2485139"/>
                  </a:lnTo>
                  <a:lnTo>
                    <a:pt x="782306" y="2529377"/>
                  </a:lnTo>
                  <a:lnTo>
                    <a:pt x="730152" y="2573614"/>
                  </a:lnTo>
                  <a:lnTo>
                    <a:pt x="677998" y="2617851"/>
                  </a:lnTo>
                  <a:lnTo>
                    <a:pt x="625845" y="2662089"/>
                  </a:lnTo>
                  <a:lnTo>
                    <a:pt x="573691" y="2706326"/>
                  </a:lnTo>
                  <a:lnTo>
                    <a:pt x="521537" y="2750564"/>
                  </a:lnTo>
                  <a:lnTo>
                    <a:pt x="469383" y="2794801"/>
                  </a:lnTo>
                  <a:lnTo>
                    <a:pt x="417230" y="2839038"/>
                  </a:lnTo>
                  <a:lnTo>
                    <a:pt x="365076" y="2883276"/>
                  </a:lnTo>
                  <a:lnTo>
                    <a:pt x="312922" y="2927513"/>
                  </a:lnTo>
                  <a:lnTo>
                    <a:pt x="260768" y="2971750"/>
                  </a:lnTo>
                  <a:lnTo>
                    <a:pt x="208615" y="3015988"/>
                  </a:lnTo>
                  <a:lnTo>
                    <a:pt x="156461" y="3060225"/>
                  </a:lnTo>
                  <a:lnTo>
                    <a:pt x="104307" y="3104463"/>
                  </a:lnTo>
                  <a:lnTo>
                    <a:pt x="52153" y="3148700"/>
                  </a:lnTo>
                  <a:lnTo>
                    <a:pt x="0" y="3192937"/>
                  </a:lnTo>
                  <a:lnTo>
                    <a:pt x="43452" y="3242436"/>
                  </a:lnTo>
                  <a:lnTo>
                    <a:pt x="88561" y="3290431"/>
                  </a:lnTo>
                  <a:lnTo>
                    <a:pt x="135275" y="3336866"/>
                  </a:lnTo>
                  <a:lnTo>
                    <a:pt x="183539" y="3381687"/>
                  </a:lnTo>
                  <a:lnTo>
                    <a:pt x="233297" y="3424843"/>
                  </a:lnTo>
                  <a:lnTo>
                    <a:pt x="284492" y="3466284"/>
                  </a:lnTo>
                  <a:lnTo>
                    <a:pt x="337066" y="3505962"/>
                  </a:lnTo>
                  <a:lnTo>
                    <a:pt x="390957" y="3543831"/>
                  </a:lnTo>
                  <a:lnTo>
                    <a:pt x="446103" y="3579848"/>
                  </a:lnTo>
                  <a:lnTo>
                    <a:pt x="502441" y="3613971"/>
                  </a:lnTo>
                  <a:lnTo>
                    <a:pt x="559905" y="3646161"/>
                  </a:lnTo>
                  <a:lnTo>
                    <a:pt x="618430" y="3676380"/>
                  </a:lnTo>
                  <a:lnTo>
                    <a:pt x="677947" y="3704593"/>
                  </a:lnTo>
                  <a:lnTo>
                    <a:pt x="738388" y="3730769"/>
                  </a:lnTo>
                  <a:lnTo>
                    <a:pt x="799684" y="3754877"/>
                  </a:lnTo>
                  <a:lnTo>
                    <a:pt x="861763" y="3776889"/>
                  </a:lnTo>
                  <a:lnTo>
                    <a:pt x="924554" y="3796779"/>
                  </a:lnTo>
                  <a:lnTo>
                    <a:pt x="987984" y="3814525"/>
                  </a:lnTo>
                  <a:lnTo>
                    <a:pt x="1051981" y="3830106"/>
                  </a:lnTo>
                  <a:lnTo>
                    <a:pt x="1116470" y="3843504"/>
                  </a:lnTo>
                  <a:lnTo>
                    <a:pt x="1181376" y="3854704"/>
                  </a:lnTo>
                  <a:lnTo>
                    <a:pt x="1246626" y="3863693"/>
                  </a:lnTo>
                  <a:lnTo>
                    <a:pt x="1312143" y="3870461"/>
                  </a:lnTo>
                  <a:lnTo>
                    <a:pt x="1377853" y="3874999"/>
                  </a:lnTo>
                  <a:lnTo>
                    <a:pt x="1443678" y="3877302"/>
                  </a:lnTo>
                  <a:lnTo>
                    <a:pt x="1509544" y="3877368"/>
                  </a:lnTo>
                  <a:lnTo>
                    <a:pt x="1575375" y="3875197"/>
                  </a:lnTo>
                  <a:lnTo>
                    <a:pt x="1641093" y="3870791"/>
                  </a:lnTo>
                  <a:lnTo>
                    <a:pt x="1706624" y="3864155"/>
                  </a:lnTo>
                  <a:lnTo>
                    <a:pt x="1771891" y="3855298"/>
                  </a:lnTo>
                  <a:lnTo>
                    <a:pt x="1836820" y="3844228"/>
                  </a:lnTo>
                  <a:lnTo>
                    <a:pt x="1901336" y="3830959"/>
                  </a:lnTo>
                  <a:lnTo>
                    <a:pt x="1965364" y="3815506"/>
                  </a:lnTo>
                  <a:lnTo>
                    <a:pt x="2028830" y="3797888"/>
                  </a:lnTo>
                  <a:lnTo>
                    <a:pt x="2091660" y="3778124"/>
                  </a:lnTo>
                  <a:lnTo>
                    <a:pt x="2153783" y="3756237"/>
                  </a:lnTo>
                  <a:lnTo>
                    <a:pt x="2215127" y="3732252"/>
                  </a:lnTo>
                  <a:lnTo>
                    <a:pt x="2275621" y="3706198"/>
                  </a:lnTo>
                  <a:lnTo>
                    <a:pt x="2335195" y="3678104"/>
                  </a:lnTo>
                  <a:lnTo>
                    <a:pt x="2393780" y="3648003"/>
                  </a:lnTo>
                  <a:lnTo>
                    <a:pt x="2451309" y="3615928"/>
                  </a:lnTo>
                  <a:lnTo>
                    <a:pt x="2507715" y="3581919"/>
                  </a:lnTo>
                  <a:lnTo>
                    <a:pt x="2562934" y="3546013"/>
                  </a:lnTo>
                  <a:lnTo>
                    <a:pt x="2616901" y="3508252"/>
                  </a:lnTo>
                  <a:lnTo>
                    <a:pt x="2669554" y="3468679"/>
                  </a:lnTo>
                  <a:lnTo>
                    <a:pt x="2720832" y="3427342"/>
                  </a:lnTo>
                  <a:lnTo>
                    <a:pt x="2770677" y="3384286"/>
                  </a:lnTo>
                  <a:lnTo>
                    <a:pt x="2819031" y="3339561"/>
                  </a:lnTo>
                  <a:lnTo>
                    <a:pt x="2865837" y="3293221"/>
                  </a:lnTo>
                  <a:lnTo>
                    <a:pt x="2911043" y="3245317"/>
                  </a:lnTo>
                  <a:lnTo>
                    <a:pt x="2954595" y="3195905"/>
                  </a:lnTo>
                  <a:lnTo>
                    <a:pt x="2996444" y="3145042"/>
                  </a:lnTo>
                  <a:lnTo>
                    <a:pt x="3036541" y="3092787"/>
                  </a:lnTo>
                  <a:lnTo>
                    <a:pt x="3074839" y="3039201"/>
                  </a:lnTo>
                  <a:lnTo>
                    <a:pt x="3111296" y="2984344"/>
                  </a:lnTo>
                  <a:lnTo>
                    <a:pt x="3145868" y="2928281"/>
                  </a:lnTo>
                  <a:lnTo>
                    <a:pt x="3178516" y="2871075"/>
                  </a:lnTo>
                  <a:lnTo>
                    <a:pt x="3209201" y="2812794"/>
                  </a:lnTo>
                  <a:lnTo>
                    <a:pt x="3237890" y="2753504"/>
                  </a:lnTo>
                  <a:lnTo>
                    <a:pt x="3264548" y="2693274"/>
                  </a:lnTo>
                  <a:lnTo>
                    <a:pt x="3289145" y="2632173"/>
                  </a:lnTo>
                  <a:lnTo>
                    <a:pt x="3311652" y="2570272"/>
                  </a:lnTo>
                  <a:lnTo>
                    <a:pt x="3332043" y="2507642"/>
                  </a:lnTo>
                  <a:lnTo>
                    <a:pt x="3350295" y="2444355"/>
                  </a:lnTo>
                  <a:lnTo>
                    <a:pt x="3366387" y="2380486"/>
                  </a:lnTo>
                  <a:lnTo>
                    <a:pt x="3380301" y="2316106"/>
                  </a:lnTo>
                  <a:lnTo>
                    <a:pt x="3392019" y="2251291"/>
                  </a:lnTo>
                  <a:lnTo>
                    <a:pt x="3401529" y="2186115"/>
                  </a:lnTo>
                  <a:lnTo>
                    <a:pt x="3408820" y="2120654"/>
                  </a:lnTo>
                  <a:lnTo>
                    <a:pt x="3413883" y="2054983"/>
                  </a:lnTo>
                  <a:lnTo>
                    <a:pt x="3416712" y="1989178"/>
                  </a:lnTo>
                  <a:lnTo>
                    <a:pt x="3417305" y="1923314"/>
                  </a:lnTo>
                  <a:lnTo>
                    <a:pt x="3415660" y="1857469"/>
                  </a:lnTo>
                  <a:lnTo>
                    <a:pt x="3411779" y="1791717"/>
                  </a:lnTo>
                  <a:lnTo>
                    <a:pt x="3405667" y="1726136"/>
                  </a:lnTo>
                  <a:lnTo>
                    <a:pt x="3397331" y="1660799"/>
                  </a:lnTo>
                  <a:lnTo>
                    <a:pt x="3386781" y="1595784"/>
                  </a:lnTo>
                  <a:lnTo>
                    <a:pt x="3374028" y="1531164"/>
                  </a:lnTo>
                  <a:lnTo>
                    <a:pt x="3359087" y="1467015"/>
                  </a:lnTo>
                  <a:lnTo>
                    <a:pt x="3341977" y="1403411"/>
                  </a:lnTo>
                  <a:lnTo>
                    <a:pt x="3322715" y="1340424"/>
                  </a:lnTo>
                  <a:lnTo>
                    <a:pt x="3301325" y="1278128"/>
                  </a:lnTo>
                  <a:lnTo>
                    <a:pt x="3277832" y="1216594"/>
                  </a:lnTo>
                  <a:lnTo>
                    <a:pt x="3252262" y="1155894"/>
                  </a:lnTo>
                  <a:lnTo>
                    <a:pt x="3224645" y="1096098"/>
                  </a:lnTo>
                  <a:lnTo>
                    <a:pt x="3195012" y="1037274"/>
                  </a:lnTo>
                  <a:lnTo>
                    <a:pt x="3163399" y="979491"/>
                  </a:lnTo>
                  <a:lnTo>
                    <a:pt x="3129841" y="922814"/>
                  </a:lnTo>
                  <a:lnTo>
                    <a:pt x="3094378" y="867311"/>
                  </a:lnTo>
                  <a:lnTo>
                    <a:pt x="3057049" y="813044"/>
                  </a:lnTo>
                  <a:lnTo>
                    <a:pt x="3017899" y="760076"/>
                  </a:lnTo>
                  <a:lnTo>
                    <a:pt x="2976972" y="708469"/>
                  </a:lnTo>
                  <a:lnTo>
                    <a:pt x="2934316" y="658281"/>
                  </a:lnTo>
                  <a:lnTo>
                    <a:pt x="2889979" y="609572"/>
                  </a:lnTo>
                  <a:lnTo>
                    <a:pt x="2844014" y="562396"/>
                  </a:lnTo>
                  <a:lnTo>
                    <a:pt x="2796473" y="516810"/>
                  </a:lnTo>
                  <a:lnTo>
                    <a:pt x="2747411" y="472864"/>
                  </a:lnTo>
                  <a:lnTo>
                    <a:pt x="2696884" y="430610"/>
                  </a:lnTo>
                  <a:lnTo>
                    <a:pt x="2644951" y="390097"/>
                  </a:lnTo>
                  <a:lnTo>
                    <a:pt x="2591672" y="351371"/>
                  </a:lnTo>
                  <a:lnTo>
                    <a:pt x="2537109" y="314478"/>
                  </a:lnTo>
                  <a:lnTo>
                    <a:pt x="2481324" y="279459"/>
                  </a:lnTo>
                  <a:lnTo>
                    <a:pt x="2424381" y="246355"/>
                  </a:lnTo>
                  <a:lnTo>
                    <a:pt x="2366347" y="215204"/>
                  </a:lnTo>
                  <a:lnTo>
                    <a:pt x="2307288" y="186043"/>
                  </a:lnTo>
                  <a:lnTo>
                    <a:pt x="2247273" y="158905"/>
                  </a:lnTo>
                  <a:lnTo>
                    <a:pt x="2186370" y="133820"/>
                  </a:lnTo>
                  <a:lnTo>
                    <a:pt x="2124651" y="110819"/>
                  </a:lnTo>
                  <a:lnTo>
                    <a:pt x="2062186" y="89928"/>
                  </a:lnTo>
                  <a:lnTo>
                    <a:pt x="1999048" y="71171"/>
                  </a:lnTo>
                  <a:lnTo>
                    <a:pt x="1935308" y="54569"/>
                  </a:lnTo>
                  <a:lnTo>
                    <a:pt x="1871042" y="40141"/>
                  </a:lnTo>
                  <a:lnTo>
                    <a:pt x="1806322" y="27905"/>
                  </a:lnTo>
                  <a:lnTo>
                    <a:pt x="1741225" y="17875"/>
                  </a:lnTo>
                  <a:lnTo>
                    <a:pt x="1675824" y="10061"/>
                  </a:lnTo>
                  <a:lnTo>
                    <a:pt x="1610195" y="4473"/>
                  </a:lnTo>
                  <a:lnTo>
                    <a:pt x="1544415" y="1118"/>
                  </a:lnTo>
                  <a:lnTo>
                    <a:pt x="1478558" y="0"/>
                  </a:lnTo>
                  <a:lnTo>
                    <a:pt x="1478558" y="68388"/>
                  </a:lnTo>
                  <a:lnTo>
                    <a:pt x="1478558" y="136776"/>
                  </a:lnTo>
                  <a:lnTo>
                    <a:pt x="1478558" y="205164"/>
                  </a:lnTo>
                  <a:lnTo>
                    <a:pt x="1478558" y="273553"/>
                  </a:lnTo>
                  <a:lnTo>
                    <a:pt x="1478558" y="341941"/>
                  </a:lnTo>
                  <a:lnTo>
                    <a:pt x="1478558" y="410329"/>
                  </a:lnTo>
                  <a:lnTo>
                    <a:pt x="1478558" y="478718"/>
                  </a:lnTo>
                  <a:lnTo>
                    <a:pt x="1478558" y="547106"/>
                  </a:lnTo>
                  <a:lnTo>
                    <a:pt x="1478558" y="615494"/>
                  </a:lnTo>
                  <a:lnTo>
                    <a:pt x="1478558" y="683882"/>
                  </a:lnTo>
                  <a:lnTo>
                    <a:pt x="1478558" y="752271"/>
                  </a:lnTo>
                  <a:lnTo>
                    <a:pt x="1478558" y="820659"/>
                  </a:lnTo>
                  <a:lnTo>
                    <a:pt x="1478558" y="889047"/>
                  </a:lnTo>
                  <a:lnTo>
                    <a:pt x="1478558" y="957436"/>
                  </a:lnTo>
                  <a:lnTo>
                    <a:pt x="1478558" y="1025824"/>
                  </a:lnTo>
                  <a:lnTo>
                    <a:pt x="1478558" y="1094212"/>
                  </a:lnTo>
                  <a:lnTo>
                    <a:pt x="1478558" y="1162601"/>
                  </a:lnTo>
                  <a:lnTo>
                    <a:pt x="1478558" y="1230989"/>
                  </a:lnTo>
                  <a:lnTo>
                    <a:pt x="1478558" y="1299377"/>
                  </a:lnTo>
                  <a:lnTo>
                    <a:pt x="1478558" y="1367765"/>
                  </a:lnTo>
                  <a:lnTo>
                    <a:pt x="1478558" y="1436154"/>
                  </a:lnTo>
                  <a:lnTo>
                    <a:pt x="1545529" y="1440635"/>
                  </a:lnTo>
                  <a:lnTo>
                    <a:pt x="1611305" y="1453999"/>
                  </a:lnTo>
                  <a:lnTo>
                    <a:pt x="1674715" y="1476008"/>
                  </a:lnTo>
                  <a:lnTo>
                    <a:pt x="1734626" y="1506269"/>
                  </a:lnTo>
                  <a:lnTo>
                    <a:pt x="1789972" y="1544242"/>
                  </a:lnTo>
                  <a:lnTo>
                    <a:pt x="1839766" y="1589250"/>
                  </a:lnTo>
                  <a:lnTo>
                    <a:pt x="1883118" y="1640492"/>
                  </a:lnTo>
                  <a:lnTo>
                    <a:pt x="1919257" y="1697052"/>
                  </a:lnTo>
                  <a:lnTo>
                    <a:pt x="1947538" y="1757924"/>
                  </a:lnTo>
                  <a:lnTo>
                    <a:pt x="1967457" y="1822020"/>
                  </a:lnTo>
                  <a:lnTo>
                    <a:pt x="1978658" y="1888199"/>
                  </a:lnTo>
                  <a:lnTo>
                    <a:pt x="1980942" y="1955281"/>
                  </a:lnTo>
                  <a:lnTo>
                    <a:pt x="1974269" y="2022068"/>
                  </a:lnTo>
                  <a:lnTo>
                    <a:pt x="1958756" y="2087371"/>
                  </a:lnTo>
                  <a:lnTo>
                    <a:pt x="1934681" y="2150025"/>
                  </a:lnTo>
                  <a:lnTo>
                    <a:pt x="1902474" y="2208913"/>
                  </a:lnTo>
                  <a:lnTo>
                    <a:pt x="1862707" y="2262985"/>
                  </a:lnTo>
                  <a:lnTo>
                    <a:pt x="1816091" y="2311276"/>
                  </a:lnTo>
                  <a:lnTo>
                    <a:pt x="1763456" y="2352926"/>
                  </a:lnTo>
                  <a:lnTo>
                    <a:pt x="1705742" y="2387192"/>
                  </a:lnTo>
                  <a:lnTo>
                    <a:pt x="1643976" y="2413463"/>
                  </a:lnTo>
                  <a:lnTo>
                    <a:pt x="1579261" y="2431271"/>
                  </a:lnTo>
                  <a:lnTo>
                    <a:pt x="1512751" y="2440297"/>
                  </a:lnTo>
                  <a:lnTo>
                    <a:pt x="1445631" y="2440382"/>
                  </a:lnTo>
                  <a:lnTo>
                    <a:pt x="1379097" y="2431523"/>
                  </a:lnTo>
                  <a:lnTo>
                    <a:pt x="1314338" y="2413879"/>
                  </a:lnTo>
                  <a:lnTo>
                    <a:pt x="1252506" y="2387764"/>
                  </a:lnTo>
                  <a:lnTo>
                    <a:pt x="1194706" y="2353643"/>
                  </a:lnTo>
                  <a:lnTo>
                    <a:pt x="1141966" y="2312126"/>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302610" y="3962428"/>
              <a:ext cx="1554543" cy="1238527"/>
            </a:xfrm>
            <a:custGeom>
              <a:avLst/>
              <a:gdLst/>
              <a:ahLst/>
              <a:cxnLst/>
              <a:rect l="0" t="0" r="0" b="0"/>
              <a:pathLst>
                <a:path w="1554543" h="1238527">
                  <a:moveTo>
                    <a:pt x="1435462" y="0"/>
                  </a:moveTo>
                  <a:lnTo>
                    <a:pt x="1367106" y="2122"/>
                  </a:lnTo>
                  <a:lnTo>
                    <a:pt x="1298751" y="4245"/>
                  </a:lnTo>
                  <a:lnTo>
                    <a:pt x="1230396" y="6368"/>
                  </a:lnTo>
                  <a:lnTo>
                    <a:pt x="1162040" y="8490"/>
                  </a:lnTo>
                  <a:lnTo>
                    <a:pt x="1093685" y="10613"/>
                  </a:lnTo>
                  <a:lnTo>
                    <a:pt x="1025330" y="12736"/>
                  </a:lnTo>
                  <a:lnTo>
                    <a:pt x="956974" y="14858"/>
                  </a:lnTo>
                  <a:lnTo>
                    <a:pt x="888619" y="16981"/>
                  </a:lnTo>
                  <a:lnTo>
                    <a:pt x="820264" y="19104"/>
                  </a:lnTo>
                  <a:lnTo>
                    <a:pt x="751908" y="21226"/>
                  </a:lnTo>
                  <a:lnTo>
                    <a:pt x="683553" y="23349"/>
                  </a:lnTo>
                  <a:lnTo>
                    <a:pt x="615198" y="25472"/>
                  </a:lnTo>
                  <a:lnTo>
                    <a:pt x="546842" y="27594"/>
                  </a:lnTo>
                  <a:lnTo>
                    <a:pt x="478487" y="29717"/>
                  </a:lnTo>
                  <a:lnTo>
                    <a:pt x="410132" y="31840"/>
                  </a:lnTo>
                  <a:lnTo>
                    <a:pt x="341776" y="33962"/>
                  </a:lnTo>
                  <a:lnTo>
                    <a:pt x="273421" y="36085"/>
                  </a:lnTo>
                  <a:lnTo>
                    <a:pt x="205066" y="38208"/>
                  </a:lnTo>
                  <a:lnTo>
                    <a:pt x="136710" y="40330"/>
                  </a:lnTo>
                  <a:lnTo>
                    <a:pt x="68355" y="42453"/>
                  </a:lnTo>
                  <a:lnTo>
                    <a:pt x="0" y="44576"/>
                  </a:lnTo>
                  <a:lnTo>
                    <a:pt x="3342" y="113105"/>
                  </a:lnTo>
                  <a:lnTo>
                    <a:pt x="9108" y="181474"/>
                  </a:lnTo>
                  <a:lnTo>
                    <a:pt x="17288" y="249595"/>
                  </a:lnTo>
                  <a:lnTo>
                    <a:pt x="27874" y="317384"/>
                  </a:lnTo>
                  <a:lnTo>
                    <a:pt x="40852" y="384757"/>
                  </a:lnTo>
                  <a:lnTo>
                    <a:pt x="56206" y="451628"/>
                  </a:lnTo>
                  <a:lnTo>
                    <a:pt x="73916" y="517913"/>
                  </a:lnTo>
                  <a:lnTo>
                    <a:pt x="93960" y="583531"/>
                  </a:lnTo>
                  <a:lnTo>
                    <a:pt x="116314" y="648399"/>
                  </a:lnTo>
                  <a:lnTo>
                    <a:pt x="140948" y="712434"/>
                  </a:lnTo>
                  <a:lnTo>
                    <a:pt x="167833" y="775558"/>
                  </a:lnTo>
                  <a:lnTo>
                    <a:pt x="196935" y="837692"/>
                  </a:lnTo>
                  <a:lnTo>
                    <a:pt x="228217" y="898757"/>
                  </a:lnTo>
                  <a:lnTo>
                    <a:pt x="261640" y="958676"/>
                  </a:lnTo>
                  <a:lnTo>
                    <a:pt x="297162" y="1017376"/>
                  </a:lnTo>
                  <a:lnTo>
                    <a:pt x="334739" y="1074782"/>
                  </a:lnTo>
                  <a:lnTo>
                    <a:pt x="374323" y="1130822"/>
                  </a:lnTo>
                  <a:lnTo>
                    <a:pt x="415866" y="1185427"/>
                  </a:lnTo>
                  <a:lnTo>
                    <a:pt x="459315" y="1238527"/>
                  </a:lnTo>
                  <a:lnTo>
                    <a:pt x="511468" y="1194290"/>
                  </a:lnTo>
                  <a:lnTo>
                    <a:pt x="563622" y="1150053"/>
                  </a:lnTo>
                  <a:lnTo>
                    <a:pt x="615776" y="1105815"/>
                  </a:lnTo>
                  <a:lnTo>
                    <a:pt x="667930" y="1061578"/>
                  </a:lnTo>
                  <a:lnTo>
                    <a:pt x="720083" y="1017340"/>
                  </a:lnTo>
                  <a:lnTo>
                    <a:pt x="772237" y="973103"/>
                  </a:lnTo>
                  <a:lnTo>
                    <a:pt x="824391" y="928866"/>
                  </a:lnTo>
                  <a:lnTo>
                    <a:pt x="876545" y="884628"/>
                  </a:lnTo>
                  <a:lnTo>
                    <a:pt x="928698" y="840391"/>
                  </a:lnTo>
                  <a:lnTo>
                    <a:pt x="980852" y="796154"/>
                  </a:lnTo>
                  <a:lnTo>
                    <a:pt x="1033006" y="751916"/>
                  </a:lnTo>
                  <a:lnTo>
                    <a:pt x="1085160" y="707679"/>
                  </a:lnTo>
                  <a:lnTo>
                    <a:pt x="1137313" y="663441"/>
                  </a:lnTo>
                  <a:lnTo>
                    <a:pt x="1189467" y="619204"/>
                  </a:lnTo>
                  <a:lnTo>
                    <a:pt x="1241621" y="574967"/>
                  </a:lnTo>
                  <a:lnTo>
                    <a:pt x="1293775" y="530729"/>
                  </a:lnTo>
                  <a:lnTo>
                    <a:pt x="1345928" y="486492"/>
                  </a:lnTo>
                  <a:lnTo>
                    <a:pt x="1398082" y="442255"/>
                  </a:lnTo>
                  <a:lnTo>
                    <a:pt x="1450236" y="398017"/>
                  </a:lnTo>
                  <a:lnTo>
                    <a:pt x="1502390" y="353780"/>
                  </a:lnTo>
                  <a:lnTo>
                    <a:pt x="1554543" y="309542"/>
                  </a:lnTo>
                  <a:lnTo>
                    <a:pt x="1514410" y="255211"/>
                  </a:lnTo>
                  <a:lnTo>
                    <a:pt x="1481924" y="195989"/>
                  </a:lnTo>
                  <a:lnTo>
                    <a:pt x="1457671" y="132946"/>
                  </a:lnTo>
                  <a:lnTo>
                    <a:pt x="1442090" y="67221"/>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301685" y="2878702"/>
              <a:ext cx="1519304" cy="1128303"/>
            </a:xfrm>
            <a:custGeom>
              <a:avLst/>
              <a:gdLst/>
              <a:ahLst/>
              <a:cxnLst/>
              <a:rect l="0" t="0" r="0" b="0"/>
              <a:pathLst>
                <a:path w="1519304" h="1128303">
                  <a:moveTo>
                    <a:pt x="1519304" y="791203"/>
                  </a:moveTo>
                  <a:lnTo>
                    <a:pt x="1462230" y="753527"/>
                  </a:lnTo>
                  <a:lnTo>
                    <a:pt x="1405156" y="715850"/>
                  </a:lnTo>
                  <a:lnTo>
                    <a:pt x="1348082" y="678174"/>
                  </a:lnTo>
                  <a:lnTo>
                    <a:pt x="1291008" y="640498"/>
                  </a:lnTo>
                  <a:lnTo>
                    <a:pt x="1233934" y="602821"/>
                  </a:lnTo>
                  <a:lnTo>
                    <a:pt x="1176859" y="565145"/>
                  </a:lnTo>
                  <a:lnTo>
                    <a:pt x="1119785" y="527469"/>
                  </a:lnTo>
                  <a:lnTo>
                    <a:pt x="1062711" y="489792"/>
                  </a:lnTo>
                  <a:lnTo>
                    <a:pt x="1005637" y="452116"/>
                  </a:lnTo>
                  <a:lnTo>
                    <a:pt x="948563" y="414440"/>
                  </a:lnTo>
                  <a:lnTo>
                    <a:pt x="891489" y="376763"/>
                  </a:lnTo>
                  <a:lnTo>
                    <a:pt x="834415" y="339087"/>
                  </a:lnTo>
                  <a:lnTo>
                    <a:pt x="777341" y="301410"/>
                  </a:lnTo>
                  <a:lnTo>
                    <a:pt x="720267" y="263734"/>
                  </a:lnTo>
                  <a:lnTo>
                    <a:pt x="663193" y="226058"/>
                  </a:lnTo>
                  <a:lnTo>
                    <a:pt x="606119" y="188381"/>
                  </a:lnTo>
                  <a:lnTo>
                    <a:pt x="549045" y="150705"/>
                  </a:lnTo>
                  <a:lnTo>
                    <a:pt x="491971" y="113029"/>
                  </a:lnTo>
                  <a:lnTo>
                    <a:pt x="434896" y="75352"/>
                  </a:lnTo>
                  <a:lnTo>
                    <a:pt x="377822" y="37676"/>
                  </a:lnTo>
                  <a:lnTo>
                    <a:pt x="320748" y="0"/>
                  </a:lnTo>
                  <a:lnTo>
                    <a:pt x="285233" y="55850"/>
                  </a:lnTo>
                  <a:lnTo>
                    <a:pt x="251645" y="112881"/>
                  </a:lnTo>
                  <a:lnTo>
                    <a:pt x="220023" y="171024"/>
                  </a:lnTo>
                  <a:lnTo>
                    <a:pt x="190404" y="230214"/>
                  </a:lnTo>
                  <a:lnTo>
                    <a:pt x="162823" y="290379"/>
                  </a:lnTo>
                  <a:lnTo>
                    <a:pt x="137311" y="351451"/>
                  </a:lnTo>
                  <a:lnTo>
                    <a:pt x="113899" y="413359"/>
                  </a:lnTo>
                  <a:lnTo>
                    <a:pt x="92613" y="476029"/>
                  </a:lnTo>
                  <a:lnTo>
                    <a:pt x="73479" y="539389"/>
                  </a:lnTo>
                  <a:lnTo>
                    <a:pt x="56519" y="603366"/>
                  </a:lnTo>
                  <a:lnTo>
                    <a:pt x="41752" y="667884"/>
                  </a:lnTo>
                  <a:lnTo>
                    <a:pt x="29196" y="732868"/>
                  </a:lnTo>
                  <a:lnTo>
                    <a:pt x="18866" y="798243"/>
                  </a:lnTo>
                  <a:lnTo>
                    <a:pt x="10773" y="863933"/>
                  </a:lnTo>
                  <a:lnTo>
                    <a:pt x="4927" y="929861"/>
                  </a:lnTo>
                  <a:lnTo>
                    <a:pt x="1334" y="995950"/>
                  </a:lnTo>
                  <a:lnTo>
                    <a:pt x="0" y="1062123"/>
                  </a:lnTo>
                  <a:lnTo>
                    <a:pt x="924" y="1128303"/>
                  </a:lnTo>
                  <a:lnTo>
                    <a:pt x="69280" y="1126180"/>
                  </a:lnTo>
                  <a:lnTo>
                    <a:pt x="137635" y="1124057"/>
                  </a:lnTo>
                  <a:lnTo>
                    <a:pt x="205990" y="1121935"/>
                  </a:lnTo>
                  <a:lnTo>
                    <a:pt x="274346" y="1119812"/>
                  </a:lnTo>
                  <a:lnTo>
                    <a:pt x="342701" y="1117689"/>
                  </a:lnTo>
                  <a:lnTo>
                    <a:pt x="411056" y="1115566"/>
                  </a:lnTo>
                  <a:lnTo>
                    <a:pt x="479412" y="1113444"/>
                  </a:lnTo>
                  <a:lnTo>
                    <a:pt x="547767" y="1111321"/>
                  </a:lnTo>
                  <a:lnTo>
                    <a:pt x="616122" y="1109198"/>
                  </a:lnTo>
                  <a:lnTo>
                    <a:pt x="684478" y="1107076"/>
                  </a:lnTo>
                  <a:lnTo>
                    <a:pt x="752833" y="1104953"/>
                  </a:lnTo>
                  <a:lnTo>
                    <a:pt x="821189" y="1102830"/>
                  </a:lnTo>
                  <a:lnTo>
                    <a:pt x="889544" y="1100708"/>
                  </a:lnTo>
                  <a:lnTo>
                    <a:pt x="957899" y="1098585"/>
                  </a:lnTo>
                  <a:lnTo>
                    <a:pt x="1026255" y="1096462"/>
                  </a:lnTo>
                  <a:lnTo>
                    <a:pt x="1094610" y="1094340"/>
                  </a:lnTo>
                  <a:lnTo>
                    <a:pt x="1162965" y="1092217"/>
                  </a:lnTo>
                  <a:lnTo>
                    <a:pt x="1231321" y="1090094"/>
                  </a:lnTo>
                  <a:lnTo>
                    <a:pt x="1299676" y="1087972"/>
                  </a:lnTo>
                  <a:lnTo>
                    <a:pt x="1368031" y="1085849"/>
                  </a:lnTo>
                  <a:lnTo>
                    <a:pt x="1436387" y="1083726"/>
                  </a:lnTo>
                  <a:lnTo>
                    <a:pt x="1439916" y="1006662"/>
                  </a:lnTo>
                  <a:lnTo>
                    <a:pt x="1455197" y="931045"/>
                  </a:lnTo>
                  <a:lnTo>
                    <a:pt x="1481869" y="858657"/>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622434" y="2237628"/>
              <a:ext cx="1380772" cy="1432277"/>
            </a:xfrm>
            <a:custGeom>
              <a:avLst/>
              <a:gdLst/>
              <a:ahLst/>
              <a:cxnLst/>
              <a:rect l="0" t="0" r="0" b="0"/>
              <a:pathLst>
                <a:path w="1380772" h="1432277">
                  <a:moveTo>
                    <a:pt x="1380772" y="1266073"/>
                  </a:moveTo>
                  <a:lnTo>
                    <a:pt x="1348489" y="1205784"/>
                  </a:lnTo>
                  <a:lnTo>
                    <a:pt x="1316207" y="1145494"/>
                  </a:lnTo>
                  <a:lnTo>
                    <a:pt x="1283924" y="1085205"/>
                  </a:lnTo>
                  <a:lnTo>
                    <a:pt x="1251641" y="1024916"/>
                  </a:lnTo>
                  <a:lnTo>
                    <a:pt x="1219359" y="964627"/>
                  </a:lnTo>
                  <a:lnTo>
                    <a:pt x="1187076" y="904338"/>
                  </a:lnTo>
                  <a:lnTo>
                    <a:pt x="1154793" y="844048"/>
                  </a:lnTo>
                  <a:lnTo>
                    <a:pt x="1122511" y="783759"/>
                  </a:lnTo>
                  <a:lnTo>
                    <a:pt x="1090228" y="723470"/>
                  </a:lnTo>
                  <a:lnTo>
                    <a:pt x="1057945" y="663181"/>
                  </a:lnTo>
                  <a:lnTo>
                    <a:pt x="1025663" y="602892"/>
                  </a:lnTo>
                  <a:lnTo>
                    <a:pt x="993380" y="542602"/>
                  </a:lnTo>
                  <a:lnTo>
                    <a:pt x="961097" y="482313"/>
                  </a:lnTo>
                  <a:lnTo>
                    <a:pt x="928814" y="422024"/>
                  </a:lnTo>
                  <a:lnTo>
                    <a:pt x="896532" y="361735"/>
                  </a:lnTo>
                  <a:lnTo>
                    <a:pt x="864249" y="301446"/>
                  </a:lnTo>
                  <a:lnTo>
                    <a:pt x="831966" y="241156"/>
                  </a:lnTo>
                  <a:lnTo>
                    <a:pt x="799684" y="180867"/>
                  </a:lnTo>
                  <a:lnTo>
                    <a:pt x="767401" y="120578"/>
                  </a:lnTo>
                  <a:lnTo>
                    <a:pt x="735118" y="60289"/>
                  </a:lnTo>
                  <a:lnTo>
                    <a:pt x="702836" y="0"/>
                  </a:lnTo>
                  <a:lnTo>
                    <a:pt x="642902" y="33470"/>
                  </a:lnTo>
                  <a:lnTo>
                    <a:pt x="584191" y="69042"/>
                  </a:lnTo>
                  <a:lnTo>
                    <a:pt x="526776" y="106670"/>
                  </a:lnTo>
                  <a:lnTo>
                    <a:pt x="470729" y="146306"/>
                  </a:lnTo>
                  <a:lnTo>
                    <a:pt x="416120" y="187902"/>
                  </a:lnTo>
                  <a:lnTo>
                    <a:pt x="363018" y="231405"/>
                  </a:lnTo>
                  <a:lnTo>
                    <a:pt x="311489" y="276761"/>
                  </a:lnTo>
                  <a:lnTo>
                    <a:pt x="261598" y="323913"/>
                  </a:lnTo>
                  <a:lnTo>
                    <a:pt x="213408" y="372801"/>
                  </a:lnTo>
                  <a:lnTo>
                    <a:pt x="166979" y="423364"/>
                  </a:lnTo>
                  <a:lnTo>
                    <a:pt x="122368" y="475539"/>
                  </a:lnTo>
                  <a:lnTo>
                    <a:pt x="79633" y="529261"/>
                  </a:lnTo>
                  <a:lnTo>
                    <a:pt x="38826" y="584462"/>
                  </a:lnTo>
                  <a:lnTo>
                    <a:pt x="0" y="641073"/>
                  </a:lnTo>
                  <a:lnTo>
                    <a:pt x="57074" y="678750"/>
                  </a:lnTo>
                  <a:lnTo>
                    <a:pt x="114148" y="716426"/>
                  </a:lnTo>
                  <a:lnTo>
                    <a:pt x="171222" y="754103"/>
                  </a:lnTo>
                  <a:lnTo>
                    <a:pt x="228296" y="791779"/>
                  </a:lnTo>
                  <a:lnTo>
                    <a:pt x="285370" y="829455"/>
                  </a:lnTo>
                  <a:lnTo>
                    <a:pt x="342444" y="867132"/>
                  </a:lnTo>
                  <a:lnTo>
                    <a:pt x="399518" y="904808"/>
                  </a:lnTo>
                  <a:lnTo>
                    <a:pt x="456592" y="942484"/>
                  </a:lnTo>
                  <a:lnTo>
                    <a:pt x="513666" y="980161"/>
                  </a:lnTo>
                  <a:lnTo>
                    <a:pt x="570740" y="1017837"/>
                  </a:lnTo>
                  <a:lnTo>
                    <a:pt x="627814" y="1055513"/>
                  </a:lnTo>
                  <a:lnTo>
                    <a:pt x="684888" y="1093190"/>
                  </a:lnTo>
                  <a:lnTo>
                    <a:pt x="741963" y="1130866"/>
                  </a:lnTo>
                  <a:lnTo>
                    <a:pt x="799037" y="1168543"/>
                  </a:lnTo>
                  <a:lnTo>
                    <a:pt x="856111" y="1206219"/>
                  </a:lnTo>
                  <a:lnTo>
                    <a:pt x="913185" y="1243895"/>
                  </a:lnTo>
                  <a:lnTo>
                    <a:pt x="970259" y="1281572"/>
                  </a:lnTo>
                  <a:lnTo>
                    <a:pt x="1027333" y="1319248"/>
                  </a:lnTo>
                  <a:lnTo>
                    <a:pt x="1084407" y="1356924"/>
                  </a:lnTo>
                  <a:lnTo>
                    <a:pt x="1141481" y="1394601"/>
                  </a:lnTo>
                  <a:lnTo>
                    <a:pt x="1198555" y="1432277"/>
                  </a:lnTo>
                  <a:lnTo>
                    <a:pt x="1249819" y="1367047"/>
                  </a:lnTo>
                  <a:lnTo>
                    <a:pt x="1311115" y="1311138"/>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25270" y="2062305"/>
              <a:ext cx="797099" cy="1441395"/>
            </a:xfrm>
            <a:custGeom>
              <a:avLst/>
              <a:gdLst/>
              <a:ahLst/>
              <a:cxnLst/>
              <a:rect l="0" t="0" r="0" b="0"/>
              <a:pathLst>
                <a:path w="797099" h="1441395">
                  <a:moveTo>
                    <a:pt x="797099" y="1395941"/>
                  </a:moveTo>
                  <a:lnTo>
                    <a:pt x="781029" y="1329468"/>
                  </a:lnTo>
                  <a:lnTo>
                    <a:pt x="764959" y="1262995"/>
                  </a:lnTo>
                  <a:lnTo>
                    <a:pt x="748889" y="1196521"/>
                  </a:lnTo>
                  <a:lnTo>
                    <a:pt x="732819" y="1130048"/>
                  </a:lnTo>
                  <a:lnTo>
                    <a:pt x="716750" y="1063574"/>
                  </a:lnTo>
                  <a:lnTo>
                    <a:pt x="700680" y="997101"/>
                  </a:lnTo>
                  <a:lnTo>
                    <a:pt x="684610" y="930627"/>
                  </a:lnTo>
                  <a:lnTo>
                    <a:pt x="668540" y="864154"/>
                  </a:lnTo>
                  <a:lnTo>
                    <a:pt x="652470" y="797681"/>
                  </a:lnTo>
                  <a:lnTo>
                    <a:pt x="636400" y="731207"/>
                  </a:lnTo>
                  <a:lnTo>
                    <a:pt x="620330" y="664734"/>
                  </a:lnTo>
                  <a:lnTo>
                    <a:pt x="604260" y="598260"/>
                  </a:lnTo>
                  <a:lnTo>
                    <a:pt x="588190" y="531787"/>
                  </a:lnTo>
                  <a:lnTo>
                    <a:pt x="572120" y="465313"/>
                  </a:lnTo>
                  <a:lnTo>
                    <a:pt x="556050" y="398840"/>
                  </a:lnTo>
                  <a:lnTo>
                    <a:pt x="539980" y="332367"/>
                  </a:lnTo>
                  <a:lnTo>
                    <a:pt x="523910" y="265893"/>
                  </a:lnTo>
                  <a:lnTo>
                    <a:pt x="507840" y="199420"/>
                  </a:lnTo>
                  <a:lnTo>
                    <a:pt x="491770" y="132946"/>
                  </a:lnTo>
                  <a:lnTo>
                    <a:pt x="475700" y="66473"/>
                  </a:lnTo>
                  <a:lnTo>
                    <a:pt x="459630" y="0"/>
                  </a:lnTo>
                  <a:lnTo>
                    <a:pt x="391453" y="17799"/>
                  </a:lnTo>
                  <a:lnTo>
                    <a:pt x="323968" y="38063"/>
                  </a:lnTo>
                  <a:lnTo>
                    <a:pt x="257263" y="60767"/>
                  </a:lnTo>
                  <a:lnTo>
                    <a:pt x="191428" y="85879"/>
                  </a:lnTo>
                  <a:lnTo>
                    <a:pt x="126549" y="113367"/>
                  </a:lnTo>
                  <a:lnTo>
                    <a:pt x="62711" y="143195"/>
                  </a:lnTo>
                  <a:lnTo>
                    <a:pt x="0" y="175322"/>
                  </a:lnTo>
                  <a:lnTo>
                    <a:pt x="32282" y="235611"/>
                  </a:lnTo>
                  <a:lnTo>
                    <a:pt x="64565" y="295901"/>
                  </a:lnTo>
                  <a:lnTo>
                    <a:pt x="96848" y="356190"/>
                  </a:lnTo>
                  <a:lnTo>
                    <a:pt x="129130" y="416479"/>
                  </a:lnTo>
                  <a:lnTo>
                    <a:pt x="161413" y="476768"/>
                  </a:lnTo>
                  <a:lnTo>
                    <a:pt x="193696" y="537057"/>
                  </a:lnTo>
                  <a:lnTo>
                    <a:pt x="225978" y="597347"/>
                  </a:lnTo>
                  <a:lnTo>
                    <a:pt x="258261" y="657636"/>
                  </a:lnTo>
                  <a:lnTo>
                    <a:pt x="290544" y="717925"/>
                  </a:lnTo>
                  <a:lnTo>
                    <a:pt x="322826" y="778214"/>
                  </a:lnTo>
                  <a:lnTo>
                    <a:pt x="355109" y="838503"/>
                  </a:lnTo>
                  <a:lnTo>
                    <a:pt x="387392" y="898793"/>
                  </a:lnTo>
                  <a:lnTo>
                    <a:pt x="419674" y="959082"/>
                  </a:lnTo>
                  <a:lnTo>
                    <a:pt x="451957" y="1019371"/>
                  </a:lnTo>
                  <a:lnTo>
                    <a:pt x="484240" y="1079660"/>
                  </a:lnTo>
                  <a:lnTo>
                    <a:pt x="516522" y="1139949"/>
                  </a:lnTo>
                  <a:lnTo>
                    <a:pt x="548805" y="1200239"/>
                  </a:lnTo>
                  <a:lnTo>
                    <a:pt x="581088" y="1260528"/>
                  </a:lnTo>
                  <a:lnTo>
                    <a:pt x="613370" y="1320817"/>
                  </a:lnTo>
                  <a:lnTo>
                    <a:pt x="645653" y="1381106"/>
                  </a:lnTo>
                  <a:lnTo>
                    <a:pt x="677936" y="1441395"/>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784901" y="2021287"/>
              <a:ext cx="396876" cy="1436959"/>
            </a:xfrm>
            <a:custGeom>
              <a:avLst/>
              <a:gdLst/>
              <a:ahLst/>
              <a:cxnLst/>
              <a:rect l="0" t="0" r="0" b="0"/>
              <a:pathLst>
                <a:path w="396876" h="1436959">
                  <a:moveTo>
                    <a:pt x="396876" y="1426325"/>
                  </a:moveTo>
                  <a:lnTo>
                    <a:pt x="388888" y="1358405"/>
                  </a:lnTo>
                  <a:lnTo>
                    <a:pt x="380901" y="1290484"/>
                  </a:lnTo>
                  <a:lnTo>
                    <a:pt x="372914" y="1222564"/>
                  </a:lnTo>
                  <a:lnTo>
                    <a:pt x="364926" y="1154644"/>
                  </a:lnTo>
                  <a:lnTo>
                    <a:pt x="356939" y="1086724"/>
                  </a:lnTo>
                  <a:lnTo>
                    <a:pt x="348951" y="1018803"/>
                  </a:lnTo>
                  <a:lnTo>
                    <a:pt x="340964" y="950883"/>
                  </a:lnTo>
                  <a:lnTo>
                    <a:pt x="332977" y="882963"/>
                  </a:lnTo>
                  <a:lnTo>
                    <a:pt x="324989" y="815043"/>
                  </a:lnTo>
                  <a:lnTo>
                    <a:pt x="317002" y="747122"/>
                  </a:lnTo>
                  <a:lnTo>
                    <a:pt x="309015" y="679202"/>
                  </a:lnTo>
                  <a:lnTo>
                    <a:pt x="301027" y="611282"/>
                  </a:lnTo>
                  <a:lnTo>
                    <a:pt x="293040" y="543362"/>
                  </a:lnTo>
                  <a:lnTo>
                    <a:pt x="285053" y="475441"/>
                  </a:lnTo>
                  <a:lnTo>
                    <a:pt x="277065" y="407521"/>
                  </a:lnTo>
                  <a:lnTo>
                    <a:pt x="269078" y="339601"/>
                  </a:lnTo>
                  <a:lnTo>
                    <a:pt x="261090" y="271681"/>
                  </a:lnTo>
                  <a:lnTo>
                    <a:pt x="253103" y="203760"/>
                  </a:lnTo>
                  <a:lnTo>
                    <a:pt x="245116" y="135840"/>
                  </a:lnTo>
                  <a:lnTo>
                    <a:pt x="237128" y="67920"/>
                  </a:lnTo>
                  <a:lnTo>
                    <a:pt x="229141" y="0"/>
                  </a:lnTo>
                  <a:lnTo>
                    <a:pt x="152233" y="10609"/>
                  </a:lnTo>
                  <a:lnTo>
                    <a:pt x="75812" y="24289"/>
                  </a:lnTo>
                  <a:lnTo>
                    <a:pt x="0" y="41017"/>
                  </a:lnTo>
                  <a:lnTo>
                    <a:pt x="16069" y="107491"/>
                  </a:lnTo>
                  <a:lnTo>
                    <a:pt x="32139" y="173964"/>
                  </a:lnTo>
                  <a:lnTo>
                    <a:pt x="48209" y="240438"/>
                  </a:lnTo>
                  <a:lnTo>
                    <a:pt x="64279" y="306911"/>
                  </a:lnTo>
                  <a:lnTo>
                    <a:pt x="80349" y="373384"/>
                  </a:lnTo>
                  <a:lnTo>
                    <a:pt x="96419" y="439858"/>
                  </a:lnTo>
                  <a:lnTo>
                    <a:pt x="112489" y="506331"/>
                  </a:lnTo>
                  <a:lnTo>
                    <a:pt x="128559" y="572805"/>
                  </a:lnTo>
                  <a:lnTo>
                    <a:pt x="144629" y="639278"/>
                  </a:lnTo>
                  <a:lnTo>
                    <a:pt x="160699" y="705751"/>
                  </a:lnTo>
                  <a:lnTo>
                    <a:pt x="176769" y="772225"/>
                  </a:lnTo>
                  <a:lnTo>
                    <a:pt x="192839" y="838698"/>
                  </a:lnTo>
                  <a:lnTo>
                    <a:pt x="208909" y="905172"/>
                  </a:lnTo>
                  <a:lnTo>
                    <a:pt x="224979" y="971645"/>
                  </a:lnTo>
                  <a:lnTo>
                    <a:pt x="241049" y="1038119"/>
                  </a:lnTo>
                  <a:lnTo>
                    <a:pt x="257119" y="1104592"/>
                  </a:lnTo>
                  <a:lnTo>
                    <a:pt x="273189" y="1171065"/>
                  </a:lnTo>
                  <a:lnTo>
                    <a:pt x="289259" y="1237539"/>
                  </a:lnTo>
                  <a:lnTo>
                    <a:pt x="305329" y="1304012"/>
                  </a:lnTo>
                  <a:lnTo>
                    <a:pt x="321399" y="1370486"/>
                  </a:lnTo>
                  <a:lnTo>
                    <a:pt x="337469" y="1436959"/>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3014042" y="2010359"/>
              <a:ext cx="201750" cy="1437253"/>
            </a:xfrm>
            <a:custGeom>
              <a:avLst/>
              <a:gdLst/>
              <a:ahLst/>
              <a:cxnLst/>
              <a:rect l="0" t="0" r="0" b="0"/>
              <a:pathLst>
                <a:path w="201750" h="1437253">
                  <a:moveTo>
                    <a:pt x="201750" y="1434420"/>
                  </a:moveTo>
                  <a:lnTo>
                    <a:pt x="198390" y="1366114"/>
                  </a:lnTo>
                  <a:lnTo>
                    <a:pt x="195031" y="1297809"/>
                  </a:lnTo>
                  <a:lnTo>
                    <a:pt x="191672" y="1229503"/>
                  </a:lnTo>
                  <a:lnTo>
                    <a:pt x="188312" y="1161197"/>
                  </a:lnTo>
                  <a:lnTo>
                    <a:pt x="184953" y="1092891"/>
                  </a:lnTo>
                  <a:lnTo>
                    <a:pt x="181593" y="1024586"/>
                  </a:lnTo>
                  <a:lnTo>
                    <a:pt x="178234" y="956280"/>
                  </a:lnTo>
                  <a:lnTo>
                    <a:pt x="174875" y="887974"/>
                  </a:lnTo>
                  <a:lnTo>
                    <a:pt x="171515" y="819668"/>
                  </a:lnTo>
                  <a:lnTo>
                    <a:pt x="168156" y="751363"/>
                  </a:lnTo>
                  <a:lnTo>
                    <a:pt x="164796" y="683057"/>
                  </a:lnTo>
                  <a:lnTo>
                    <a:pt x="161437" y="614751"/>
                  </a:lnTo>
                  <a:lnTo>
                    <a:pt x="158078" y="546445"/>
                  </a:lnTo>
                  <a:lnTo>
                    <a:pt x="154718" y="478140"/>
                  </a:lnTo>
                  <a:lnTo>
                    <a:pt x="151359" y="409834"/>
                  </a:lnTo>
                  <a:lnTo>
                    <a:pt x="147999" y="341528"/>
                  </a:lnTo>
                  <a:lnTo>
                    <a:pt x="144640" y="273222"/>
                  </a:lnTo>
                  <a:lnTo>
                    <a:pt x="141281" y="204917"/>
                  </a:lnTo>
                  <a:lnTo>
                    <a:pt x="137921" y="136611"/>
                  </a:lnTo>
                  <a:lnTo>
                    <a:pt x="134562" y="68305"/>
                  </a:lnTo>
                  <a:lnTo>
                    <a:pt x="131202" y="0"/>
                  </a:lnTo>
                  <a:lnTo>
                    <a:pt x="65508" y="4350"/>
                  </a:lnTo>
                  <a:lnTo>
                    <a:pt x="0" y="10928"/>
                  </a:lnTo>
                  <a:lnTo>
                    <a:pt x="7987" y="78848"/>
                  </a:lnTo>
                  <a:lnTo>
                    <a:pt x="15974" y="146768"/>
                  </a:lnTo>
                  <a:lnTo>
                    <a:pt x="23962" y="214689"/>
                  </a:lnTo>
                  <a:lnTo>
                    <a:pt x="31949" y="282609"/>
                  </a:lnTo>
                  <a:lnTo>
                    <a:pt x="39936" y="350529"/>
                  </a:lnTo>
                  <a:lnTo>
                    <a:pt x="47924" y="418449"/>
                  </a:lnTo>
                  <a:lnTo>
                    <a:pt x="55911" y="486370"/>
                  </a:lnTo>
                  <a:lnTo>
                    <a:pt x="63898" y="554290"/>
                  </a:lnTo>
                  <a:lnTo>
                    <a:pt x="71886" y="622210"/>
                  </a:lnTo>
                  <a:lnTo>
                    <a:pt x="79873" y="690130"/>
                  </a:lnTo>
                  <a:lnTo>
                    <a:pt x="87860" y="758051"/>
                  </a:lnTo>
                  <a:lnTo>
                    <a:pt x="95848" y="825971"/>
                  </a:lnTo>
                  <a:lnTo>
                    <a:pt x="103835" y="893891"/>
                  </a:lnTo>
                  <a:lnTo>
                    <a:pt x="111823" y="961811"/>
                  </a:lnTo>
                  <a:lnTo>
                    <a:pt x="119810" y="1029732"/>
                  </a:lnTo>
                  <a:lnTo>
                    <a:pt x="127797" y="1097652"/>
                  </a:lnTo>
                  <a:lnTo>
                    <a:pt x="135785" y="1165572"/>
                  </a:lnTo>
                  <a:lnTo>
                    <a:pt x="143772" y="1233492"/>
                  </a:lnTo>
                  <a:lnTo>
                    <a:pt x="151759" y="1301413"/>
                  </a:lnTo>
                  <a:lnTo>
                    <a:pt x="159747" y="1369333"/>
                  </a:lnTo>
                  <a:lnTo>
                    <a:pt x="167734" y="1437253"/>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145245" y="2008037"/>
              <a:ext cx="93038" cy="1436742"/>
            </a:xfrm>
            <a:custGeom>
              <a:avLst/>
              <a:gdLst/>
              <a:ahLst/>
              <a:cxnLst/>
              <a:rect l="0" t="0" r="0" b="0"/>
              <a:pathLst>
                <a:path w="93038" h="1436742">
                  <a:moveTo>
                    <a:pt x="93038" y="1436140"/>
                  </a:moveTo>
                  <a:lnTo>
                    <a:pt x="92738" y="1367752"/>
                  </a:lnTo>
                  <a:lnTo>
                    <a:pt x="92439" y="1299365"/>
                  </a:lnTo>
                  <a:lnTo>
                    <a:pt x="92140" y="1230977"/>
                  </a:lnTo>
                  <a:lnTo>
                    <a:pt x="91840" y="1162589"/>
                  </a:lnTo>
                  <a:lnTo>
                    <a:pt x="91541" y="1094202"/>
                  </a:lnTo>
                  <a:lnTo>
                    <a:pt x="91241" y="1025814"/>
                  </a:lnTo>
                  <a:lnTo>
                    <a:pt x="90942" y="957426"/>
                  </a:lnTo>
                  <a:lnTo>
                    <a:pt x="90643" y="889039"/>
                  </a:lnTo>
                  <a:lnTo>
                    <a:pt x="90343" y="820651"/>
                  </a:lnTo>
                  <a:lnTo>
                    <a:pt x="90044" y="752264"/>
                  </a:lnTo>
                  <a:lnTo>
                    <a:pt x="89745" y="683876"/>
                  </a:lnTo>
                  <a:lnTo>
                    <a:pt x="89445" y="615488"/>
                  </a:lnTo>
                  <a:lnTo>
                    <a:pt x="89146" y="547101"/>
                  </a:lnTo>
                  <a:lnTo>
                    <a:pt x="88846" y="478713"/>
                  </a:lnTo>
                  <a:lnTo>
                    <a:pt x="88547" y="410325"/>
                  </a:lnTo>
                  <a:lnTo>
                    <a:pt x="88248" y="341938"/>
                  </a:lnTo>
                  <a:lnTo>
                    <a:pt x="87948" y="273550"/>
                  </a:lnTo>
                  <a:lnTo>
                    <a:pt x="87649" y="205162"/>
                  </a:lnTo>
                  <a:lnTo>
                    <a:pt x="87349" y="136775"/>
                  </a:lnTo>
                  <a:lnTo>
                    <a:pt x="87050" y="68387"/>
                  </a:lnTo>
                  <a:lnTo>
                    <a:pt x="86751" y="0"/>
                  </a:lnTo>
                  <a:lnTo>
                    <a:pt x="0" y="2322"/>
                  </a:lnTo>
                  <a:lnTo>
                    <a:pt x="3359" y="70627"/>
                  </a:lnTo>
                  <a:lnTo>
                    <a:pt x="6718" y="138933"/>
                  </a:lnTo>
                  <a:lnTo>
                    <a:pt x="10078" y="207239"/>
                  </a:lnTo>
                  <a:lnTo>
                    <a:pt x="13437" y="275544"/>
                  </a:lnTo>
                  <a:lnTo>
                    <a:pt x="16796" y="343850"/>
                  </a:lnTo>
                  <a:lnTo>
                    <a:pt x="20156" y="412156"/>
                  </a:lnTo>
                  <a:lnTo>
                    <a:pt x="23515" y="480462"/>
                  </a:lnTo>
                  <a:lnTo>
                    <a:pt x="26875" y="548767"/>
                  </a:lnTo>
                  <a:lnTo>
                    <a:pt x="30234" y="617073"/>
                  </a:lnTo>
                  <a:lnTo>
                    <a:pt x="33593" y="685379"/>
                  </a:lnTo>
                  <a:lnTo>
                    <a:pt x="36953" y="753685"/>
                  </a:lnTo>
                  <a:lnTo>
                    <a:pt x="40312" y="821990"/>
                  </a:lnTo>
                  <a:lnTo>
                    <a:pt x="43672" y="890296"/>
                  </a:lnTo>
                  <a:lnTo>
                    <a:pt x="47031" y="958602"/>
                  </a:lnTo>
                  <a:lnTo>
                    <a:pt x="50390" y="1026908"/>
                  </a:lnTo>
                  <a:lnTo>
                    <a:pt x="53750" y="1095213"/>
                  </a:lnTo>
                  <a:lnTo>
                    <a:pt x="57109" y="1163519"/>
                  </a:lnTo>
                  <a:lnTo>
                    <a:pt x="60469" y="1231825"/>
                  </a:lnTo>
                  <a:lnTo>
                    <a:pt x="63828" y="1300131"/>
                  </a:lnTo>
                  <a:lnTo>
                    <a:pt x="67187" y="1368436"/>
                  </a:lnTo>
                  <a:lnTo>
                    <a:pt x="70547" y="1436742"/>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3231996" y="2008018"/>
              <a:ext cx="8487" cy="1436159"/>
            </a:xfrm>
            <a:custGeom>
              <a:avLst/>
              <a:gdLst/>
              <a:ahLst/>
              <a:cxnLst/>
              <a:rect l="0" t="0" r="0" b="0"/>
              <a:pathLst>
                <a:path w="8487" h="1436159">
                  <a:moveTo>
                    <a:pt x="8487" y="1436154"/>
                  </a:moveTo>
                  <a:lnTo>
                    <a:pt x="8487" y="1367765"/>
                  </a:lnTo>
                  <a:lnTo>
                    <a:pt x="8487" y="1299377"/>
                  </a:lnTo>
                  <a:lnTo>
                    <a:pt x="8487" y="1230989"/>
                  </a:lnTo>
                  <a:lnTo>
                    <a:pt x="8487" y="1162601"/>
                  </a:lnTo>
                  <a:lnTo>
                    <a:pt x="8487" y="1094212"/>
                  </a:lnTo>
                  <a:lnTo>
                    <a:pt x="8487" y="1025824"/>
                  </a:lnTo>
                  <a:lnTo>
                    <a:pt x="8487" y="957436"/>
                  </a:lnTo>
                  <a:lnTo>
                    <a:pt x="8487" y="889047"/>
                  </a:lnTo>
                  <a:lnTo>
                    <a:pt x="8487" y="820659"/>
                  </a:lnTo>
                  <a:lnTo>
                    <a:pt x="8487" y="752271"/>
                  </a:lnTo>
                  <a:lnTo>
                    <a:pt x="8487" y="683882"/>
                  </a:lnTo>
                  <a:lnTo>
                    <a:pt x="8487" y="615494"/>
                  </a:lnTo>
                  <a:lnTo>
                    <a:pt x="8487" y="547106"/>
                  </a:lnTo>
                  <a:lnTo>
                    <a:pt x="8487" y="478718"/>
                  </a:lnTo>
                  <a:lnTo>
                    <a:pt x="8487" y="410329"/>
                  </a:lnTo>
                  <a:lnTo>
                    <a:pt x="8487" y="341941"/>
                  </a:lnTo>
                  <a:lnTo>
                    <a:pt x="8487" y="273553"/>
                  </a:lnTo>
                  <a:lnTo>
                    <a:pt x="8487" y="205164"/>
                  </a:lnTo>
                  <a:lnTo>
                    <a:pt x="8487" y="136776"/>
                  </a:lnTo>
                  <a:lnTo>
                    <a:pt x="8487" y="68388"/>
                  </a:lnTo>
                  <a:lnTo>
                    <a:pt x="8487" y="0"/>
                  </a:lnTo>
                  <a:lnTo>
                    <a:pt x="0" y="18"/>
                  </a:lnTo>
                  <a:lnTo>
                    <a:pt x="299" y="68406"/>
                  </a:lnTo>
                  <a:lnTo>
                    <a:pt x="598" y="136793"/>
                  </a:lnTo>
                  <a:lnTo>
                    <a:pt x="898" y="205181"/>
                  </a:lnTo>
                  <a:lnTo>
                    <a:pt x="1197" y="273569"/>
                  </a:lnTo>
                  <a:lnTo>
                    <a:pt x="1496" y="341956"/>
                  </a:lnTo>
                  <a:lnTo>
                    <a:pt x="1796" y="410344"/>
                  </a:lnTo>
                  <a:lnTo>
                    <a:pt x="2095" y="478732"/>
                  </a:lnTo>
                  <a:lnTo>
                    <a:pt x="2395" y="547119"/>
                  </a:lnTo>
                  <a:lnTo>
                    <a:pt x="2694" y="615507"/>
                  </a:lnTo>
                  <a:lnTo>
                    <a:pt x="2993" y="683895"/>
                  </a:lnTo>
                  <a:lnTo>
                    <a:pt x="3293" y="752282"/>
                  </a:lnTo>
                  <a:lnTo>
                    <a:pt x="3592" y="820670"/>
                  </a:lnTo>
                  <a:lnTo>
                    <a:pt x="3892" y="889057"/>
                  </a:lnTo>
                  <a:lnTo>
                    <a:pt x="4191" y="957445"/>
                  </a:lnTo>
                  <a:lnTo>
                    <a:pt x="4490" y="1025833"/>
                  </a:lnTo>
                  <a:lnTo>
                    <a:pt x="4790" y="1094220"/>
                  </a:lnTo>
                  <a:lnTo>
                    <a:pt x="5089" y="1162608"/>
                  </a:lnTo>
                  <a:lnTo>
                    <a:pt x="5388" y="1230996"/>
                  </a:lnTo>
                  <a:lnTo>
                    <a:pt x="5688" y="1299383"/>
                  </a:lnTo>
                  <a:lnTo>
                    <a:pt x="5987" y="1367771"/>
                  </a:lnTo>
                  <a:lnTo>
                    <a:pt x="6287" y="1436159"/>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13" name="tx13"/>
            <p:cNvSpPr/>
            <p:nvPr/>
          </p:nvSpPr>
          <p:spPr>
            <a:xfrm>
              <a:off x="2993397" y="3868593"/>
              <a:ext cx="494174" cy="155832"/>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1.2m</a:t>
              </a:r>
            </a:p>
          </p:txBody>
        </p:sp>
        <p:sp>
          <p:nvSpPr>
            <p:cNvPr id="14" name="tx14"/>
            <p:cNvSpPr/>
            <p:nvPr/>
          </p:nvSpPr>
          <p:spPr>
            <a:xfrm>
              <a:off x="5735994" y="2843375"/>
              <a:ext cx="2865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non vaccinés (% du total non vacciné)</a:t>
              </a:r>
            </a:p>
          </p:txBody>
        </p:sp>
        <p:sp>
          <p:nvSpPr>
            <p:cNvPr id="15" name="rc15"/>
            <p:cNvSpPr/>
            <p:nvPr/>
          </p:nvSpPr>
          <p:spPr>
            <a:xfrm>
              <a:off x="5744994" y="306776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5744994" y="328722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5744994" y="350668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5744994" y="372613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5744994" y="394559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5744994" y="416504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5744994" y="438450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5744994" y="460396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5744994" y="482341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24" name="tx24"/>
            <p:cNvSpPr/>
            <p:nvPr/>
          </p:nvSpPr>
          <p:spPr>
            <a:xfrm>
              <a:off x="6025040" y="3103613"/>
              <a:ext cx="129206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RDC: 788,000 (63.8%) </a:t>
              </a:r>
            </a:p>
          </p:txBody>
        </p:sp>
        <p:sp>
          <p:nvSpPr>
            <p:cNvPr id="25" name="tx25"/>
            <p:cNvSpPr/>
            <p:nvPr/>
          </p:nvSpPr>
          <p:spPr>
            <a:xfrm>
              <a:off x="6025040" y="3323069"/>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Cameroun: 132,000 (10.7%) </a:t>
              </a:r>
            </a:p>
          </p:txBody>
        </p:sp>
        <p:sp>
          <p:nvSpPr>
            <p:cNvPr id="26" name="tx26"/>
            <p:cNvSpPr/>
            <p:nvPr/>
          </p:nvSpPr>
          <p:spPr>
            <a:xfrm>
              <a:off x="6025040" y="3542525"/>
              <a:ext cx="129839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Tchad: 121,000 (9.8%) </a:t>
              </a:r>
            </a:p>
          </p:txBody>
        </p:sp>
        <p:sp>
          <p:nvSpPr>
            <p:cNvPr id="27" name="tx27"/>
            <p:cNvSpPr/>
            <p:nvPr/>
          </p:nvSpPr>
          <p:spPr>
            <a:xfrm>
              <a:off x="6025040" y="3761981"/>
              <a:ext cx="21930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République centrafricaine: 97,000 (7.9%) </a:t>
              </a:r>
            </a:p>
          </p:txBody>
        </p:sp>
        <p:sp>
          <p:nvSpPr>
            <p:cNvPr id="28" name="tx28"/>
            <p:cNvSpPr/>
            <p:nvPr/>
          </p:nvSpPr>
          <p:spPr>
            <a:xfrm>
              <a:off x="6025040" y="3981437"/>
              <a:ext cx="12176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Burundi: 50,000 (4%) </a:t>
              </a:r>
            </a:p>
          </p:txBody>
        </p:sp>
        <p:sp>
          <p:nvSpPr>
            <p:cNvPr id="29" name="tx29"/>
            <p:cNvSpPr/>
            <p:nvPr/>
          </p:nvSpPr>
          <p:spPr>
            <a:xfrm>
              <a:off x="6025040" y="4200893"/>
              <a:ext cx="12611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Gabon: 24,000 (1.9%) </a:t>
              </a:r>
            </a:p>
          </p:txBody>
        </p:sp>
        <p:sp>
          <p:nvSpPr>
            <p:cNvPr id="30" name="tx30"/>
            <p:cNvSpPr/>
            <p:nvPr/>
          </p:nvSpPr>
          <p:spPr>
            <a:xfrm>
              <a:off x="6025040" y="4420349"/>
              <a:ext cx="12549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Congo: 13,000 (1.1%) </a:t>
              </a:r>
            </a:p>
          </p:txBody>
        </p:sp>
        <p:sp>
          <p:nvSpPr>
            <p:cNvPr id="31" name="tx31"/>
            <p:cNvSpPr/>
            <p:nvPr/>
          </p:nvSpPr>
          <p:spPr>
            <a:xfrm>
              <a:off x="6025040" y="4639805"/>
              <a:ext cx="17799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Guinée équatoriale: 9,000 (&lt;1%) </a:t>
              </a:r>
            </a:p>
          </p:txBody>
        </p:sp>
        <p:sp>
          <p:nvSpPr>
            <p:cNvPr id="32" name="tx32"/>
            <p:cNvSpPr/>
            <p:nvPr/>
          </p:nvSpPr>
          <p:spPr>
            <a:xfrm>
              <a:off x="6025040" y="4859261"/>
              <a:ext cx="19877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Sao Tomé-et-Principe: &lt;1,000 (&lt;1%) </a:t>
              </a:r>
            </a:p>
          </p:txBody>
        </p:sp>
        <p:sp>
          <p:nvSpPr>
            <p:cNvPr id="33" name="tx33"/>
            <p:cNvSpPr/>
            <p:nvPr/>
          </p:nvSpPr>
          <p:spPr>
            <a:xfrm>
              <a:off x="816974" y="1330710"/>
              <a:ext cx="34384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DTP1 non vaccinés (% du total non vacciné)</a:t>
              </a:r>
            </a:p>
          </p:txBody>
        </p:sp>
        <p:sp>
          <p:nvSpPr>
            <p:cNvPr id="34" name="tx34"/>
            <p:cNvSpPr/>
            <p:nvPr/>
          </p:nvSpPr>
          <p:spPr>
            <a:xfrm>
              <a:off x="1365436" y="6422682"/>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5" name="tx35"/>
            <p:cNvSpPr/>
            <p:nvPr/>
          </p:nvSpPr>
          <p:spPr>
            <a:xfrm>
              <a:off x="606691" y="6535743"/>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36" name="tx36"/>
            <p:cNvSpPr/>
            <p:nvPr/>
          </p:nvSpPr>
          <p:spPr>
            <a:xfrm>
              <a:off x="1440198" y="6657753"/>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3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un pays représentait plus de la moitié (63,8 %) de l’ensemble des enfants n’ayant reçu aucune dose, selon le rapport « Central Africa ».
La RDC comptait le plus grand nombre d’enfants n’ayant pas reçu le DTP1 (n = 788 000), soit environ 63,8 % de l’ensemble des enfants n’ayant reçu aucune dose en Central Africa (n = 1,2 million).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3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un pays représentait plus de la moitié de l'ensemble des enfants n'ayant reçu aucune dose, selon Central Africa, la République démocratique du Congo (RDC) en constituant la part la plus importante.</a:t>
            </a:r>
          </a:p>
        </p:txBody>
      </p:sp>
      <p:grpSp>
        <p:nvGrpSpPr>
          <p:cNvPr id="39" name="Group 38"/>
          <p:cNvGrpSpPr/>
          <p:nvPr/>
        </p:nvGrpSpPr>
        <p:grpSpPr>
          <a:xfrm>
            <a:off x="292608" y="914400"/>
            <a:ext cx="8595360" cy="28575"/>
            <a:chOff x="292608" y="914400"/>
            <a:chExt cx="8595360" cy="28575"/>
          </a:xfrm>
        </p:grpSpPr>
        <p:sp>
          <p:nvSpPr>
            <p:cNvPr id="4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1"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31743" y="4479503"/>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31743" y="3742251"/>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31743" y="3004999"/>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31743" y="2267747"/>
              <a:ext cx="8242667" cy="0"/>
            </a:xfrm>
            <a:custGeom>
              <a:avLst/>
              <a:gdLst/>
              <a:ahLst/>
              <a:cxnLst/>
              <a:rect l="0" t="0" r="0" b="0"/>
              <a:pathLst>
                <a:path w="8242667">
                  <a:moveTo>
                    <a:pt x="0" y="0"/>
                  </a:moveTo>
                  <a:lnTo>
                    <a:pt x="8242667" y="0"/>
                  </a:lnTo>
                  <a:lnTo>
                    <a:pt x="824266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31743" y="4848129"/>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31743" y="4110877"/>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31743" y="3373625"/>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31743" y="2636373"/>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31743" y="1899122"/>
              <a:ext cx="8242667" cy="0"/>
            </a:xfrm>
            <a:custGeom>
              <a:avLst/>
              <a:gdLst/>
              <a:ahLst/>
              <a:cxnLst/>
              <a:rect l="0" t="0" r="0" b="0"/>
              <a:pathLst>
                <a:path w="8242667">
                  <a:moveTo>
                    <a:pt x="0" y="0"/>
                  </a:moveTo>
                  <a:lnTo>
                    <a:pt x="8242667" y="0"/>
                  </a:lnTo>
                  <a:lnTo>
                    <a:pt x="824266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369308"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65250"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161192"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57135"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953077"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849019"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44961"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640903"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536845" y="1592905"/>
              <a:ext cx="0" cy="3255223"/>
            </a:xfrm>
            <a:custGeom>
              <a:avLst/>
              <a:gdLst/>
              <a:ahLst/>
              <a:cxnLst/>
              <a:rect l="0" t="0" r="0" b="0"/>
              <a:pathLst>
                <a:path h="3255223">
                  <a:moveTo>
                    <a:pt x="0" y="325522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4549903" y="4663680"/>
              <a:ext cx="806347" cy="184449"/>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1862076" y="4360636"/>
              <a:ext cx="806347" cy="487493"/>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3653961" y="4488737"/>
              <a:ext cx="806347" cy="359391"/>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2758018" y="4402615"/>
              <a:ext cx="806347" cy="445513"/>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6341787" y="4798888"/>
              <a:ext cx="806347" cy="49241"/>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966134" y="1941679"/>
              <a:ext cx="806347" cy="2906449"/>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7237729" y="4815675"/>
              <a:ext cx="806347" cy="32453"/>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445845" y="4761030"/>
              <a:ext cx="806347" cy="87098"/>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8133671" y="4844955"/>
              <a:ext cx="806347" cy="3173"/>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31" name="tx31"/>
            <p:cNvSpPr/>
            <p:nvPr/>
          </p:nvSpPr>
          <p:spPr>
            <a:xfrm rot="-5400000">
              <a:off x="1165546" y="2169346"/>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788,000</a:t>
              </a:r>
            </a:p>
          </p:txBody>
        </p:sp>
        <p:sp>
          <p:nvSpPr>
            <p:cNvPr id="32" name="tx32"/>
            <p:cNvSpPr/>
            <p:nvPr/>
          </p:nvSpPr>
          <p:spPr>
            <a:xfrm rot="-5400000">
              <a:off x="4779459" y="438495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50,000</a:t>
              </a:r>
            </a:p>
          </p:txBody>
        </p:sp>
        <p:sp>
          <p:nvSpPr>
            <p:cNvPr id="33" name="tx33"/>
            <p:cNvSpPr/>
            <p:nvPr/>
          </p:nvSpPr>
          <p:spPr>
            <a:xfrm rot="-5400000">
              <a:off x="2061488" y="4039703"/>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132,000</a:t>
              </a:r>
            </a:p>
          </p:txBody>
        </p:sp>
        <p:sp>
          <p:nvSpPr>
            <p:cNvPr id="34" name="tx34"/>
            <p:cNvSpPr/>
            <p:nvPr/>
          </p:nvSpPr>
          <p:spPr>
            <a:xfrm rot="-5400000">
              <a:off x="3883517" y="4210007"/>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97,000</a:t>
              </a:r>
            </a:p>
          </p:txBody>
        </p:sp>
        <p:sp>
          <p:nvSpPr>
            <p:cNvPr id="35" name="tx35"/>
            <p:cNvSpPr/>
            <p:nvPr/>
          </p:nvSpPr>
          <p:spPr>
            <a:xfrm rot="-5400000">
              <a:off x="2957430" y="4081683"/>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121,000</a:t>
              </a:r>
            </a:p>
          </p:txBody>
        </p:sp>
        <p:sp>
          <p:nvSpPr>
            <p:cNvPr id="36" name="tx36"/>
            <p:cNvSpPr/>
            <p:nvPr/>
          </p:nvSpPr>
          <p:spPr>
            <a:xfrm rot="-5400000">
              <a:off x="6571344" y="4520158"/>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13,000</a:t>
              </a:r>
            </a:p>
          </p:txBody>
        </p:sp>
        <p:sp>
          <p:nvSpPr>
            <p:cNvPr id="37" name="tx37"/>
            <p:cNvSpPr/>
            <p:nvPr/>
          </p:nvSpPr>
          <p:spPr>
            <a:xfrm rot="-5400000">
              <a:off x="7497431" y="4579148"/>
              <a:ext cx="271277"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9,000</a:t>
              </a:r>
            </a:p>
          </p:txBody>
        </p:sp>
        <p:sp>
          <p:nvSpPr>
            <p:cNvPr id="38" name="tx38"/>
            <p:cNvSpPr/>
            <p:nvPr/>
          </p:nvSpPr>
          <p:spPr>
            <a:xfrm rot="-5400000">
              <a:off x="5675401" y="4482300"/>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24,000</a:t>
              </a:r>
            </a:p>
          </p:txBody>
        </p:sp>
        <p:sp>
          <p:nvSpPr>
            <p:cNvPr id="39" name="tx39"/>
            <p:cNvSpPr/>
            <p:nvPr/>
          </p:nvSpPr>
          <p:spPr>
            <a:xfrm rot="-5400000">
              <a:off x="8361719" y="4564113"/>
              <a:ext cx="334583"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&lt;1,000</a:t>
              </a:r>
            </a:p>
          </p:txBody>
        </p:sp>
        <p:sp>
          <p:nvSpPr>
            <p:cNvPr id="40" name="tx40"/>
            <p:cNvSpPr/>
            <p:nvPr/>
          </p:nvSpPr>
          <p:spPr>
            <a:xfrm>
              <a:off x="632414" y="4806438"/>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41" name="tx41"/>
            <p:cNvSpPr/>
            <p:nvPr/>
          </p:nvSpPr>
          <p:spPr>
            <a:xfrm>
              <a:off x="508103" y="4069186"/>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200K</a:t>
              </a:r>
            </a:p>
          </p:txBody>
        </p:sp>
        <p:sp>
          <p:nvSpPr>
            <p:cNvPr id="42" name="tx42"/>
            <p:cNvSpPr/>
            <p:nvPr/>
          </p:nvSpPr>
          <p:spPr>
            <a:xfrm>
              <a:off x="508103" y="3331934"/>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400K</a:t>
              </a:r>
            </a:p>
          </p:txBody>
        </p:sp>
        <p:sp>
          <p:nvSpPr>
            <p:cNvPr id="43" name="tx43"/>
            <p:cNvSpPr/>
            <p:nvPr/>
          </p:nvSpPr>
          <p:spPr>
            <a:xfrm>
              <a:off x="508103" y="2594682"/>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600K</a:t>
              </a:r>
            </a:p>
          </p:txBody>
        </p:sp>
        <p:sp>
          <p:nvSpPr>
            <p:cNvPr id="44" name="tx44"/>
            <p:cNvSpPr/>
            <p:nvPr/>
          </p:nvSpPr>
          <p:spPr>
            <a:xfrm>
              <a:off x="508103" y="1857430"/>
              <a:ext cx="26100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800K</a:t>
              </a:r>
            </a:p>
          </p:txBody>
        </p:sp>
        <p:sp>
          <p:nvSpPr>
            <p:cNvPr id="45" name="tx45"/>
            <p:cNvSpPr/>
            <p:nvPr/>
          </p:nvSpPr>
          <p:spPr>
            <a:xfrm rot="-2700000">
              <a:off x="1189958" y="4982320"/>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46" name="tx46"/>
            <p:cNvSpPr/>
            <p:nvPr/>
          </p:nvSpPr>
          <p:spPr>
            <a:xfrm rot="-2700000">
              <a:off x="1847185" y="5081199"/>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47" name="tx47"/>
            <p:cNvSpPr/>
            <p:nvPr/>
          </p:nvSpPr>
          <p:spPr>
            <a:xfrm rot="-2700000">
              <a:off x="2923888" y="5007745"/>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48" name="tx48"/>
            <p:cNvSpPr/>
            <p:nvPr/>
          </p:nvSpPr>
          <p:spPr>
            <a:xfrm rot="-2700000">
              <a:off x="2995294" y="5327014"/>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49" name="tx49"/>
            <p:cNvSpPr/>
            <p:nvPr/>
          </p:nvSpPr>
          <p:spPr>
            <a:xfrm rot="-2700000">
              <a:off x="4652099" y="503411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50" name="tx50"/>
            <p:cNvSpPr/>
            <p:nvPr/>
          </p:nvSpPr>
          <p:spPr>
            <a:xfrm rot="-2700000">
              <a:off x="5589926" y="501535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51" name="tx51"/>
            <p:cNvSpPr/>
            <p:nvPr/>
          </p:nvSpPr>
          <p:spPr>
            <a:xfrm rot="-2700000">
              <a:off x="6483345" y="4994240"/>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52" name="tx52"/>
            <p:cNvSpPr/>
            <p:nvPr/>
          </p:nvSpPr>
          <p:spPr>
            <a:xfrm rot="-2700000">
              <a:off x="6854715" y="5212835"/>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53" name="tx53"/>
            <p:cNvSpPr/>
            <p:nvPr/>
          </p:nvSpPr>
          <p:spPr>
            <a:xfrm rot="-2700000">
              <a:off x="7628994" y="5263229"/>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54" name="tx54"/>
            <p:cNvSpPr/>
            <p:nvPr/>
          </p:nvSpPr>
          <p:spPr>
            <a:xfrm rot="-5400000">
              <a:off x="27196" y="3168812"/>
              <a:ext cx="73001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zéro dose</a:t>
              </a:r>
            </a:p>
          </p:txBody>
        </p:sp>
        <p:sp>
          <p:nvSpPr>
            <p:cNvPr id="55" name="tx55"/>
            <p:cNvSpPr/>
            <p:nvPr/>
          </p:nvSpPr>
          <p:spPr>
            <a:xfrm>
              <a:off x="3036885" y="6281727"/>
              <a:ext cx="135075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DTC1 Couverture (%)</a:t>
              </a:r>
            </a:p>
          </p:txBody>
        </p:sp>
        <p:sp>
          <p:nvSpPr>
            <p:cNvPr id="56" name="rc56"/>
            <p:cNvSpPr/>
            <p:nvPr/>
          </p:nvSpPr>
          <p:spPr>
            <a:xfrm>
              <a:off x="4466226" y="626210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5014437" y="626210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5658911" y="626210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303384" y="6262104"/>
              <a:ext cx="201455"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60" name="tx60"/>
            <p:cNvSpPr/>
            <p:nvPr/>
          </p:nvSpPr>
          <p:spPr>
            <a:xfrm>
              <a:off x="4746271" y="6321141"/>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61" name="tx61"/>
            <p:cNvSpPr/>
            <p:nvPr/>
          </p:nvSpPr>
          <p:spPr>
            <a:xfrm>
              <a:off x="5294482"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62" name="tx62"/>
            <p:cNvSpPr/>
            <p:nvPr/>
          </p:nvSpPr>
          <p:spPr>
            <a:xfrm>
              <a:off x="5938956"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63" name="tx63"/>
            <p:cNvSpPr/>
            <p:nvPr/>
          </p:nvSpPr>
          <p:spPr>
            <a:xfrm>
              <a:off x="6583429" y="6321141"/>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64" name="tx64"/>
            <p:cNvSpPr/>
            <p:nvPr/>
          </p:nvSpPr>
          <p:spPr>
            <a:xfrm>
              <a:off x="831743" y="1330710"/>
              <a:ext cx="557681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Nombre </a:t>
              </a:r>
              <a:r>
                <a:rPr sz="1320" dirty="0" err="1">
                  <a:solidFill>
                    <a:srgbClr val="000000">
                      <a:alpha val="100000"/>
                    </a:srgbClr>
                  </a:solidFill>
                  <a:latin typeface="Arial"/>
                  <a:cs typeface="Arial"/>
                </a:rPr>
                <a:t>d'enfants</a:t>
              </a:r>
              <a:r>
                <a:rPr sz="1320" dirty="0">
                  <a:solidFill>
                    <a:srgbClr val="000000">
                      <a:alpha val="100000"/>
                    </a:srgbClr>
                  </a:solidFill>
                  <a:latin typeface="Arial"/>
                  <a:cs typeface="Arial"/>
                </a:rPr>
                <a:t> </a:t>
              </a:r>
              <a:r>
                <a:rPr sz="1320" dirty="0" err="1">
                  <a:solidFill>
                    <a:srgbClr val="000000">
                      <a:alpha val="100000"/>
                    </a:srgbClr>
                  </a:solidFill>
                  <a:latin typeface="Arial"/>
                  <a:cs typeface="Arial"/>
                </a:rPr>
                <a:t>zéro</a:t>
              </a:r>
              <a:r>
                <a:rPr sz="1320" dirty="0">
                  <a:solidFill>
                    <a:srgbClr val="000000">
                      <a:alpha val="100000"/>
                    </a:srgbClr>
                  </a:solidFill>
                  <a:latin typeface="Arial"/>
                  <a:cs typeface="Arial"/>
                </a:rPr>
                <a:t> dose, par pays, Central Africa, 2025</a:t>
              </a:r>
            </a:p>
          </p:txBody>
        </p:sp>
        <p:sp>
          <p:nvSpPr>
            <p:cNvPr id="65" name="tx65"/>
            <p:cNvSpPr/>
            <p:nvPr/>
          </p:nvSpPr>
          <p:spPr>
            <a:xfrm>
              <a:off x="4775852" y="65944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le nombre d’enfants n’ayant reçu aucune dose en 2025, par pays, sur Central Africa. La couleur des barres dépend du taux de couverture du DTC1.
En 2025, la RDC comptait le plus grand nombre absolu d’enfants n’ayant reçu aucune dose, avec un taux de couverture du DTC1 de 82 %.
Le nombre d’enfants non vaccinés dépend à la fois de la taille de la cohorte de naissance et des performances du programme. Par conséquent, les pays dont les cohortes de naissance sont importantes peuvent encore compter un nombre élevé d’enfants non vaccinés, même si les taux de couverture sont élevés. Parallèlement, les pays affichant une couverture élevée auront également un nombre absolu plus important d’enfants vaccinés. Veuillez vous reporter aux cartes thermiques pour connaître la couverture par pays.</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Environ 75 % des enfants n'ayant reçu aucune dose de vaccin dans la région « Central Africa » vivent dans seulement trois pays, ce qui met en évidence les zones où une intensification des efforts pourrait avoir le plus grand impact régional sur le nombre d'enfants n'ayant reçu aucune dose.</a:t>
            </a:r>
          </a:p>
        </p:txBody>
      </p:sp>
      <p:grpSp>
        <p:nvGrpSpPr>
          <p:cNvPr id="68" name="Group 67"/>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0"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6804" y="5111316"/>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6804" y="4457917"/>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6804" y="3804519"/>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6804" y="3151120"/>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6804" y="2497722"/>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6804" y="1844323"/>
              <a:ext cx="8267606" cy="0"/>
            </a:xfrm>
            <a:custGeom>
              <a:avLst/>
              <a:gdLst/>
              <a:ahLst/>
              <a:cxnLst/>
              <a:rect l="0" t="0" r="0" b="0"/>
              <a:pathLst>
                <a:path w="8267606">
                  <a:moveTo>
                    <a:pt x="0" y="0"/>
                  </a:moveTo>
                  <a:lnTo>
                    <a:pt x="8267606" y="0"/>
                  </a:lnTo>
                  <a:lnTo>
                    <a:pt x="8267606"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6804" y="4784617"/>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6804" y="4131218"/>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6804" y="3477820"/>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6804" y="2824421"/>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6804" y="2171023"/>
              <a:ext cx="8267606" cy="0"/>
            </a:xfrm>
            <a:custGeom>
              <a:avLst/>
              <a:gdLst/>
              <a:ahLst/>
              <a:cxnLst/>
              <a:rect l="0" t="0" r="0" b="0"/>
              <a:pathLst>
                <a:path w="8267606">
                  <a:moveTo>
                    <a:pt x="0" y="0"/>
                  </a:moveTo>
                  <a:lnTo>
                    <a:pt x="8267606" y="0"/>
                  </a:lnTo>
                  <a:lnTo>
                    <a:pt x="826760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345996"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44649"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43302"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41954"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940607"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839260"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37913"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636566"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535219" y="1592905"/>
              <a:ext cx="0" cy="3753036"/>
            </a:xfrm>
            <a:custGeom>
              <a:avLst/>
              <a:gdLst/>
              <a:ahLst/>
              <a:cxnLst/>
              <a:rect l="0" t="0" r="0" b="0"/>
              <a:pathLst>
                <a:path h="3753036">
                  <a:moveTo>
                    <a:pt x="0" y="375303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6804" y="2824421"/>
              <a:ext cx="8267606" cy="0"/>
            </a:xfrm>
            <a:custGeom>
              <a:avLst/>
              <a:gdLst/>
              <a:ahLst/>
              <a:cxnLst/>
              <a:rect l="0" t="0" r="0" b="0"/>
              <a:pathLst>
                <a:path w="8267606">
                  <a:moveTo>
                    <a:pt x="0" y="0"/>
                  </a:moveTo>
                  <a:lnTo>
                    <a:pt x="8267606" y="0"/>
                  </a:lnTo>
                  <a:lnTo>
                    <a:pt x="8267606" y="0"/>
                  </a:lnTo>
                </a:path>
              </a:pathLst>
            </a:custGeom>
            <a:ln w="16260" cap="flat">
              <a:solidFill>
                <a:srgbClr val="7F7F7F">
                  <a:alpha val="100000"/>
                </a:srgbClr>
              </a:solidFill>
              <a:prstDash val="dash"/>
              <a:round/>
            </a:ln>
          </p:spPr>
          <p:txBody>
            <a:bodyPr/>
            <a:lstStyle/>
            <a:p>
              <a:endParaRPr/>
            </a:p>
          </p:txBody>
        </p:sp>
        <p:sp>
          <p:nvSpPr>
            <p:cNvPr id="25" name="rc25"/>
            <p:cNvSpPr/>
            <p:nvPr/>
          </p:nvSpPr>
          <p:spPr>
            <a:xfrm>
              <a:off x="941602" y="2824421"/>
              <a:ext cx="808787" cy="2350927"/>
            </a:xfrm>
            <a:prstGeom prst="rect">
              <a:avLst/>
            </a:prstGeom>
            <a:solidFill>
              <a:srgbClr val="0058AB">
                <a:alpha val="100000"/>
              </a:srgbClr>
            </a:solidFill>
          </p:spPr>
          <p:txBody>
            <a:bodyPr/>
            <a:lstStyle/>
            <a:p>
              <a:endParaRPr/>
            </a:p>
          </p:txBody>
        </p:sp>
        <p:sp>
          <p:nvSpPr>
            <p:cNvPr id="26" name="rc26"/>
            <p:cNvSpPr/>
            <p:nvPr/>
          </p:nvSpPr>
          <p:spPr>
            <a:xfrm>
              <a:off x="1840255" y="2824421"/>
              <a:ext cx="808787" cy="1379585"/>
            </a:xfrm>
            <a:prstGeom prst="rect">
              <a:avLst/>
            </a:prstGeom>
            <a:solidFill>
              <a:srgbClr val="0058AB">
                <a:alpha val="100000"/>
              </a:srgbClr>
            </a:solidFill>
          </p:spPr>
          <p:txBody>
            <a:bodyPr/>
            <a:lstStyle/>
            <a:p>
              <a:endParaRPr/>
            </a:p>
          </p:txBody>
        </p:sp>
        <p:sp>
          <p:nvSpPr>
            <p:cNvPr id="27" name="rc27"/>
            <p:cNvSpPr/>
            <p:nvPr/>
          </p:nvSpPr>
          <p:spPr>
            <a:xfrm>
              <a:off x="2738908" y="2824421"/>
              <a:ext cx="808787" cy="968336"/>
            </a:xfrm>
            <a:prstGeom prst="rect">
              <a:avLst/>
            </a:prstGeom>
            <a:solidFill>
              <a:srgbClr val="0058AB">
                <a:alpha val="100000"/>
              </a:srgbClr>
            </a:solidFill>
          </p:spPr>
          <p:txBody>
            <a:bodyPr/>
            <a:lstStyle/>
            <a:p>
              <a:endParaRPr/>
            </a:p>
          </p:txBody>
        </p:sp>
        <p:sp>
          <p:nvSpPr>
            <p:cNvPr id="28" name="rc28"/>
            <p:cNvSpPr/>
            <p:nvPr/>
          </p:nvSpPr>
          <p:spPr>
            <a:xfrm>
              <a:off x="3637561" y="2824421"/>
              <a:ext cx="808787" cy="355187"/>
            </a:xfrm>
            <a:prstGeom prst="rect">
              <a:avLst/>
            </a:prstGeom>
            <a:solidFill>
              <a:srgbClr val="0058AB">
                <a:alpha val="100000"/>
              </a:srgbClr>
            </a:solidFill>
          </p:spPr>
          <p:txBody>
            <a:bodyPr/>
            <a:lstStyle/>
            <a:p>
              <a:endParaRPr/>
            </a:p>
          </p:txBody>
        </p:sp>
        <p:sp>
          <p:nvSpPr>
            <p:cNvPr id="29" name="rc29"/>
            <p:cNvSpPr/>
            <p:nvPr/>
          </p:nvSpPr>
          <p:spPr>
            <a:xfrm>
              <a:off x="4536214" y="2824421"/>
              <a:ext cx="808787" cy="313761"/>
            </a:xfrm>
            <a:prstGeom prst="rect">
              <a:avLst/>
            </a:prstGeom>
            <a:solidFill>
              <a:srgbClr val="0058AB">
                <a:alpha val="100000"/>
              </a:srgbClr>
            </a:solidFill>
          </p:spPr>
          <p:txBody>
            <a:bodyPr/>
            <a:lstStyle/>
            <a:p>
              <a:endParaRPr/>
            </a:p>
          </p:txBody>
        </p:sp>
        <p:sp>
          <p:nvSpPr>
            <p:cNvPr id="30" name="rc30"/>
            <p:cNvSpPr/>
            <p:nvPr/>
          </p:nvSpPr>
          <p:spPr>
            <a:xfrm>
              <a:off x="5434866" y="2824421"/>
              <a:ext cx="808787" cy="125975"/>
            </a:xfrm>
            <a:prstGeom prst="rect">
              <a:avLst/>
            </a:prstGeom>
            <a:solidFill>
              <a:srgbClr val="0058AB">
                <a:alpha val="100000"/>
              </a:srgbClr>
            </a:solidFill>
          </p:spPr>
          <p:txBody>
            <a:bodyPr/>
            <a:lstStyle/>
            <a:p>
              <a:endParaRPr/>
            </a:p>
          </p:txBody>
        </p:sp>
        <p:sp>
          <p:nvSpPr>
            <p:cNvPr id="31" name="rc31"/>
            <p:cNvSpPr/>
            <p:nvPr/>
          </p:nvSpPr>
          <p:spPr>
            <a:xfrm>
              <a:off x="6333519" y="2823833"/>
              <a:ext cx="808787" cy="588"/>
            </a:xfrm>
            <a:prstGeom prst="rect">
              <a:avLst/>
            </a:prstGeom>
            <a:solidFill>
              <a:srgbClr val="0058AB">
                <a:alpha val="100000"/>
              </a:srgbClr>
            </a:solidFill>
          </p:spPr>
          <p:txBody>
            <a:bodyPr/>
            <a:lstStyle/>
            <a:p>
              <a:endParaRPr/>
            </a:p>
          </p:txBody>
        </p:sp>
        <p:sp>
          <p:nvSpPr>
            <p:cNvPr id="32" name="rc32"/>
            <p:cNvSpPr/>
            <p:nvPr/>
          </p:nvSpPr>
          <p:spPr>
            <a:xfrm>
              <a:off x="7232172" y="2808151"/>
              <a:ext cx="808787" cy="16269"/>
            </a:xfrm>
            <a:prstGeom prst="rect">
              <a:avLst/>
            </a:prstGeom>
            <a:solidFill>
              <a:srgbClr val="0058AB">
                <a:alpha val="100000"/>
              </a:srgbClr>
            </a:solidFill>
          </p:spPr>
          <p:txBody>
            <a:bodyPr/>
            <a:lstStyle/>
            <a:p>
              <a:endParaRPr/>
            </a:p>
          </p:txBody>
        </p:sp>
        <p:sp>
          <p:nvSpPr>
            <p:cNvPr id="33" name="rc33"/>
            <p:cNvSpPr/>
            <p:nvPr/>
          </p:nvSpPr>
          <p:spPr>
            <a:xfrm>
              <a:off x="8130825" y="1763498"/>
              <a:ext cx="808787" cy="1060923"/>
            </a:xfrm>
            <a:prstGeom prst="rect">
              <a:avLst/>
            </a:prstGeom>
            <a:solidFill>
              <a:srgbClr val="0058AB">
                <a:alpha val="100000"/>
              </a:srgbClr>
            </a:solidFill>
          </p:spPr>
          <p:txBody>
            <a:bodyPr/>
            <a:lstStyle/>
            <a:p>
              <a:endParaRPr/>
            </a:p>
          </p:txBody>
        </p:sp>
        <p:sp>
          <p:nvSpPr>
            <p:cNvPr id="34" name="tx34"/>
            <p:cNvSpPr/>
            <p:nvPr/>
          </p:nvSpPr>
          <p:spPr>
            <a:xfrm>
              <a:off x="6644461" y="2691598"/>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35" name="tx35"/>
            <p:cNvSpPr/>
            <p:nvPr/>
          </p:nvSpPr>
          <p:spPr>
            <a:xfrm>
              <a:off x="7543114" y="2675916"/>
              <a:ext cx="186903"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+&lt;1</a:t>
              </a:r>
            </a:p>
          </p:txBody>
        </p:sp>
        <p:sp>
          <p:nvSpPr>
            <p:cNvPr id="36" name="tx36"/>
            <p:cNvSpPr/>
            <p:nvPr/>
          </p:nvSpPr>
          <p:spPr>
            <a:xfrm>
              <a:off x="8443276" y="1629940"/>
              <a:ext cx="183886"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37" name="tx37"/>
            <p:cNvSpPr/>
            <p:nvPr/>
          </p:nvSpPr>
          <p:spPr>
            <a:xfrm>
              <a:off x="1267656" y="522021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38" name="tx38"/>
            <p:cNvSpPr/>
            <p:nvPr/>
          </p:nvSpPr>
          <p:spPr>
            <a:xfrm>
              <a:off x="2166309" y="4250248"/>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39" name="tx39"/>
            <p:cNvSpPr/>
            <p:nvPr/>
          </p:nvSpPr>
          <p:spPr>
            <a:xfrm>
              <a:off x="3064962" y="3837676"/>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0" name="tx40"/>
            <p:cNvSpPr/>
            <p:nvPr/>
          </p:nvSpPr>
          <p:spPr>
            <a:xfrm>
              <a:off x="3993760" y="3225903"/>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1" name="tx41"/>
            <p:cNvSpPr/>
            <p:nvPr/>
          </p:nvSpPr>
          <p:spPr>
            <a:xfrm>
              <a:off x="4892413" y="318447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42" name="tx42"/>
            <p:cNvSpPr/>
            <p:nvPr/>
          </p:nvSpPr>
          <p:spPr>
            <a:xfrm>
              <a:off x="5791065" y="299663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3" name="tx43"/>
            <p:cNvSpPr/>
            <p:nvPr/>
          </p:nvSpPr>
          <p:spPr>
            <a:xfrm>
              <a:off x="508103" y="4742870"/>
              <a:ext cx="23607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-30K</a:t>
              </a:r>
            </a:p>
          </p:txBody>
        </p:sp>
        <p:sp>
          <p:nvSpPr>
            <p:cNvPr id="44" name="tx44"/>
            <p:cNvSpPr/>
            <p:nvPr/>
          </p:nvSpPr>
          <p:spPr>
            <a:xfrm>
              <a:off x="508103" y="4089526"/>
              <a:ext cx="23607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-20K</a:t>
              </a:r>
            </a:p>
          </p:txBody>
        </p:sp>
        <p:sp>
          <p:nvSpPr>
            <p:cNvPr id="45" name="tx45"/>
            <p:cNvSpPr/>
            <p:nvPr/>
          </p:nvSpPr>
          <p:spPr>
            <a:xfrm>
              <a:off x="508103" y="3436128"/>
              <a:ext cx="23607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-10K</a:t>
              </a:r>
            </a:p>
          </p:txBody>
        </p:sp>
        <p:sp>
          <p:nvSpPr>
            <p:cNvPr id="46" name="tx46"/>
            <p:cNvSpPr/>
            <p:nvPr/>
          </p:nvSpPr>
          <p:spPr>
            <a:xfrm>
              <a:off x="607475" y="2782729"/>
              <a:ext cx="136698"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0K</a:t>
              </a:r>
            </a:p>
          </p:txBody>
        </p:sp>
        <p:sp>
          <p:nvSpPr>
            <p:cNvPr id="47" name="tx47"/>
            <p:cNvSpPr/>
            <p:nvPr/>
          </p:nvSpPr>
          <p:spPr>
            <a:xfrm>
              <a:off x="545320" y="2129331"/>
              <a:ext cx="198854"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10K</a:t>
              </a:r>
            </a:p>
          </p:txBody>
        </p:sp>
        <p:sp>
          <p:nvSpPr>
            <p:cNvPr id="48" name="tx48"/>
            <p:cNvSpPr/>
            <p:nvPr/>
          </p:nvSpPr>
          <p:spPr>
            <a:xfrm rot="-2700000">
              <a:off x="927930" y="5579012"/>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49" name="tx49"/>
            <p:cNvSpPr/>
            <p:nvPr/>
          </p:nvSpPr>
          <p:spPr>
            <a:xfrm rot="-2700000">
              <a:off x="2007344" y="5505557"/>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50" name="tx50"/>
            <p:cNvSpPr/>
            <p:nvPr/>
          </p:nvSpPr>
          <p:spPr>
            <a:xfrm rot="-2700000">
              <a:off x="2081461" y="5824826"/>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51" name="tx51"/>
            <p:cNvSpPr/>
            <p:nvPr/>
          </p:nvSpPr>
          <p:spPr>
            <a:xfrm rot="-2700000">
              <a:off x="3780339" y="5492052"/>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52" name="tx52"/>
            <p:cNvSpPr/>
            <p:nvPr/>
          </p:nvSpPr>
          <p:spPr>
            <a:xfrm rot="-2700000">
              <a:off x="4154420" y="5710647"/>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53" name="tx53"/>
            <p:cNvSpPr/>
            <p:nvPr/>
          </p:nvSpPr>
          <p:spPr>
            <a:xfrm rot="-2700000">
              <a:off x="5580168" y="5513163"/>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54" name="tx54"/>
            <p:cNvSpPr/>
            <p:nvPr/>
          </p:nvSpPr>
          <p:spPr>
            <a:xfrm rot="-2700000">
              <a:off x="5830062" y="5761041"/>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55" name="tx55"/>
            <p:cNvSpPr/>
            <p:nvPr/>
          </p:nvSpPr>
          <p:spPr>
            <a:xfrm rot="-2700000">
              <a:off x="7335588" y="5531931"/>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56" name="tx56"/>
            <p:cNvSpPr/>
            <p:nvPr/>
          </p:nvSpPr>
          <p:spPr>
            <a:xfrm rot="-2700000">
              <a:off x="8355869" y="5480132"/>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57" name="tx57"/>
            <p:cNvSpPr/>
            <p:nvPr/>
          </p:nvSpPr>
          <p:spPr>
            <a:xfrm rot="-5400000">
              <a:off x="-584400" y="3403871"/>
              <a:ext cx="192551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absolue (en milliers)</a:t>
              </a:r>
            </a:p>
          </p:txBody>
        </p:sp>
        <p:sp>
          <p:nvSpPr>
            <p:cNvPr id="58" name="tx58"/>
            <p:cNvSpPr/>
            <p:nvPr/>
          </p:nvSpPr>
          <p:spPr>
            <a:xfrm>
              <a:off x="806804" y="1302470"/>
              <a:ext cx="6168628" cy="18556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Évolution du nombre absolu d'enfants n'ayant pas reçu de dose entre 2024 et 2025</a:t>
              </a:r>
            </a:p>
          </p:txBody>
        </p:sp>
        <p:sp>
          <p:nvSpPr>
            <p:cNvPr id="59" name="tx59"/>
            <p:cNvSpPr/>
            <p:nvPr/>
          </p:nvSpPr>
          <p:spPr>
            <a:xfrm>
              <a:off x="4775852" y="65944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6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absolue du nombre d'enfants n'ayant reçu aucune dose, par pays.
Dans l'ensemble, trois pays ont enregistré une augmentation du nombre d'enfants n'ayant reçu aucune dose, tandis que six pays ont vu ce nombre diminuer entre 2024 et 2025.
Les trois pays ayant enregistré la plus forte augmentation sont : la RDC (772 000 ⇒ 788 000 [+16 000]), le Burundi (50 000 ⇒ 50 000 [+&lt;500]), et Sao Tomé-et-Principe (&lt;1 000 ⇒ &lt;1 000 [+&lt;100]).
C’est au Cameroun que la baisse du nombre d’enfants n’ayant reçu aucune dose a été la plus importante, passant de 168 000 en 2024 à 132 000 en 2025 (-36 000).</a:t>
            </a:r>
          </a:p>
        </p:txBody>
      </p:sp>
      <p:sp>
        <p:nvSpPr>
          <p:cNvPr id="6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Les tendances observées au niveau national concernant les enfants n'ayant reçu aucune dose étaient hétérogènes, ce qui souligne la nécessité de concentrer les ressources et les stratégies sur les pays où la charge de morbidité augmente, tout en préservant les progrès réalisés ailleurs.</a:t>
            </a:r>
          </a:p>
        </p:txBody>
      </p:sp>
      <p:grpSp>
        <p:nvGrpSpPr>
          <p:cNvPr id="62" name="Group 61"/>
          <p:cNvGrpSpPr/>
          <p:nvPr/>
        </p:nvGrpSpPr>
        <p:grpSpPr>
          <a:xfrm>
            <a:off x="292608" y="1097280"/>
            <a:ext cx="8595360" cy="28575"/>
            <a:chOff x="292608" y="1097280"/>
            <a:chExt cx="8595360" cy="28575"/>
          </a:xfrm>
        </p:grpSpPr>
        <p:sp>
          <p:nvSpPr>
            <p:cNvPr id="6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4"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DTC3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75819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04259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32699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1159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40039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68479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196918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904174"/>
              <a:ext cx="239888" cy="211823"/>
            </a:xfrm>
            <a:prstGeom prst="rect">
              <a:avLst/>
            </a:prstGeom>
            <a:solidFill>
              <a:srgbClr val="80BD41">
                <a:alpha val="100000"/>
              </a:srgbClr>
            </a:solidFill>
          </p:spPr>
          <p:txBody>
            <a:bodyPr/>
            <a:lstStyle/>
            <a:p>
              <a:endParaRPr/>
            </a:p>
          </p:txBody>
        </p:sp>
        <p:sp>
          <p:nvSpPr>
            <p:cNvPr id="24" name="rc24"/>
            <p:cNvSpPr/>
            <p:nvPr/>
          </p:nvSpPr>
          <p:spPr>
            <a:xfrm>
              <a:off x="1296273" y="3585824"/>
              <a:ext cx="239888" cy="318350"/>
            </a:xfrm>
            <a:prstGeom prst="rect">
              <a:avLst/>
            </a:prstGeom>
            <a:solidFill>
              <a:srgbClr val="1CABE2">
                <a:alpha val="100000"/>
              </a:srgbClr>
            </a:solidFill>
          </p:spPr>
          <p:txBody>
            <a:bodyPr/>
            <a:lstStyle/>
            <a:p>
              <a:endParaRPr/>
            </a:p>
          </p:txBody>
        </p:sp>
        <p:sp>
          <p:nvSpPr>
            <p:cNvPr id="25" name="rc25"/>
            <p:cNvSpPr/>
            <p:nvPr/>
          </p:nvSpPr>
          <p:spPr>
            <a:xfrm>
              <a:off x="1562816" y="3903855"/>
              <a:ext cx="239888" cy="212141"/>
            </a:xfrm>
            <a:prstGeom prst="rect">
              <a:avLst/>
            </a:prstGeom>
            <a:solidFill>
              <a:srgbClr val="80BD41">
                <a:alpha val="100000"/>
              </a:srgbClr>
            </a:solidFill>
          </p:spPr>
          <p:txBody>
            <a:bodyPr/>
            <a:lstStyle/>
            <a:p>
              <a:endParaRPr/>
            </a:p>
          </p:txBody>
        </p:sp>
        <p:sp>
          <p:nvSpPr>
            <p:cNvPr id="26" name="rc26"/>
            <p:cNvSpPr/>
            <p:nvPr/>
          </p:nvSpPr>
          <p:spPr>
            <a:xfrm>
              <a:off x="1562816" y="3571328"/>
              <a:ext cx="239888" cy="332526"/>
            </a:xfrm>
            <a:prstGeom prst="rect">
              <a:avLst/>
            </a:prstGeom>
            <a:solidFill>
              <a:srgbClr val="1CABE2">
                <a:alpha val="100000"/>
              </a:srgbClr>
            </a:solidFill>
          </p:spPr>
          <p:txBody>
            <a:bodyPr/>
            <a:lstStyle/>
            <a:p>
              <a:endParaRPr/>
            </a:p>
          </p:txBody>
        </p:sp>
        <p:sp>
          <p:nvSpPr>
            <p:cNvPr id="27" name="rc27"/>
            <p:cNvSpPr/>
            <p:nvPr/>
          </p:nvSpPr>
          <p:spPr>
            <a:xfrm>
              <a:off x="1829360" y="3867322"/>
              <a:ext cx="239888" cy="248675"/>
            </a:xfrm>
            <a:prstGeom prst="rect">
              <a:avLst/>
            </a:prstGeom>
            <a:solidFill>
              <a:srgbClr val="80BD41">
                <a:alpha val="100000"/>
              </a:srgbClr>
            </a:solidFill>
          </p:spPr>
          <p:txBody>
            <a:bodyPr/>
            <a:lstStyle/>
            <a:p>
              <a:endParaRPr/>
            </a:p>
          </p:txBody>
        </p:sp>
        <p:sp>
          <p:nvSpPr>
            <p:cNvPr id="28" name="rc28"/>
            <p:cNvSpPr/>
            <p:nvPr/>
          </p:nvSpPr>
          <p:spPr>
            <a:xfrm>
              <a:off x="1829360" y="3557130"/>
              <a:ext cx="239888" cy="310191"/>
            </a:xfrm>
            <a:prstGeom prst="rect">
              <a:avLst/>
            </a:prstGeom>
            <a:solidFill>
              <a:srgbClr val="1CABE2">
                <a:alpha val="100000"/>
              </a:srgbClr>
            </a:solidFill>
          </p:spPr>
          <p:txBody>
            <a:bodyPr/>
            <a:lstStyle/>
            <a:p>
              <a:endParaRPr/>
            </a:p>
          </p:txBody>
        </p:sp>
        <p:sp>
          <p:nvSpPr>
            <p:cNvPr id="29" name="rc29"/>
            <p:cNvSpPr/>
            <p:nvPr/>
          </p:nvSpPr>
          <p:spPr>
            <a:xfrm>
              <a:off x="2095903" y="3839170"/>
              <a:ext cx="239888" cy="276827"/>
            </a:xfrm>
            <a:prstGeom prst="rect">
              <a:avLst/>
            </a:prstGeom>
            <a:solidFill>
              <a:srgbClr val="80BD41">
                <a:alpha val="100000"/>
              </a:srgbClr>
            </a:solidFill>
          </p:spPr>
          <p:txBody>
            <a:bodyPr/>
            <a:lstStyle/>
            <a:p>
              <a:endParaRPr/>
            </a:p>
          </p:txBody>
        </p:sp>
        <p:sp>
          <p:nvSpPr>
            <p:cNvPr id="30" name="rc30"/>
            <p:cNvSpPr/>
            <p:nvPr/>
          </p:nvSpPr>
          <p:spPr>
            <a:xfrm>
              <a:off x="2095903" y="3541829"/>
              <a:ext cx="239888" cy="297340"/>
            </a:xfrm>
            <a:prstGeom prst="rect">
              <a:avLst/>
            </a:prstGeom>
            <a:solidFill>
              <a:srgbClr val="1CABE2">
                <a:alpha val="100000"/>
              </a:srgbClr>
            </a:solidFill>
          </p:spPr>
          <p:txBody>
            <a:bodyPr/>
            <a:lstStyle/>
            <a:p>
              <a:endParaRPr/>
            </a:p>
          </p:txBody>
        </p:sp>
        <p:sp>
          <p:nvSpPr>
            <p:cNvPr id="31" name="rc31"/>
            <p:cNvSpPr/>
            <p:nvPr/>
          </p:nvSpPr>
          <p:spPr>
            <a:xfrm>
              <a:off x="2362446" y="3786193"/>
              <a:ext cx="239888" cy="329804"/>
            </a:xfrm>
            <a:prstGeom prst="rect">
              <a:avLst/>
            </a:prstGeom>
            <a:solidFill>
              <a:srgbClr val="80BD41">
                <a:alpha val="100000"/>
              </a:srgbClr>
            </a:solidFill>
          </p:spPr>
          <p:txBody>
            <a:bodyPr/>
            <a:lstStyle/>
            <a:p>
              <a:endParaRPr/>
            </a:p>
          </p:txBody>
        </p:sp>
        <p:sp>
          <p:nvSpPr>
            <p:cNvPr id="32" name="rc32"/>
            <p:cNvSpPr/>
            <p:nvPr/>
          </p:nvSpPr>
          <p:spPr>
            <a:xfrm>
              <a:off x="2362446" y="3523963"/>
              <a:ext cx="239888" cy="262229"/>
            </a:xfrm>
            <a:prstGeom prst="rect">
              <a:avLst/>
            </a:prstGeom>
            <a:solidFill>
              <a:srgbClr val="1CABE2">
                <a:alpha val="100000"/>
              </a:srgbClr>
            </a:solidFill>
          </p:spPr>
          <p:txBody>
            <a:bodyPr/>
            <a:lstStyle/>
            <a:p>
              <a:endParaRPr/>
            </a:p>
          </p:txBody>
        </p:sp>
        <p:sp>
          <p:nvSpPr>
            <p:cNvPr id="33" name="rc33"/>
            <p:cNvSpPr/>
            <p:nvPr/>
          </p:nvSpPr>
          <p:spPr>
            <a:xfrm>
              <a:off x="2628989" y="3738995"/>
              <a:ext cx="239888" cy="377002"/>
            </a:xfrm>
            <a:prstGeom prst="rect">
              <a:avLst/>
            </a:prstGeom>
            <a:solidFill>
              <a:srgbClr val="80BD41">
                <a:alpha val="100000"/>
              </a:srgbClr>
            </a:solidFill>
          </p:spPr>
          <p:txBody>
            <a:bodyPr/>
            <a:lstStyle/>
            <a:p>
              <a:endParaRPr/>
            </a:p>
          </p:txBody>
        </p:sp>
        <p:sp>
          <p:nvSpPr>
            <p:cNvPr id="34" name="rc34"/>
            <p:cNvSpPr/>
            <p:nvPr/>
          </p:nvSpPr>
          <p:spPr>
            <a:xfrm>
              <a:off x="2628989" y="3502968"/>
              <a:ext cx="239888" cy="236026"/>
            </a:xfrm>
            <a:prstGeom prst="rect">
              <a:avLst/>
            </a:prstGeom>
            <a:solidFill>
              <a:srgbClr val="1CABE2">
                <a:alpha val="100000"/>
              </a:srgbClr>
            </a:solidFill>
          </p:spPr>
          <p:txBody>
            <a:bodyPr/>
            <a:lstStyle/>
            <a:p>
              <a:endParaRPr/>
            </a:p>
          </p:txBody>
        </p:sp>
        <p:sp>
          <p:nvSpPr>
            <p:cNvPr id="35" name="rc35"/>
            <p:cNvSpPr/>
            <p:nvPr/>
          </p:nvSpPr>
          <p:spPr>
            <a:xfrm>
              <a:off x="2895532" y="3706054"/>
              <a:ext cx="239888" cy="409942"/>
            </a:xfrm>
            <a:prstGeom prst="rect">
              <a:avLst/>
            </a:prstGeom>
            <a:solidFill>
              <a:srgbClr val="80BD41">
                <a:alpha val="100000"/>
              </a:srgbClr>
            </a:solidFill>
          </p:spPr>
          <p:txBody>
            <a:bodyPr/>
            <a:lstStyle/>
            <a:p>
              <a:endParaRPr/>
            </a:p>
          </p:txBody>
        </p:sp>
        <p:sp>
          <p:nvSpPr>
            <p:cNvPr id="36" name="rc36"/>
            <p:cNvSpPr/>
            <p:nvPr/>
          </p:nvSpPr>
          <p:spPr>
            <a:xfrm>
              <a:off x="2895532" y="3480998"/>
              <a:ext cx="239888" cy="225056"/>
            </a:xfrm>
            <a:prstGeom prst="rect">
              <a:avLst/>
            </a:prstGeom>
            <a:solidFill>
              <a:srgbClr val="1CABE2">
                <a:alpha val="100000"/>
              </a:srgbClr>
            </a:solidFill>
          </p:spPr>
          <p:txBody>
            <a:bodyPr/>
            <a:lstStyle/>
            <a:p>
              <a:endParaRPr/>
            </a:p>
          </p:txBody>
        </p:sp>
        <p:sp>
          <p:nvSpPr>
            <p:cNvPr id="37" name="rc37"/>
            <p:cNvSpPr/>
            <p:nvPr/>
          </p:nvSpPr>
          <p:spPr>
            <a:xfrm>
              <a:off x="3162075" y="3684576"/>
              <a:ext cx="239888" cy="431420"/>
            </a:xfrm>
            <a:prstGeom prst="rect">
              <a:avLst/>
            </a:prstGeom>
            <a:solidFill>
              <a:srgbClr val="80BD41">
                <a:alpha val="100000"/>
              </a:srgbClr>
            </a:solidFill>
          </p:spPr>
          <p:txBody>
            <a:bodyPr/>
            <a:lstStyle/>
            <a:p>
              <a:endParaRPr/>
            </a:p>
          </p:txBody>
        </p:sp>
        <p:sp>
          <p:nvSpPr>
            <p:cNvPr id="38" name="rc38"/>
            <p:cNvSpPr/>
            <p:nvPr/>
          </p:nvSpPr>
          <p:spPr>
            <a:xfrm>
              <a:off x="3162075" y="3460989"/>
              <a:ext cx="239888" cy="223587"/>
            </a:xfrm>
            <a:prstGeom prst="rect">
              <a:avLst/>
            </a:prstGeom>
            <a:solidFill>
              <a:srgbClr val="1CABE2">
                <a:alpha val="100000"/>
              </a:srgbClr>
            </a:solidFill>
          </p:spPr>
          <p:txBody>
            <a:bodyPr/>
            <a:lstStyle/>
            <a:p>
              <a:endParaRPr/>
            </a:p>
          </p:txBody>
        </p:sp>
        <p:sp>
          <p:nvSpPr>
            <p:cNvPr id="39" name="rc39"/>
            <p:cNvSpPr/>
            <p:nvPr/>
          </p:nvSpPr>
          <p:spPr>
            <a:xfrm>
              <a:off x="3428618" y="3667320"/>
              <a:ext cx="239888" cy="448676"/>
            </a:xfrm>
            <a:prstGeom prst="rect">
              <a:avLst/>
            </a:prstGeom>
            <a:solidFill>
              <a:srgbClr val="80BD41">
                <a:alpha val="100000"/>
              </a:srgbClr>
            </a:solidFill>
          </p:spPr>
          <p:txBody>
            <a:bodyPr/>
            <a:lstStyle/>
            <a:p>
              <a:endParaRPr/>
            </a:p>
          </p:txBody>
        </p:sp>
        <p:sp>
          <p:nvSpPr>
            <p:cNvPr id="40" name="rc40"/>
            <p:cNvSpPr/>
            <p:nvPr/>
          </p:nvSpPr>
          <p:spPr>
            <a:xfrm>
              <a:off x="3428618" y="3439907"/>
              <a:ext cx="239888" cy="227413"/>
            </a:xfrm>
            <a:prstGeom prst="rect">
              <a:avLst/>
            </a:prstGeom>
            <a:solidFill>
              <a:srgbClr val="1CABE2">
                <a:alpha val="100000"/>
              </a:srgbClr>
            </a:solidFill>
          </p:spPr>
          <p:txBody>
            <a:bodyPr/>
            <a:lstStyle/>
            <a:p>
              <a:endParaRPr/>
            </a:p>
          </p:txBody>
        </p:sp>
        <p:sp>
          <p:nvSpPr>
            <p:cNvPr id="41" name="rc41"/>
            <p:cNvSpPr/>
            <p:nvPr/>
          </p:nvSpPr>
          <p:spPr>
            <a:xfrm>
              <a:off x="3695161" y="3640377"/>
              <a:ext cx="239888" cy="475620"/>
            </a:xfrm>
            <a:prstGeom prst="rect">
              <a:avLst/>
            </a:prstGeom>
            <a:solidFill>
              <a:srgbClr val="80BD41">
                <a:alpha val="100000"/>
              </a:srgbClr>
            </a:solidFill>
          </p:spPr>
          <p:txBody>
            <a:bodyPr/>
            <a:lstStyle/>
            <a:p>
              <a:endParaRPr/>
            </a:p>
          </p:txBody>
        </p:sp>
        <p:sp>
          <p:nvSpPr>
            <p:cNvPr id="42" name="rc42"/>
            <p:cNvSpPr/>
            <p:nvPr/>
          </p:nvSpPr>
          <p:spPr>
            <a:xfrm>
              <a:off x="3695161" y="3420407"/>
              <a:ext cx="239888" cy="219970"/>
            </a:xfrm>
            <a:prstGeom prst="rect">
              <a:avLst/>
            </a:prstGeom>
            <a:solidFill>
              <a:srgbClr val="1CABE2">
                <a:alpha val="100000"/>
              </a:srgbClr>
            </a:solidFill>
          </p:spPr>
          <p:txBody>
            <a:bodyPr/>
            <a:lstStyle/>
            <a:p>
              <a:endParaRPr/>
            </a:p>
          </p:txBody>
        </p:sp>
        <p:sp>
          <p:nvSpPr>
            <p:cNvPr id="43" name="rc43"/>
            <p:cNvSpPr/>
            <p:nvPr/>
          </p:nvSpPr>
          <p:spPr>
            <a:xfrm>
              <a:off x="3961705" y="3652288"/>
              <a:ext cx="239888" cy="463709"/>
            </a:xfrm>
            <a:prstGeom prst="rect">
              <a:avLst/>
            </a:prstGeom>
            <a:solidFill>
              <a:srgbClr val="80BD41">
                <a:alpha val="100000"/>
              </a:srgbClr>
            </a:solidFill>
          </p:spPr>
          <p:txBody>
            <a:bodyPr/>
            <a:lstStyle/>
            <a:p>
              <a:endParaRPr/>
            </a:p>
          </p:txBody>
        </p:sp>
        <p:sp>
          <p:nvSpPr>
            <p:cNvPr id="44" name="rc44"/>
            <p:cNvSpPr/>
            <p:nvPr/>
          </p:nvSpPr>
          <p:spPr>
            <a:xfrm>
              <a:off x="3961705" y="3395321"/>
              <a:ext cx="239888" cy="256966"/>
            </a:xfrm>
            <a:prstGeom prst="rect">
              <a:avLst/>
            </a:prstGeom>
            <a:solidFill>
              <a:srgbClr val="1CABE2">
                <a:alpha val="100000"/>
              </a:srgbClr>
            </a:solidFill>
          </p:spPr>
          <p:txBody>
            <a:bodyPr/>
            <a:lstStyle/>
            <a:p>
              <a:endParaRPr/>
            </a:p>
          </p:txBody>
        </p:sp>
        <p:sp>
          <p:nvSpPr>
            <p:cNvPr id="45" name="rc45"/>
            <p:cNvSpPr/>
            <p:nvPr/>
          </p:nvSpPr>
          <p:spPr>
            <a:xfrm>
              <a:off x="4228248" y="3603267"/>
              <a:ext cx="239888" cy="512730"/>
            </a:xfrm>
            <a:prstGeom prst="rect">
              <a:avLst/>
            </a:prstGeom>
            <a:solidFill>
              <a:srgbClr val="80BD41">
                <a:alpha val="100000"/>
              </a:srgbClr>
            </a:solidFill>
          </p:spPr>
          <p:txBody>
            <a:bodyPr/>
            <a:lstStyle/>
            <a:p>
              <a:endParaRPr/>
            </a:p>
          </p:txBody>
        </p:sp>
        <p:sp>
          <p:nvSpPr>
            <p:cNvPr id="46" name="rc46"/>
            <p:cNvSpPr/>
            <p:nvPr/>
          </p:nvSpPr>
          <p:spPr>
            <a:xfrm>
              <a:off x="4228248" y="3374204"/>
              <a:ext cx="239888" cy="229062"/>
            </a:xfrm>
            <a:prstGeom prst="rect">
              <a:avLst/>
            </a:prstGeom>
            <a:solidFill>
              <a:srgbClr val="1CABE2">
                <a:alpha val="100000"/>
              </a:srgbClr>
            </a:solidFill>
          </p:spPr>
          <p:txBody>
            <a:bodyPr/>
            <a:lstStyle/>
            <a:p>
              <a:endParaRPr/>
            </a:p>
          </p:txBody>
        </p:sp>
        <p:sp>
          <p:nvSpPr>
            <p:cNvPr id="47" name="rc47"/>
            <p:cNvSpPr/>
            <p:nvPr/>
          </p:nvSpPr>
          <p:spPr>
            <a:xfrm>
              <a:off x="4494791" y="3580463"/>
              <a:ext cx="239888" cy="535533"/>
            </a:xfrm>
            <a:prstGeom prst="rect">
              <a:avLst/>
            </a:prstGeom>
            <a:solidFill>
              <a:srgbClr val="80BD41">
                <a:alpha val="100000"/>
              </a:srgbClr>
            </a:solidFill>
          </p:spPr>
          <p:txBody>
            <a:bodyPr/>
            <a:lstStyle/>
            <a:p>
              <a:endParaRPr/>
            </a:p>
          </p:txBody>
        </p:sp>
        <p:sp>
          <p:nvSpPr>
            <p:cNvPr id="48" name="rc48"/>
            <p:cNvSpPr/>
            <p:nvPr/>
          </p:nvSpPr>
          <p:spPr>
            <a:xfrm>
              <a:off x="4494791" y="3353972"/>
              <a:ext cx="239888" cy="226491"/>
            </a:xfrm>
            <a:prstGeom prst="rect">
              <a:avLst/>
            </a:prstGeom>
            <a:solidFill>
              <a:srgbClr val="1CABE2">
                <a:alpha val="100000"/>
              </a:srgbClr>
            </a:solidFill>
          </p:spPr>
          <p:txBody>
            <a:bodyPr/>
            <a:lstStyle/>
            <a:p>
              <a:endParaRPr/>
            </a:p>
          </p:txBody>
        </p:sp>
        <p:sp>
          <p:nvSpPr>
            <p:cNvPr id="49" name="rc49"/>
            <p:cNvSpPr/>
            <p:nvPr/>
          </p:nvSpPr>
          <p:spPr>
            <a:xfrm>
              <a:off x="4761334" y="3579247"/>
              <a:ext cx="239888" cy="536749"/>
            </a:xfrm>
            <a:prstGeom prst="rect">
              <a:avLst/>
            </a:prstGeom>
            <a:solidFill>
              <a:srgbClr val="80BD41">
                <a:alpha val="100000"/>
              </a:srgbClr>
            </a:solidFill>
          </p:spPr>
          <p:txBody>
            <a:bodyPr/>
            <a:lstStyle/>
            <a:p>
              <a:endParaRPr/>
            </a:p>
          </p:txBody>
        </p:sp>
        <p:sp>
          <p:nvSpPr>
            <p:cNvPr id="50" name="rc50"/>
            <p:cNvSpPr/>
            <p:nvPr/>
          </p:nvSpPr>
          <p:spPr>
            <a:xfrm>
              <a:off x="4761334" y="3336316"/>
              <a:ext cx="239888" cy="242931"/>
            </a:xfrm>
            <a:prstGeom prst="rect">
              <a:avLst/>
            </a:prstGeom>
            <a:solidFill>
              <a:srgbClr val="1CABE2">
                <a:alpha val="100000"/>
              </a:srgbClr>
            </a:solidFill>
          </p:spPr>
          <p:txBody>
            <a:bodyPr/>
            <a:lstStyle/>
            <a:p>
              <a:endParaRPr/>
            </a:p>
          </p:txBody>
        </p:sp>
        <p:sp>
          <p:nvSpPr>
            <p:cNvPr id="51" name="rc51"/>
            <p:cNvSpPr/>
            <p:nvPr/>
          </p:nvSpPr>
          <p:spPr>
            <a:xfrm>
              <a:off x="5027877" y="3553572"/>
              <a:ext cx="239888" cy="562424"/>
            </a:xfrm>
            <a:prstGeom prst="rect">
              <a:avLst/>
            </a:prstGeom>
            <a:solidFill>
              <a:srgbClr val="80BD41">
                <a:alpha val="100000"/>
              </a:srgbClr>
            </a:solidFill>
          </p:spPr>
          <p:txBody>
            <a:bodyPr/>
            <a:lstStyle/>
            <a:p>
              <a:endParaRPr/>
            </a:p>
          </p:txBody>
        </p:sp>
        <p:sp>
          <p:nvSpPr>
            <p:cNvPr id="52" name="rc52"/>
            <p:cNvSpPr/>
            <p:nvPr/>
          </p:nvSpPr>
          <p:spPr>
            <a:xfrm>
              <a:off x="5027877" y="3317184"/>
              <a:ext cx="239888" cy="236388"/>
            </a:xfrm>
            <a:prstGeom prst="rect">
              <a:avLst/>
            </a:prstGeom>
            <a:solidFill>
              <a:srgbClr val="1CABE2">
                <a:alpha val="100000"/>
              </a:srgbClr>
            </a:solidFill>
          </p:spPr>
          <p:txBody>
            <a:bodyPr/>
            <a:lstStyle/>
            <a:p>
              <a:endParaRPr/>
            </a:p>
          </p:txBody>
        </p:sp>
        <p:sp>
          <p:nvSpPr>
            <p:cNvPr id="53" name="rc53"/>
            <p:cNvSpPr/>
            <p:nvPr/>
          </p:nvSpPr>
          <p:spPr>
            <a:xfrm>
              <a:off x="5294420" y="3551890"/>
              <a:ext cx="239888" cy="564107"/>
            </a:xfrm>
            <a:prstGeom prst="rect">
              <a:avLst/>
            </a:prstGeom>
            <a:solidFill>
              <a:srgbClr val="80BD41">
                <a:alpha val="100000"/>
              </a:srgbClr>
            </a:solidFill>
          </p:spPr>
          <p:txBody>
            <a:bodyPr/>
            <a:lstStyle/>
            <a:p>
              <a:endParaRPr/>
            </a:p>
          </p:txBody>
        </p:sp>
        <p:sp>
          <p:nvSpPr>
            <p:cNvPr id="54" name="rc54"/>
            <p:cNvSpPr/>
            <p:nvPr/>
          </p:nvSpPr>
          <p:spPr>
            <a:xfrm>
              <a:off x="5294420" y="3297263"/>
              <a:ext cx="239888" cy="254626"/>
            </a:xfrm>
            <a:prstGeom prst="rect">
              <a:avLst/>
            </a:prstGeom>
            <a:solidFill>
              <a:srgbClr val="1CABE2">
                <a:alpha val="100000"/>
              </a:srgbClr>
            </a:solidFill>
          </p:spPr>
          <p:txBody>
            <a:bodyPr/>
            <a:lstStyle/>
            <a:p>
              <a:endParaRPr/>
            </a:p>
          </p:txBody>
        </p:sp>
        <p:sp>
          <p:nvSpPr>
            <p:cNvPr id="55" name="rc55"/>
            <p:cNvSpPr/>
            <p:nvPr/>
          </p:nvSpPr>
          <p:spPr>
            <a:xfrm>
              <a:off x="5560963" y="3541094"/>
              <a:ext cx="239888" cy="574903"/>
            </a:xfrm>
            <a:prstGeom prst="rect">
              <a:avLst/>
            </a:prstGeom>
            <a:solidFill>
              <a:srgbClr val="80BD41">
                <a:alpha val="100000"/>
              </a:srgbClr>
            </a:solidFill>
          </p:spPr>
          <p:txBody>
            <a:bodyPr/>
            <a:lstStyle/>
            <a:p>
              <a:endParaRPr/>
            </a:p>
          </p:txBody>
        </p:sp>
        <p:sp>
          <p:nvSpPr>
            <p:cNvPr id="56" name="rc56"/>
            <p:cNvSpPr/>
            <p:nvPr/>
          </p:nvSpPr>
          <p:spPr>
            <a:xfrm>
              <a:off x="5560963" y="3280009"/>
              <a:ext cx="239888" cy="261084"/>
            </a:xfrm>
            <a:prstGeom prst="rect">
              <a:avLst/>
            </a:prstGeom>
            <a:solidFill>
              <a:srgbClr val="1CABE2">
                <a:alpha val="100000"/>
              </a:srgbClr>
            </a:solidFill>
          </p:spPr>
          <p:txBody>
            <a:bodyPr/>
            <a:lstStyle/>
            <a:p>
              <a:endParaRPr/>
            </a:p>
          </p:txBody>
        </p:sp>
        <p:sp>
          <p:nvSpPr>
            <p:cNvPr id="57" name="rc57"/>
            <p:cNvSpPr/>
            <p:nvPr/>
          </p:nvSpPr>
          <p:spPr>
            <a:xfrm>
              <a:off x="5827506" y="3526350"/>
              <a:ext cx="239888" cy="589647"/>
            </a:xfrm>
            <a:prstGeom prst="rect">
              <a:avLst/>
            </a:prstGeom>
            <a:solidFill>
              <a:srgbClr val="80BD41">
                <a:alpha val="100000"/>
              </a:srgbClr>
            </a:solidFill>
          </p:spPr>
          <p:txBody>
            <a:bodyPr/>
            <a:lstStyle/>
            <a:p>
              <a:endParaRPr/>
            </a:p>
          </p:txBody>
        </p:sp>
        <p:sp>
          <p:nvSpPr>
            <p:cNvPr id="58" name="rc58"/>
            <p:cNvSpPr/>
            <p:nvPr/>
          </p:nvSpPr>
          <p:spPr>
            <a:xfrm>
              <a:off x="5827506" y="3255145"/>
              <a:ext cx="239888" cy="271205"/>
            </a:xfrm>
            <a:prstGeom prst="rect">
              <a:avLst/>
            </a:prstGeom>
            <a:solidFill>
              <a:srgbClr val="1CABE2">
                <a:alpha val="100000"/>
              </a:srgbClr>
            </a:solidFill>
          </p:spPr>
          <p:txBody>
            <a:bodyPr/>
            <a:lstStyle/>
            <a:p>
              <a:endParaRPr/>
            </a:p>
          </p:txBody>
        </p:sp>
        <p:sp>
          <p:nvSpPr>
            <p:cNvPr id="59" name="rc59"/>
            <p:cNvSpPr/>
            <p:nvPr/>
          </p:nvSpPr>
          <p:spPr>
            <a:xfrm>
              <a:off x="6094049" y="3513641"/>
              <a:ext cx="239888" cy="602356"/>
            </a:xfrm>
            <a:prstGeom prst="rect">
              <a:avLst/>
            </a:prstGeom>
            <a:solidFill>
              <a:srgbClr val="80BD41">
                <a:alpha val="100000"/>
              </a:srgbClr>
            </a:solidFill>
          </p:spPr>
          <p:txBody>
            <a:bodyPr/>
            <a:lstStyle/>
            <a:p>
              <a:endParaRPr/>
            </a:p>
          </p:txBody>
        </p:sp>
        <p:sp>
          <p:nvSpPr>
            <p:cNvPr id="60" name="rc60"/>
            <p:cNvSpPr/>
            <p:nvPr/>
          </p:nvSpPr>
          <p:spPr>
            <a:xfrm>
              <a:off x="6094049" y="3233597"/>
              <a:ext cx="239888" cy="280043"/>
            </a:xfrm>
            <a:prstGeom prst="rect">
              <a:avLst/>
            </a:prstGeom>
            <a:solidFill>
              <a:srgbClr val="1CABE2">
                <a:alpha val="100000"/>
              </a:srgbClr>
            </a:solidFill>
          </p:spPr>
          <p:txBody>
            <a:bodyPr/>
            <a:lstStyle/>
            <a:p>
              <a:endParaRPr/>
            </a:p>
          </p:txBody>
        </p:sp>
        <p:sp>
          <p:nvSpPr>
            <p:cNvPr id="61" name="rc61"/>
            <p:cNvSpPr/>
            <p:nvPr/>
          </p:nvSpPr>
          <p:spPr>
            <a:xfrm>
              <a:off x="6360593" y="3482939"/>
              <a:ext cx="239888" cy="633058"/>
            </a:xfrm>
            <a:prstGeom prst="rect">
              <a:avLst/>
            </a:prstGeom>
            <a:solidFill>
              <a:srgbClr val="80BD41">
                <a:alpha val="100000"/>
              </a:srgbClr>
            </a:solidFill>
          </p:spPr>
          <p:txBody>
            <a:bodyPr/>
            <a:lstStyle/>
            <a:p>
              <a:endParaRPr/>
            </a:p>
          </p:txBody>
        </p:sp>
        <p:sp>
          <p:nvSpPr>
            <p:cNvPr id="62" name="rc62"/>
            <p:cNvSpPr/>
            <p:nvPr/>
          </p:nvSpPr>
          <p:spPr>
            <a:xfrm>
              <a:off x="6360593" y="3215157"/>
              <a:ext cx="239888" cy="267781"/>
            </a:xfrm>
            <a:prstGeom prst="rect">
              <a:avLst/>
            </a:prstGeom>
            <a:solidFill>
              <a:srgbClr val="1CABE2">
                <a:alpha val="100000"/>
              </a:srgbClr>
            </a:solidFill>
          </p:spPr>
          <p:txBody>
            <a:bodyPr/>
            <a:lstStyle/>
            <a:p>
              <a:endParaRPr/>
            </a:p>
          </p:txBody>
        </p:sp>
        <p:sp>
          <p:nvSpPr>
            <p:cNvPr id="63" name="rc63"/>
            <p:cNvSpPr/>
            <p:nvPr/>
          </p:nvSpPr>
          <p:spPr>
            <a:xfrm>
              <a:off x="6627136" y="3485348"/>
              <a:ext cx="239888" cy="630649"/>
            </a:xfrm>
            <a:prstGeom prst="rect">
              <a:avLst/>
            </a:prstGeom>
            <a:solidFill>
              <a:srgbClr val="80BD41">
                <a:alpha val="100000"/>
              </a:srgbClr>
            </a:solidFill>
          </p:spPr>
          <p:txBody>
            <a:bodyPr/>
            <a:lstStyle/>
            <a:p>
              <a:endParaRPr/>
            </a:p>
          </p:txBody>
        </p:sp>
        <p:sp>
          <p:nvSpPr>
            <p:cNvPr id="64" name="rc64"/>
            <p:cNvSpPr/>
            <p:nvPr/>
          </p:nvSpPr>
          <p:spPr>
            <a:xfrm>
              <a:off x="6627136" y="3195717"/>
              <a:ext cx="239888" cy="289631"/>
            </a:xfrm>
            <a:prstGeom prst="rect">
              <a:avLst/>
            </a:prstGeom>
            <a:solidFill>
              <a:srgbClr val="1CABE2">
                <a:alpha val="100000"/>
              </a:srgbClr>
            </a:solidFill>
          </p:spPr>
          <p:txBody>
            <a:bodyPr/>
            <a:lstStyle/>
            <a:p>
              <a:endParaRPr/>
            </a:p>
          </p:txBody>
        </p:sp>
        <p:sp>
          <p:nvSpPr>
            <p:cNvPr id="65" name="rc65"/>
            <p:cNvSpPr/>
            <p:nvPr/>
          </p:nvSpPr>
          <p:spPr>
            <a:xfrm>
              <a:off x="6893679" y="3486392"/>
              <a:ext cx="239888" cy="629605"/>
            </a:xfrm>
            <a:prstGeom prst="rect">
              <a:avLst/>
            </a:prstGeom>
            <a:solidFill>
              <a:srgbClr val="80BD41">
                <a:alpha val="100000"/>
              </a:srgbClr>
            </a:solidFill>
          </p:spPr>
          <p:txBody>
            <a:bodyPr/>
            <a:lstStyle/>
            <a:p>
              <a:endParaRPr/>
            </a:p>
          </p:txBody>
        </p:sp>
        <p:sp>
          <p:nvSpPr>
            <p:cNvPr id="66" name="rc66"/>
            <p:cNvSpPr/>
            <p:nvPr/>
          </p:nvSpPr>
          <p:spPr>
            <a:xfrm>
              <a:off x="6893679" y="3175184"/>
              <a:ext cx="239888" cy="311207"/>
            </a:xfrm>
            <a:prstGeom prst="rect">
              <a:avLst/>
            </a:prstGeom>
            <a:solidFill>
              <a:srgbClr val="1CABE2">
                <a:alpha val="100000"/>
              </a:srgbClr>
            </a:solidFill>
          </p:spPr>
          <p:txBody>
            <a:bodyPr/>
            <a:lstStyle/>
            <a:p>
              <a:endParaRPr/>
            </a:p>
          </p:txBody>
        </p:sp>
        <p:sp>
          <p:nvSpPr>
            <p:cNvPr id="67" name="rc67"/>
            <p:cNvSpPr/>
            <p:nvPr/>
          </p:nvSpPr>
          <p:spPr>
            <a:xfrm>
              <a:off x="7160222" y="3472308"/>
              <a:ext cx="239888" cy="643688"/>
            </a:xfrm>
            <a:prstGeom prst="rect">
              <a:avLst/>
            </a:prstGeom>
            <a:solidFill>
              <a:srgbClr val="80BD41">
                <a:alpha val="100000"/>
              </a:srgbClr>
            </a:solidFill>
          </p:spPr>
          <p:txBody>
            <a:bodyPr/>
            <a:lstStyle/>
            <a:p>
              <a:endParaRPr/>
            </a:p>
          </p:txBody>
        </p:sp>
        <p:sp>
          <p:nvSpPr>
            <p:cNvPr id="68" name="rc68"/>
            <p:cNvSpPr/>
            <p:nvPr/>
          </p:nvSpPr>
          <p:spPr>
            <a:xfrm>
              <a:off x="7160222" y="3155955"/>
              <a:ext cx="239888" cy="316353"/>
            </a:xfrm>
            <a:prstGeom prst="rect">
              <a:avLst/>
            </a:prstGeom>
            <a:solidFill>
              <a:srgbClr val="1CABE2">
                <a:alpha val="100000"/>
              </a:srgbClr>
            </a:solidFill>
          </p:spPr>
          <p:txBody>
            <a:bodyPr/>
            <a:lstStyle/>
            <a:p>
              <a:endParaRPr/>
            </a:p>
          </p:txBody>
        </p:sp>
        <p:sp>
          <p:nvSpPr>
            <p:cNvPr id="69" name="rc69"/>
            <p:cNvSpPr/>
            <p:nvPr/>
          </p:nvSpPr>
          <p:spPr>
            <a:xfrm>
              <a:off x="7426765" y="3478812"/>
              <a:ext cx="239888" cy="637185"/>
            </a:xfrm>
            <a:prstGeom prst="rect">
              <a:avLst/>
            </a:prstGeom>
            <a:solidFill>
              <a:srgbClr val="80BD41">
                <a:alpha val="100000"/>
              </a:srgbClr>
            </a:solidFill>
          </p:spPr>
          <p:txBody>
            <a:bodyPr/>
            <a:lstStyle/>
            <a:p>
              <a:endParaRPr/>
            </a:p>
          </p:txBody>
        </p:sp>
        <p:sp>
          <p:nvSpPr>
            <p:cNvPr id="70" name="rc70"/>
            <p:cNvSpPr/>
            <p:nvPr/>
          </p:nvSpPr>
          <p:spPr>
            <a:xfrm>
              <a:off x="7426765" y="3131743"/>
              <a:ext cx="239888" cy="347068"/>
            </a:xfrm>
            <a:prstGeom prst="rect">
              <a:avLst/>
            </a:prstGeom>
            <a:solidFill>
              <a:srgbClr val="1CABE2">
                <a:alpha val="100000"/>
              </a:srgbClr>
            </a:solidFill>
          </p:spPr>
          <p:txBody>
            <a:bodyPr/>
            <a:lstStyle/>
            <a:p>
              <a:endParaRPr/>
            </a:p>
          </p:txBody>
        </p:sp>
        <p:sp>
          <p:nvSpPr>
            <p:cNvPr id="71" name="rc71"/>
            <p:cNvSpPr/>
            <p:nvPr/>
          </p:nvSpPr>
          <p:spPr>
            <a:xfrm>
              <a:off x="7693308" y="3426597"/>
              <a:ext cx="239888" cy="689400"/>
            </a:xfrm>
            <a:prstGeom prst="rect">
              <a:avLst/>
            </a:prstGeom>
            <a:solidFill>
              <a:srgbClr val="80BD41">
                <a:alpha val="100000"/>
              </a:srgbClr>
            </a:solidFill>
          </p:spPr>
          <p:txBody>
            <a:bodyPr/>
            <a:lstStyle/>
            <a:p>
              <a:endParaRPr/>
            </a:p>
          </p:txBody>
        </p:sp>
        <p:sp>
          <p:nvSpPr>
            <p:cNvPr id="72" name="rc72"/>
            <p:cNvSpPr/>
            <p:nvPr/>
          </p:nvSpPr>
          <p:spPr>
            <a:xfrm>
              <a:off x="7693308" y="3105194"/>
              <a:ext cx="239888" cy="321403"/>
            </a:xfrm>
            <a:prstGeom prst="rect">
              <a:avLst/>
            </a:prstGeom>
            <a:solidFill>
              <a:srgbClr val="1CABE2">
                <a:alpha val="100000"/>
              </a:srgbClr>
            </a:solidFill>
          </p:spPr>
          <p:txBody>
            <a:bodyPr/>
            <a:lstStyle/>
            <a:p>
              <a:endParaRPr/>
            </a:p>
          </p:txBody>
        </p:sp>
        <p:sp>
          <p:nvSpPr>
            <p:cNvPr id="73" name="rc73"/>
            <p:cNvSpPr/>
            <p:nvPr/>
          </p:nvSpPr>
          <p:spPr>
            <a:xfrm>
              <a:off x="7959851" y="3398802"/>
              <a:ext cx="239888" cy="717194"/>
            </a:xfrm>
            <a:prstGeom prst="rect">
              <a:avLst/>
            </a:prstGeom>
            <a:solidFill>
              <a:srgbClr val="80BD41">
                <a:alpha val="100000"/>
              </a:srgbClr>
            </a:solidFill>
          </p:spPr>
          <p:txBody>
            <a:bodyPr/>
            <a:lstStyle/>
            <a:p>
              <a:endParaRPr/>
            </a:p>
          </p:txBody>
        </p:sp>
        <p:sp>
          <p:nvSpPr>
            <p:cNvPr id="74" name="rc74"/>
            <p:cNvSpPr/>
            <p:nvPr/>
          </p:nvSpPr>
          <p:spPr>
            <a:xfrm>
              <a:off x="7959851" y="3085407"/>
              <a:ext cx="239888" cy="313395"/>
            </a:xfrm>
            <a:prstGeom prst="rect">
              <a:avLst/>
            </a:prstGeom>
            <a:solidFill>
              <a:srgbClr val="1CABE2">
                <a:alpha val="100000"/>
              </a:srgbClr>
            </a:solidFill>
          </p:spPr>
          <p:txBody>
            <a:bodyPr/>
            <a:lstStyle/>
            <a:p>
              <a:endParaRPr/>
            </a:p>
          </p:txBody>
        </p:sp>
        <p:sp>
          <p:nvSpPr>
            <p:cNvPr id="75" name="pl75"/>
            <p:cNvSpPr/>
            <p:nvPr/>
          </p:nvSpPr>
          <p:spPr>
            <a:xfrm>
              <a:off x="1416218" y="2673171"/>
              <a:ext cx="6663577" cy="638965"/>
            </a:xfrm>
            <a:custGeom>
              <a:avLst/>
              <a:gdLst/>
              <a:ahLst/>
              <a:cxnLst/>
              <a:rect l="0" t="0" r="0" b="0"/>
              <a:pathLst>
                <a:path w="6663577" h="638965">
                  <a:moveTo>
                    <a:pt x="0" y="618354"/>
                  </a:moveTo>
                  <a:lnTo>
                    <a:pt x="266543" y="638965"/>
                  </a:lnTo>
                  <a:lnTo>
                    <a:pt x="533086" y="535906"/>
                  </a:lnTo>
                  <a:lnTo>
                    <a:pt x="799629" y="453459"/>
                  </a:lnTo>
                  <a:lnTo>
                    <a:pt x="1066172" y="288565"/>
                  </a:lnTo>
                  <a:lnTo>
                    <a:pt x="1332715" y="185506"/>
                  </a:lnTo>
                  <a:lnTo>
                    <a:pt x="1599258" y="103059"/>
                  </a:lnTo>
                  <a:lnTo>
                    <a:pt x="1865801" y="82447"/>
                  </a:lnTo>
                  <a:lnTo>
                    <a:pt x="2132344" y="82447"/>
                  </a:lnTo>
                  <a:lnTo>
                    <a:pt x="2398888" y="41223"/>
                  </a:lnTo>
                  <a:lnTo>
                    <a:pt x="2665431" y="123670"/>
                  </a:lnTo>
                  <a:lnTo>
                    <a:pt x="2931974" y="20611"/>
                  </a:lnTo>
                  <a:lnTo>
                    <a:pt x="3198517" y="0"/>
                  </a:lnTo>
                  <a:lnTo>
                    <a:pt x="3465060" y="20611"/>
                  </a:lnTo>
                  <a:lnTo>
                    <a:pt x="3731603" y="0"/>
                  </a:lnTo>
                  <a:lnTo>
                    <a:pt x="3998146" y="20611"/>
                  </a:lnTo>
                  <a:lnTo>
                    <a:pt x="4264689" y="20611"/>
                  </a:lnTo>
                  <a:lnTo>
                    <a:pt x="4531233" y="41223"/>
                  </a:lnTo>
                  <a:lnTo>
                    <a:pt x="4797776" y="41223"/>
                  </a:lnTo>
                  <a:lnTo>
                    <a:pt x="5064319" y="0"/>
                  </a:lnTo>
                  <a:lnTo>
                    <a:pt x="5330862" y="20611"/>
                  </a:lnTo>
                  <a:lnTo>
                    <a:pt x="5597405" y="61835"/>
                  </a:lnTo>
                  <a:lnTo>
                    <a:pt x="5863948" y="61835"/>
                  </a:lnTo>
                  <a:lnTo>
                    <a:pt x="6130491" y="103059"/>
                  </a:lnTo>
                  <a:lnTo>
                    <a:pt x="6397034" y="41223"/>
                  </a:lnTo>
                  <a:lnTo>
                    <a:pt x="6663577" y="0"/>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45880" y="310854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40</a:t>
              </a:r>
            </a:p>
          </p:txBody>
        </p:sp>
        <p:sp>
          <p:nvSpPr>
            <p:cNvPr id="77" name="tx77"/>
            <p:cNvSpPr/>
            <p:nvPr/>
          </p:nvSpPr>
          <p:spPr>
            <a:xfrm>
              <a:off x="2678595" y="267570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61</a:t>
              </a:r>
            </a:p>
          </p:txBody>
        </p:sp>
        <p:sp>
          <p:nvSpPr>
            <p:cNvPr id="78" name="tx78"/>
            <p:cNvSpPr/>
            <p:nvPr/>
          </p:nvSpPr>
          <p:spPr>
            <a:xfrm>
              <a:off x="4011311" y="261386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64</a:t>
              </a:r>
            </a:p>
          </p:txBody>
        </p:sp>
        <p:sp>
          <p:nvSpPr>
            <p:cNvPr id="79" name="tx79"/>
            <p:cNvSpPr/>
            <p:nvPr/>
          </p:nvSpPr>
          <p:spPr>
            <a:xfrm>
              <a:off x="5344027" y="25108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69</a:t>
              </a:r>
            </a:p>
          </p:txBody>
        </p:sp>
        <p:sp>
          <p:nvSpPr>
            <p:cNvPr id="80" name="tx80"/>
            <p:cNvSpPr/>
            <p:nvPr/>
          </p:nvSpPr>
          <p:spPr>
            <a:xfrm>
              <a:off x="6410199" y="24901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70</a:t>
              </a:r>
            </a:p>
          </p:txBody>
        </p:sp>
        <p:sp>
          <p:nvSpPr>
            <p:cNvPr id="81" name="tx81"/>
            <p:cNvSpPr/>
            <p:nvPr/>
          </p:nvSpPr>
          <p:spPr>
            <a:xfrm>
              <a:off x="6676742" y="25108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69</a:t>
              </a:r>
            </a:p>
          </p:txBody>
        </p:sp>
        <p:sp>
          <p:nvSpPr>
            <p:cNvPr id="82" name="tx82"/>
            <p:cNvSpPr/>
            <p:nvPr/>
          </p:nvSpPr>
          <p:spPr>
            <a:xfrm>
              <a:off x="6943285" y="25520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83" name="tx83"/>
            <p:cNvSpPr/>
            <p:nvPr/>
          </p:nvSpPr>
          <p:spPr>
            <a:xfrm>
              <a:off x="7209828" y="25520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84" name="tx84"/>
            <p:cNvSpPr/>
            <p:nvPr/>
          </p:nvSpPr>
          <p:spPr>
            <a:xfrm>
              <a:off x="7476372" y="259325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85" name="tx85"/>
            <p:cNvSpPr/>
            <p:nvPr/>
          </p:nvSpPr>
          <p:spPr>
            <a:xfrm>
              <a:off x="7742915" y="25314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68</a:t>
              </a:r>
            </a:p>
          </p:txBody>
        </p:sp>
        <p:sp>
          <p:nvSpPr>
            <p:cNvPr id="86" name="tx86"/>
            <p:cNvSpPr/>
            <p:nvPr/>
          </p:nvSpPr>
          <p:spPr>
            <a:xfrm>
              <a:off x="8009458" y="24901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70</a:t>
              </a:r>
            </a:p>
          </p:txBody>
        </p:sp>
        <p:sp>
          <p:nvSpPr>
            <p:cNvPr id="87" name="tx87"/>
            <p:cNvSpPr/>
            <p:nvPr/>
          </p:nvSpPr>
          <p:spPr>
            <a:xfrm>
              <a:off x="1340869" y="396964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88" name="tx88"/>
            <p:cNvSpPr/>
            <p:nvPr/>
          </p:nvSpPr>
          <p:spPr>
            <a:xfrm>
              <a:off x="1340869" y="370588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89" name="tx89"/>
            <p:cNvSpPr/>
            <p:nvPr/>
          </p:nvSpPr>
          <p:spPr>
            <a:xfrm>
              <a:off x="2673584" y="388705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90" name="tx90"/>
            <p:cNvSpPr/>
            <p:nvPr/>
          </p:nvSpPr>
          <p:spPr>
            <a:xfrm>
              <a:off x="2673584" y="358054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4006300" y="384364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92" name="tx92"/>
            <p:cNvSpPr/>
            <p:nvPr/>
          </p:nvSpPr>
          <p:spPr>
            <a:xfrm>
              <a:off x="4006300" y="348336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3" name="tx93"/>
            <p:cNvSpPr/>
            <p:nvPr/>
          </p:nvSpPr>
          <p:spPr>
            <a:xfrm>
              <a:off x="5339016" y="379345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94" name="tx94"/>
            <p:cNvSpPr/>
            <p:nvPr/>
          </p:nvSpPr>
          <p:spPr>
            <a:xfrm>
              <a:off x="5339016" y="338413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5" name="tx95"/>
            <p:cNvSpPr/>
            <p:nvPr/>
          </p:nvSpPr>
          <p:spPr>
            <a:xfrm>
              <a:off x="6405188" y="3760669"/>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96" name="tx96"/>
            <p:cNvSpPr/>
            <p:nvPr/>
          </p:nvSpPr>
          <p:spPr>
            <a:xfrm>
              <a:off x="6405188" y="330860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6671731" y="3761873"/>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98" name="tx98"/>
            <p:cNvSpPr/>
            <p:nvPr/>
          </p:nvSpPr>
          <p:spPr>
            <a:xfrm>
              <a:off x="6716935" y="33014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99" name="tx99"/>
            <p:cNvSpPr/>
            <p:nvPr/>
          </p:nvSpPr>
          <p:spPr>
            <a:xfrm>
              <a:off x="6938274" y="3762395"/>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0" name="tx100"/>
            <p:cNvSpPr/>
            <p:nvPr/>
          </p:nvSpPr>
          <p:spPr>
            <a:xfrm>
              <a:off x="6938274" y="329167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7204817" y="3754030"/>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2" name="tx102"/>
            <p:cNvSpPr/>
            <p:nvPr/>
          </p:nvSpPr>
          <p:spPr>
            <a:xfrm>
              <a:off x="7204817" y="327501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7471361" y="3757282"/>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4" name="tx104"/>
            <p:cNvSpPr/>
            <p:nvPr/>
          </p:nvSpPr>
          <p:spPr>
            <a:xfrm>
              <a:off x="7471361" y="326616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5" name="tx105"/>
            <p:cNvSpPr/>
            <p:nvPr/>
          </p:nvSpPr>
          <p:spPr>
            <a:xfrm>
              <a:off x="7737904" y="37308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06" name="tx106"/>
            <p:cNvSpPr/>
            <p:nvPr/>
          </p:nvSpPr>
          <p:spPr>
            <a:xfrm>
              <a:off x="7737904" y="322677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7" name="tx107"/>
            <p:cNvSpPr/>
            <p:nvPr/>
          </p:nvSpPr>
          <p:spPr>
            <a:xfrm>
              <a:off x="8049651" y="371833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108" name="tx108"/>
            <p:cNvSpPr/>
            <p:nvPr/>
          </p:nvSpPr>
          <p:spPr>
            <a:xfrm>
              <a:off x="8004447" y="320298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9" name="tx109"/>
            <p:cNvSpPr/>
            <p:nvPr/>
          </p:nvSpPr>
          <p:spPr>
            <a:xfrm>
              <a:off x="1340869" y="342893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10" name="tx110"/>
            <p:cNvSpPr/>
            <p:nvPr/>
          </p:nvSpPr>
          <p:spPr>
            <a:xfrm>
              <a:off x="2673584" y="334607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1" name="tx111"/>
            <p:cNvSpPr/>
            <p:nvPr/>
          </p:nvSpPr>
          <p:spPr>
            <a:xfrm>
              <a:off x="4051504" y="323986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2" name="tx112"/>
            <p:cNvSpPr/>
            <p:nvPr/>
          </p:nvSpPr>
          <p:spPr>
            <a:xfrm>
              <a:off x="5339016" y="314174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113" name="tx113"/>
            <p:cNvSpPr/>
            <p:nvPr/>
          </p:nvSpPr>
          <p:spPr>
            <a:xfrm>
              <a:off x="6405188" y="305826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4" name="tx114"/>
            <p:cNvSpPr/>
            <p:nvPr/>
          </p:nvSpPr>
          <p:spPr>
            <a:xfrm>
              <a:off x="6671731" y="303887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5" name="tx115"/>
            <p:cNvSpPr/>
            <p:nvPr/>
          </p:nvSpPr>
          <p:spPr>
            <a:xfrm>
              <a:off x="6938274" y="301834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6" name="tx116"/>
            <p:cNvSpPr/>
            <p:nvPr/>
          </p:nvSpPr>
          <p:spPr>
            <a:xfrm>
              <a:off x="7204817" y="29991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7" name="tx117"/>
            <p:cNvSpPr/>
            <p:nvPr/>
          </p:nvSpPr>
          <p:spPr>
            <a:xfrm>
              <a:off x="7471361" y="297490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8" name="tx118"/>
            <p:cNvSpPr/>
            <p:nvPr/>
          </p:nvSpPr>
          <p:spPr>
            <a:xfrm>
              <a:off x="7737904" y="294967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9" name="tx119"/>
            <p:cNvSpPr/>
            <p:nvPr/>
          </p:nvSpPr>
          <p:spPr>
            <a:xfrm>
              <a:off x="8004447" y="292989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0" name="tx120"/>
            <p:cNvSpPr/>
            <p:nvPr/>
          </p:nvSpPr>
          <p:spPr>
            <a:xfrm>
              <a:off x="694404" y="406388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694404" y="3348689"/>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22" name="tx122"/>
            <p:cNvSpPr/>
            <p:nvPr/>
          </p:nvSpPr>
          <p:spPr>
            <a:xfrm>
              <a:off x="616710" y="2632677"/>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3" name="tx123"/>
            <p:cNvSpPr/>
            <p:nvPr/>
          </p:nvSpPr>
          <p:spPr>
            <a:xfrm>
              <a:off x="616710" y="1917074"/>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4" name="tx124"/>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00008" y="296832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1" name="tx141"/>
            <p:cNvSpPr/>
            <p:nvPr/>
          </p:nvSpPr>
          <p:spPr>
            <a:xfrm rot="5400000">
              <a:off x="8298852" y="2968325"/>
              <a:ext cx="134304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 (%)</a:t>
              </a:r>
            </a:p>
          </p:txBody>
        </p:sp>
        <p:sp>
          <p:nvSpPr>
            <p:cNvPr id="142" name="pl142"/>
            <p:cNvSpPr/>
            <p:nvPr/>
          </p:nvSpPr>
          <p:spPr>
            <a:xfrm>
              <a:off x="3001565"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268665" y="5028124"/>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4" name="rc144"/>
            <p:cNvSpPr/>
            <p:nvPr/>
          </p:nvSpPr>
          <p:spPr>
            <a:xfrm>
              <a:off x="4611956" y="4979579"/>
              <a:ext cx="201456" cy="201456"/>
            </a:xfrm>
            <a:prstGeom prst="rect">
              <a:avLst/>
            </a:prstGeom>
            <a:solidFill>
              <a:srgbClr val="1CABE2">
                <a:alpha val="100000"/>
              </a:srgbClr>
            </a:solidFill>
          </p:spPr>
          <p:txBody>
            <a:bodyPr/>
            <a:lstStyle/>
            <a:p>
              <a:endParaRPr/>
            </a:p>
          </p:txBody>
        </p:sp>
        <p:sp>
          <p:nvSpPr>
            <p:cNvPr id="145" name="rc145"/>
            <p:cNvSpPr/>
            <p:nvPr/>
          </p:nvSpPr>
          <p:spPr>
            <a:xfrm>
              <a:off x="5739350" y="4979579"/>
              <a:ext cx="201456" cy="201456"/>
            </a:xfrm>
            <a:prstGeom prst="rect">
              <a:avLst/>
            </a:prstGeom>
            <a:solidFill>
              <a:srgbClr val="80BD41">
                <a:alpha val="100000"/>
              </a:srgbClr>
            </a:solidFill>
          </p:spPr>
          <p:txBody>
            <a:bodyPr/>
            <a:lstStyle/>
            <a:p>
              <a:endParaRPr/>
            </a:p>
          </p:txBody>
        </p:sp>
        <p:sp>
          <p:nvSpPr>
            <p:cNvPr id="146" name="tx146"/>
            <p:cNvSpPr/>
            <p:nvPr/>
          </p:nvSpPr>
          <p:spPr>
            <a:xfrm>
              <a:off x="4892001" y="5028124"/>
              <a:ext cx="76875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a:t>
              </a:r>
            </a:p>
          </p:txBody>
        </p:sp>
        <p:sp>
          <p:nvSpPr>
            <p:cNvPr id="147" name="tx147"/>
            <p:cNvSpPr/>
            <p:nvPr/>
          </p:nvSpPr>
          <p:spPr>
            <a:xfrm>
              <a:off x="6019395" y="5028124"/>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48" name="tx148"/>
            <p:cNvSpPr/>
            <p:nvPr/>
          </p:nvSpPr>
          <p:spPr>
            <a:xfrm>
              <a:off x="951100" y="1411841"/>
              <a:ext cx="621937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DTP3 et du nombre d'enfants vaccinés et non vaccinés,</a:t>
              </a:r>
            </a:p>
          </p:txBody>
        </p:sp>
        <p:sp>
          <p:nvSpPr>
            <p:cNvPr id="149" name="tx149"/>
            <p:cNvSpPr/>
            <p:nvPr/>
          </p:nvSpPr>
          <p:spPr>
            <a:xfrm>
              <a:off x="951100" y="1592892"/>
              <a:ext cx="191034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Central Africa, 2000-2025</a:t>
              </a:r>
            </a:p>
          </p:txBody>
        </p:sp>
        <p:sp>
          <p:nvSpPr>
            <p:cNvPr id="150" name="pl150"/>
            <p:cNvSpPr/>
            <p:nvPr/>
          </p:nvSpPr>
          <p:spPr>
            <a:xfrm>
              <a:off x="2209322"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035420"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586151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7687616"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951100" y="578566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63686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951100" y="548807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1296273"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3122371"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4948469"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6774567"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rc161"/>
            <p:cNvSpPr/>
            <p:nvPr/>
          </p:nvSpPr>
          <p:spPr>
            <a:xfrm>
              <a:off x="1296273" y="5726143"/>
              <a:ext cx="4038646" cy="119033"/>
            </a:xfrm>
            <a:prstGeom prst="rect">
              <a:avLst/>
            </a:prstGeom>
            <a:solidFill>
              <a:srgbClr val="80BD41">
                <a:alpha val="100000"/>
              </a:srgbClr>
            </a:solidFill>
          </p:spPr>
          <p:txBody>
            <a:bodyPr/>
            <a:lstStyle/>
            <a:p>
              <a:endParaRPr/>
            </a:p>
          </p:txBody>
        </p:sp>
        <p:sp>
          <p:nvSpPr>
            <p:cNvPr id="162" name="rc162"/>
            <p:cNvSpPr/>
            <p:nvPr/>
          </p:nvSpPr>
          <p:spPr>
            <a:xfrm>
              <a:off x="5334920" y="5726143"/>
              <a:ext cx="1708332" cy="119033"/>
            </a:xfrm>
            <a:prstGeom prst="rect">
              <a:avLst/>
            </a:prstGeom>
            <a:solidFill>
              <a:srgbClr val="1CABE2">
                <a:alpha val="100000"/>
              </a:srgbClr>
            </a:solidFill>
          </p:spPr>
          <p:txBody>
            <a:bodyPr/>
            <a:lstStyle/>
            <a:p>
              <a:endParaRPr/>
            </a:p>
          </p:txBody>
        </p:sp>
        <p:sp>
          <p:nvSpPr>
            <p:cNvPr id="163" name="rc163"/>
            <p:cNvSpPr/>
            <p:nvPr/>
          </p:nvSpPr>
          <p:spPr>
            <a:xfrm>
              <a:off x="1296273" y="5577352"/>
              <a:ext cx="4398082" cy="119033"/>
            </a:xfrm>
            <a:prstGeom prst="rect">
              <a:avLst/>
            </a:prstGeom>
            <a:solidFill>
              <a:srgbClr val="80BD41">
                <a:alpha val="100000"/>
              </a:srgbClr>
            </a:solidFill>
          </p:spPr>
          <p:txBody>
            <a:bodyPr/>
            <a:lstStyle/>
            <a:p>
              <a:endParaRPr/>
            </a:p>
          </p:txBody>
        </p:sp>
        <p:sp>
          <p:nvSpPr>
            <p:cNvPr id="164" name="rc164"/>
            <p:cNvSpPr/>
            <p:nvPr/>
          </p:nvSpPr>
          <p:spPr>
            <a:xfrm>
              <a:off x="5694356" y="5577352"/>
              <a:ext cx="2050415" cy="119033"/>
            </a:xfrm>
            <a:prstGeom prst="rect">
              <a:avLst/>
            </a:prstGeom>
            <a:solidFill>
              <a:srgbClr val="1CABE2">
                <a:alpha val="100000"/>
              </a:srgbClr>
            </a:solidFill>
          </p:spPr>
          <p:txBody>
            <a:bodyPr/>
            <a:lstStyle/>
            <a:p>
              <a:endParaRPr/>
            </a:p>
          </p:txBody>
        </p:sp>
        <p:sp>
          <p:nvSpPr>
            <p:cNvPr id="165" name="rc165"/>
            <p:cNvSpPr/>
            <p:nvPr/>
          </p:nvSpPr>
          <p:spPr>
            <a:xfrm>
              <a:off x="1296273" y="5428560"/>
              <a:ext cx="4575400" cy="119033"/>
            </a:xfrm>
            <a:prstGeom prst="rect">
              <a:avLst/>
            </a:prstGeom>
            <a:solidFill>
              <a:srgbClr val="80BD41">
                <a:alpha val="100000"/>
              </a:srgbClr>
            </a:solidFill>
          </p:spPr>
          <p:txBody>
            <a:bodyPr/>
            <a:lstStyle/>
            <a:p>
              <a:endParaRPr/>
            </a:p>
          </p:txBody>
        </p:sp>
        <p:sp>
          <p:nvSpPr>
            <p:cNvPr id="166" name="rc166"/>
            <p:cNvSpPr/>
            <p:nvPr/>
          </p:nvSpPr>
          <p:spPr>
            <a:xfrm>
              <a:off x="5871674" y="5428560"/>
              <a:ext cx="1999329" cy="119033"/>
            </a:xfrm>
            <a:prstGeom prst="rect">
              <a:avLst/>
            </a:prstGeom>
            <a:solidFill>
              <a:srgbClr val="1CABE2">
                <a:alpha val="100000"/>
              </a:srgbClr>
            </a:solidFill>
          </p:spPr>
          <p:txBody>
            <a:bodyPr/>
            <a:lstStyle/>
            <a:p>
              <a:endParaRPr/>
            </a:p>
          </p:txBody>
        </p:sp>
        <p:sp>
          <p:nvSpPr>
            <p:cNvPr id="167" name="tx167"/>
            <p:cNvSpPr/>
            <p:nvPr/>
          </p:nvSpPr>
          <p:spPr>
            <a:xfrm>
              <a:off x="3227690" y="5740394"/>
              <a:ext cx="175814"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4.4</a:t>
              </a:r>
            </a:p>
          </p:txBody>
        </p:sp>
        <p:sp>
          <p:nvSpPr>
            <p:cNvPr id="168" name="tx168"/>
            <p:cNvSpPr/>
            <p:nvPr/>
          </p:nvSpPr>
          <p:spPr>
            <a:xfrm>
              <a:off x="6101179" y="5738479"/>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1.9</a:t>
              </a:r>
            </a:p>
          </p:txBody>
        </p:sp>
        <p:sp>
          <p:nvSpPr>
            <p:cNvPr id="169" name="tx169"/>
            <p:cNvSpPr/>
            <p:nvPr/>
          </p:nvSpPr>
          <p:spPr>
            <a:xfrm>
              <a:off x="3407408" y="558968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4.8</a:t>
              </a:r>
            </a:p>
          </p:txBody>
        </p:sp>
        <p:sp>
          <p:nvSpPr>
            <p:cNvPr id="170" name="tx170"/>
            <p:cNvSpPr/>
            <p:nvPr/>
          </p:nvSpPr>
          <p:spPr>
            <a:xfrm>
              <a:off x="6631657" y="5591232"/>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2.2</a:t>
              </a:r>
            </a:p>
          </p:txBody>
        </p:sp>
        <p:sp>
          <p:nvSpPr>
            <p:cNvPr id="171" name="tx171"/>
            <p:cNvSpPr/>
            <p:nvPr/>
          </p:nvSpPr>
          <p:spPr>
            <a:xfrm>
              <a:off x="3548805" y="5442502"/>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5</a:t>
              </a:r>
            </a:p>
          </p:txBody>
        </p:sp>
        <p:sp>
          <p:nvSpPr>
            <p:cNvPr id="172" name="tx172"/>
            <p:cNvSpPr/>
            <p:nvPr/>
          </p:nvSpPr>
          <p:spPr>
            <a:xfrm>
              <a:off x="6783432" y="5442440"/>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2.2</a:t>
              </a:r>
            </a:p>
          </p:txBody>
        </p:sp>
        <p:sp>
          <p:nvSpPr>
            <p:cNvPr id="173" name="tx173"/>
            <p:cNvSpPr/>
            <p:nvPr/>
          </p:nvSpPr>
          <p:spPr>
            <a:xfrm>
              <a:off x="7242695" y="5738418"/>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6.3</a:t>
              </a:r>
            </a:p>
          </p:txBody>
        </p:sp>
        <p:sp>
          <p:nvSpPr>
            <p:cNvPr id="174" name="tx174"/>
            <p:cNvSpPr/>
            <p:nvPr/>
          </p:nvSpPr>
          <p:spPr>
            <a:xfrm>
              <a:off x="7979290" y="5591232"/>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175" name="tx175"/>
            <p:cNvSpPr/>
            <p:nvPr/>
          </p:nvSpPr>
          <p:spPr>
            <a:xfrm>
              <a:off x="8111833" y="5442440"/>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176" name="tx176"/>
            <p:cNvSpPr/>
            <p:nvPr/>
          </p:nvSpPr>
          <p:spPr>
            <a:xfrm>
              <a:off x="577692"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179834"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0" name="tx180"/>
            <p:cNvSpPr/>
            <p:nvPr/>
          </p:nvSpPr>
          <p:spPr>
            <a:xfrm>
              <a:off x="3005932" y="5937155"/>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1" name="tx181"/>
            <p:cNvSpPr/>
            <p:nvPr/>
          </p:nvSpPr>
          <p:spPr>
            <a:xfrm>
              <a:off x="4832030" y="59375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2" name="tx182"/>
            <p:cNvSpPr/>
            <p:nvPr/>
          </p:nvSpPr>
          <p:spPr>
            <a:xfrm>
              <a:off x="6658128" y="5935450"/>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 M</a:t>
              </a:r>
            </a:p>
          </p:txBody>
        </p:sp>
        <p:sp>
          <p:nvSpPr>
            <p:cNvPr id="183" name="tx183"/>
            <p:cNvSpPr/>
            <p:nvPr/>
          </p:nvSpPr>
          <p:spPr>
            <a:xfrm>
              <a:off x="3900052" y="6070654"/>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84" name="tx184"/>
            <p:cNvSpPr/>
            <p:nvPr/>
          </p:nvSpPr>
          <p:spPr>
            <a:xfrm>
              <a:off x="4246355"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85" name="tx185"/>
            <p:cNvSpPr/>
            <p:nvPr/>
          </p:nvSpPr>
          <p:spPr>
            <a:xfrm>
              <a:off x="1139831" y="6396510"/>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sp>
          <p:nvSpPr>
            <p:cNvPr id="186" name="tx186"/>
            <p:cNvSpPr/>
            <p:nvPr/>
          </p:nvSpPr>
          <p:spPr>
            <a:xfrm>
              <a:off x="2898250" y="6518575"/>
              <a:ext cx="5646663"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ceux qui n'ont reçu aucune dose et ceux qui n'ont pas été vaccinés.</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 taux de couverture du DTP3 en 2025 (70 %) était identique à celui de 2019 (70 %).
Le nombre d’enfants vaccinés avec le DTP3 a augmenté de 13 %, passant de 4,4 millions en 2019 à 5 millions en 2025.
Le nombre de nourrissons survivants a augmenté d’environ 14 %, passant de 6,3 millions en 2019 à 7,2 millions en 2025.
En 2025, 588 000 enfants de plus ont été vaccinés qu’en 2019.
En 2025, on comptait 907 000 nourrissons survivants (population cible) de plus qu’en 2019.
Pour que la couverture vaccinale augmente, le nombre d’enfants vaccinés doit croître à un rythme plus rapide que celui de la croissance démographique.</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diphtérie, le tétanos et la coqueluche (DTP3) s'élevait à 70 % : 5 millions d'enfants ont reçu trois doses d'un vaccin contenant le DTP, mais 2,2 millions n'ont pas été vaccinés ou ne l'ont pas été suffisamment.</a:t>
            </a:r>
          </a:p>
        </p:txBody>
      </p:sp>
      <p:grpSp>
        <p:nvGrpSpPr>
          <p:cNvPr id="189" name="Group 188"/>
          <p:cNvGrpSpPr/>
          <p:nvPr/>
        </p:nvGrpSpPr>
        <p:grpSpPr>
          <a:xfrm>
            <a:off x="292608" y="1005840"/>
            <a:ext cx="8595360" cy="28575"/>
            <a:chOff x="292608" y="1005840"/>
            <a:chExt cx="8595360" cy="28575"/>
          </a:xfrm>
        </p:grpSpPr>
        <p:sp>
          <p:nvSpPr>
            <p:cNvPr id="1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69497" y="1242745"/>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1435" y="1242745"/>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953374" y="1242745"/>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95312" y="1242745"/>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437250" y="1242745"/>
              <a:ext cx="241938" cy="44450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79188" y="1242745"/>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921126" y="1242745"/>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63065" y="1242745"/>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05003" y="1242745"/>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46941" y="1242745"/>
              <a:ext cx="241938" cy="44450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88879" y="1242745"/>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30818" y="1242745"/>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72756" y="1242745"/>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614694" y="1242745"/>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56632" y="1242745"/>
              <a:ext cx="241938" cy="44450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98570" y="1242745"/>
              <a:ext cx="241938" cy="44450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40509" y="1242745"/>
              <a:ext cx="241938" cy="44450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82447" y="1242745"/>
              <a:ext cx="241938" cy="44450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24385" y="1242745"/>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66323" y="1242745"/>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308261" y="1242745"/>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50200" y="1242745"/>
              <a:ext cx="241938" cy="44450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2138" y="1242745"/>
              <a:ext cx="241938" cy="44450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34076" y="1242745"/>
              <a:ext cx="241938" cy="44450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76014" y="1242745"/>
              <a:ext cx="241938" cy="44450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7953" y="1242745"/>
              <a:ext cx="241938" cy="44450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9497" y="2576258"/>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11435" y="2576258"/>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953374" y="2576258"/>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95312" y="2576258"/>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437250" y="2576258"/>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79188" y="2576258"/>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921126" y="2576258"/>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63065" y="2576258"/>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05003" y="2576258"/>
              <a:ext cx="241938" cy="44450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46941" y="2576258"/>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88879" y="2576258"/>
              <a:ext cx="241938" cy="44450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130818" y="2576258"/>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72756" y="2576258"/>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614694" y="2576258"/>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56632" y="2576258"/>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98570" y="2576258"/>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40509" y="2576258"/>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82447" y="2576258"/>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24385" y="2576258"/>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66323" y="2576258"/>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308261" y="2576258"/>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50200" y="2576258"/>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2138" y="2576258"/>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34076" y="2576258"/>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76014" y="2576258"/>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7953" y="2576258"/>
              <a:ext cx="241938" cy="44450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9497" y="5243285"/>
              <a:ext cx="241938" cy="444504"/>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11435" y="5243285"/>
              <a:ext cx="241938" cy="44450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953374" y="5243285"/>
              <a:ext cx="241938" cy="44450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95312" y="5243285"/>
              <a:ext cx="241938" cy="44450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437250" y="5243285"/>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79188" y="5243285"/>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921126" y="5243285"/>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63065" y="5243285"/>
              <a:ext cx="241938" cy="44450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405003" y="5243285"/>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46941" y="5243285"/>
              <a:ext cx="241938" cy="444504"/>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88879" y="5243285"/>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0818" y="5243285"/>
              <a:ext cx="241938" cy="44450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72756" y="5243285"/>
              <a:ext cx="241938" cy="44450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14694" y="5243285"/>
              <a:ext cx="241938" cy="444504"/>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56632" y="5243285"/>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98570" y="5243285"/>
              <a:ext cx="241938" cy="444504"/>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40509" y="5243285"/>
              <a:ext cx="241938" cy="444504"/>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82447" y="5243285"/>
              <a:ext cx="241938" cy="444504"/>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24385" y="5243285"/>
              <a:ext cx="241938" cy="44450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66323" y="5243285"/>
              <a:ext cx="241938" cy="444504"/>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308261" y="5243285"/>
              <a:ext cx="241938" cy="444504"/>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50200" y="5243285"/>
              <a:ext cx="241938" cy="444504"/>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2138" y="5243285"/>
              <a:ext cx="241938" cy="444504"/>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34076" y="5243285"/>
              <a:ext cx="241938" cy="44450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76014" y="5243285"/>
              <a:ext cx="241938" cy="444504"/>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7953" y="5243285"/>
              <a:ext cx="241938" cy="44450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69497" y="3465267"/>
              <a:ext cx="241938" cy="444504"/>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711435" y="3465267"/>
              <a:ext cx="241938" cy="444504"/>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953374" y="3465267"/>
              <a:ext cx="241938" cy="444504"/>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95312" y="3465267"/>
              <a:ext cx="241938" cy="444504"/>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37250" y="3465267"/>
              <a:ext cx="241938" cy="444504"/>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79188" y="3465267"/>
              <a:ext cx="241938" cy="444504"/>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921126" y="3465267"/>
              <a:ext cx="241938" cy="44450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63065" y="3465267"/>
              <a:ext cx="241938" cy="444504"/>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405003" y="3465267"/>
              <a:ext cx="241938" cy="444504"/>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46941" y="3465267"/>
              <a:ext cx="241938" cy="444504"/>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88879" y="3465267"/>
              <a:ext cx="241938" cy="44450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30818" y="3465267"/>
              <a:ext cx="241938" cy="444504"/>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72756" y="3465267"/>
              <a:ext cx="241938" cy="44450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14694" y="3465267"/>
              <a:ext cx="241938" cy="444504"/>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56632" y="3465267"/>
              <a:ext cx="241938" cy="444504"/>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98570" y="3465267"/>
              <a:ext cx="241938" cy="444504"/>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40509" y="3465267"/>
              <a:ext cx="241938" cy="44450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82447" y="3465267"/>
              <a:ext cx="241938" cy="44450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24385" y="3465267"/>
              <a:ext cx="241938" cy="44450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66323" y="3465267"/>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308261" y="3465267"/>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50200" y="3465267"/>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2138" y="3465267"/>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34076" y="3465267"/>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76014" y="3465267"/>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7953" y="3465267"/>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69497" y="2131754"/>
              <a:ext cx="241938" cy="444504"/>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1435" y="2131754"/>
              <a:ext cx="241938" cy="444504"/>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53374" y="2131754"/>
              <a:ext cx="241938" cy="44450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95312" y="2131754"/>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437250" y="2131754"/>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79188" y="2131754"/>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21126" y="2131754"/>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63065" y="2131754"/>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5003" y="2131754"/>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46941" y="2131754"/>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88879" y="2131754"/>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130818" y="2131754"/>
              <a:ext cx="241938" cy="44450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72756" y="2131754"/>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614694" y="2131754"/>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56632" y="2131754"/>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98570" y="2131754"/>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40509" y="2131754"/>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82447" y="2131754"/>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24385" y="2131754"/>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66323" y="2131754"/>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308261" y="2131754"/>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50200" y="2131754"/>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2138" y="2131754"/>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34076" y="2131754"/>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76014" y="2131754"/>
              <a:ext cx="241938" cy="44450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7953" y="2131754"/>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69497" y="4354276"/>
              <a:ext cx="241938" cy="444504"/>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711435" y="4354276"/>
              <a:ext cx="241938" cy="444504"/>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953374" y="4354276"/>
              <a:ext cx="241938" cy="444504"/>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95312" y="4354276"/>
              <a:ext cx="241938" cy="444504"/>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437250" y="4354276"/>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79188" y="4354276"/>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21126" y="4354276"/>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63065" y="4354276"/>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405003" y="4354276"/>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46941" y="4354276"/>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88879" y="4354276"/>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130818" y="4354276"/>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72756" y="4354276"/>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4694" y="4354276"/>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56632" y="4354276"/>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98570" y="4354276"/>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40509" y="4354276"/>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82447" y="4354276"/>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24385" y="4354276"/>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66323" y="4354276"/>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308261" y="4354276"/>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50200" y="4354276"/>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92138" y="4354276"/>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34076" y="4354276"/>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76014" y="4354276"/>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7953" y="4354276"/>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69497" y="3020763"/>
              <a:ext cx="241938" cy="444504"/>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711435" y="3020763"/>
              <a:ext cx="241938" cy="444504"/>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953374" y="3020763"/>
              <a:ext cx="241938" cy="444504"/>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95312" y="3020763"/>
              <a:ext cx="241938" cy="44450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37250" y="3020763"/>
              <a:ext cx="241938" cy="444504"/>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79188" y="3020763"/>
              <a:ext cx="241938" cy="44450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21126" y="3020763"/>
              <a:ext cx="241938" cy="44450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63065" y="3020763"/>
              <a:ext cx="241938" cy="44450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405003" y="3020763"/>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46941" y="3020763"/>
              <a:ext cx="241938" cy="44450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88879" y="3020763"/>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30818" y="3020763"/>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72756" y="3020763"/>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14694" y="3020763"/>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56632" y="3020763"/>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98570" y="3020763"/>
              <a:ext cx="241938" cy="44450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40509" y="3020763"/>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82447" y="3020763"/>
              <a:ext cx="241938" cy="444504"/>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24385" y="3020763"/>
              <a:ext cx="241938" cy="444504"/>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66323" y="3020763"/>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308261" y="3020763"/>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50200" y="3020763"/>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92138" y="3020763"/>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34076" y="3020763"/>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76014" y="3020763"/>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7953" y="3020763"/>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69497" y="4798780"/>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711435" y="4798780"/>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953374" y="4798780"/>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95312" y="4798780"/>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437250" y="4798780"/>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79188" y="4798780"/>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21126" y="4798780"/>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63065" y="4798780"/>
              <a:ext cx="241938" cy="444504"/>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405003" y="4798780"/>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46941" y="4798780"/>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88879" y="4798780"/>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130818" y="4798780"/>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72756" y="4798780"/>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614694" y="4798780"/>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56632" y="4798780"/>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98570" y="4798780"/>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0509" y="4798780"/>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82447" y="4798780"/>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24385" y="4798780"/>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66323" y="4798780"/>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308261" y="4798780"/>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50200" y="4798780"/>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2138" y="4798780"/>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34076" y="4798780"/>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76014" y="4798780"/>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7953" y="4798780"/>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69497" y="1687249"/>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711435" y="1687249"/>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953374" y="1687249"/>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95312" y="1687249"/>
              <a:ext cx="241938" cy="44450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437250" y="1687249"/>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79188" y="1687249"/>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921126" y="1687249"/>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63065" y="1687249"/>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405003" y="1687249"/>
              <a:ext cx="241938" cy="444504"/>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46941" y="1687249"/>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88879" y="1687249"/>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130818" y="1687249"/>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72756" y="1687249"/>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614694" y="1687249"/>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56632" y="1687249"/>
              <a:ext cx="241938" cy="44450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98570" y="1687249"/>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40509" y="1687249"/>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82447" y="1687249"/>
              <a:ext cx="241938" cy="44450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24385" y="1687249"/>
              <a:ext cx="241938" cy="44450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66323" y="1687249"/>
              <a:ext cx="241938" cy="44450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308261" y="1687249"/>
              <a:ext cx="241938" cy="444504"/>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50200" y="1687249"/>
              <a:ext cx="241938" cy="444504"/>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92138" y="1687249"/>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34076" y="1687249"/>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76014" y="1687249"/>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7953" y="1687249"/>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69497" y="3909772"/>
              <a:ext cx="241938" cy="44450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1435" y="3909772"/>
              <a:ext cx="241938" cy="444504"/>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953374" y="3909772"/>
              <a:ext cx="241938" cy="44450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95312" y="3909772"/>
              <a:ext cx="241938" cy="44450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437250" y="3909772"/>
              <a:ext cx="241938" cy="444504"/>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79188" y="3909772"/>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921126" y="3909772"/>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63065" y="3909772"/>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405003" y="3909772"/>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46941" y="3909772"/>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88879" y="3909772"/>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30818" y="3909772"/>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72756" y="3909772"/>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614694" y="3909772"/>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56632" y="3909772"/>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98570" y="3909772"/>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40509" y="3909772"/>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82447" y="3909772"/>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24385" y="3909772"/>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66323" y="3909772"/>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08261" y="3909772"/>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50200" y="3909772"/>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92138" y="3909772"/>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34076" y="3909772"/>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76014" y="3909772"/>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7953" y="3909772"/>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64" name="tx264"/>
            <p:cNvSpPr/>
            <p:nvPr/>
          </p:nvSpPr>
          <p:spPr>
            <a:xfrm>
              <a:off x="2530177"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65" name="tx265"/>
            <p:cNvSpPr/>
            <p:nvPr/>
          </p:nvSpPr>
          <p:spPr>
            <a:xfrm>
              <a:off x="2772115"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66" name="tx266"/>
            <p:cNvSpPr/>
            <p:nvPr/>
          </p:nvSpPr>
          <p:spPr>
            <a:xfrm>
              <a:off x="3014053"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67" name="tx267"/>
            <p:cNvSpPr/>
            <p:nvPr/>
          </p:nvSpPr>
          <p:spPr>
            <a:xfrm>
              <a:off x="3255991"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68" name="tx268"/>
            <p:cNvSpPr/>
            <p:nvPr/>
          </p:nvSpPr>
          <p:spPr>
            <a:xfrm>
              <a:off x="3497929" y="14245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69" name="tx269"/>
            <p:cNvSpPr/>
            <p:nvPr/>
          </p:nvSpPr>
          <p:spPr>
            <a:xfrm>
              <a:off x="3739868"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70" name="tx270"/>
            <p:cNvSpPr/>
            <p:nvPr/>
          </p:nvSpPr>
          <p:spPr>
            <a:xfrm>
              <a:off x="3981806"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4223744"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4465682"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4707620"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4949559"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5191497"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76" name="tx276"/>
            <p:cNvSpPr/>
            <p:nvPr/>
          </p:nvSpPr>
          <p:spPr>
            <a:xfrm>
              <a:off x="5433435"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5675373"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5917312"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6159250"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6401188"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6643126"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6885064"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3" name="tx283"/>
            <p:cNvSpPr/>
            <p:nvPr/>
          </p:nvSpPr>
          <p:spPr>
            <a:xfrm>
              <a:off x="7127003" y="14245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7368941" y="14245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5" name="tx285"/>
            <p:cNvSpPr/>
            <p:nvPr/>
          </p:nvSpPr>
          <p:spPr>
            <a:xfrm>
              <a:off x="7610879"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7852817"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87" name="tx287"/>
            <p:cNvSpPr/>
            <p:nvPr/>
          </p:nvSpPr>
          <p:spPr>
            <a:xfrm>
              <a:off x="8094756"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8" name="tx288"/>
            <p:cNvSpPr/>
            <p:nvPr/>
          </p:nvSpPr>
          <p:spPr>
            <a:xfrm>
              <a:off x="8336694"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9" name="tx289"/>
            <p:cNvSpPr/>
            <p:nvPr/>
          </p:nvSpPr>
          <p:spPr>
            <a:xfrm>
              <a:off x="8578632"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90" name="tx290"/>
            <p:cNvSpPr/>
            <p:nvPr/>
          </p:nvSpPr>
          <p:spPr>
            <a:xfrm>
              <a:off x="2530177"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291" name="tx291"/>
            <p:cNvSpPr/>
            <p:nvPr/>
          </p:nvSpPr>
          <p:spPr>
            <a:xfrm>
              <a:off x="2772115" y="27580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292" name="tx292"/>
            <p:cNvSpPr/>
            <p:nvPr/>
          </p:nvSpPr>
          <p:spPr>
            <a:xfrm>
              <a:off x="3014053"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293" name="tx293"/>
            <p:cNvSpPr/>
            <p:nvPr/>
          </p:nvSpPr>
          <p:spPr>
            <a:xfrm>
              <a:off x="3255991" y="27580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94" name="tx294"/>
            <p:cNvSpPr/>
            <p:nvPr/>
          </p:nvSpPr>
          <p:spPr>
            <a:xfrm>
              <a:off x="3497929" y="27580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95" name="tx295"/>
            <p:cNvSpPr/>
            <p:nvPr/>
          </p:nvSpPr>
          <p:spPr>
            <a:xfrm>
              <a:off x="3739868"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6" name="tx296"/>
            <p:cNvSpPr/>
            <p:nvPr/>
          </p:nvSpPr>
          <p:spPr>
            <a:xfrm>
              <a:off x="3981806"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97" name="tx297"/>
            <p:cNvSpPr/>
            <p:nvPr/>
          </p:nvSpPr>
          <p:spPr>
            <a:xfrm>
              <a:off x="4223744"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98" name="tx298"/>
            <p:cNvSpPr/>
            <p:nvPr/>
          </p:nvSpPr>
          <p:spPr>
            <a:xfrm>
              <a:off x="4465682"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99" name="tx299"/>
            <p:cNvSpPr/>
            <p:nvPr/>
          </p:nvSpPr>
          <p:spPr>
            <a:xfrm>
              <a:off x="4707620"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00" name="tx300"/>
            <p:cNvSpPr/>
            <p:nvPr/>
          </p:nvSpPr>
          <p:spPr>
            <a:xfrm>
              <a:off x="4949559"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01" name="tx301"/>
            <p:cNvSpPr/>
            <p:nvPr/>
          </p:nvSpPr>
          <p:spPr>
            <a:xfrm>
              <a:off x="5191497"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02" name="tx302"/>
            <p:cNvSpPr/>
            <p:nvPr/>
          </p:nvSpPr>
          <p:spPr>
            <a:xfrm>
              <a:off x="5433435"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03" name="tx303"/>
            <p:cNvSpPr/>
            <p:nvPr/>
          </p:nvSpPr>
          <p:spPr>
            <a:xfrm>
              <a:off x="5675373"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4" name="tx304"/>
            <p:cNvSpPr/>
            <p:nvPr/>
          </p:nvSpPr>
          <p:spPr>
            <a:xfrm>
              <a:off x="5917312"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5" name="tx305"/>
            <p:cNvSpPr/>
            <p:nvPr/>
          </p:nvSpPr>
          <p:spPr>
            <a:xfrm>
              <a:off x="6159250"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06" name="tx306"/>
            <p:cNvSpPr/>
            <p:nvPr/>
          </p:nvSpPr>
          <p:spPr>
            <a:xfrm>
              <a:off x="6401188"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07" name="tx307"/>
            <p:cNvSpPr/>
            <p:nvPr/>
          </p:nvSpPr>
          <p:spPr>
            <a:xfrm>
              <a:off x="6643126" y="27597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08" name="tx308"/>
            <p:cNvSpPr/>
            <p:nvPr/>
          </p:nvSpPr>
          <p:spPr>
            <a:xfrm>
              <a:off x="6885064"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09" name="tx309"/>
            <p:cNvSpPr/>
            <p:nvPr/>
          </p:nvSpPr>
          <p:spPr>
            <a:xfrm>
              <a:off x="7127003"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10" name="tx310"/>
            <p:cNvSpPr/>
            <p:nvPr/>
          </p:nvSpPr>
          <p:spPr>
            <a:xfrm>
              <a:off x="7368941"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11" name="tx311"/>
            <p:cNvSpPr/>
            <p:nvPr/>
          </p:nvSpPr>
          <p:spPr>
            <a:xfrm>
              <a:off x="7610879"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12" name="tx312"/>
            <p:cNvSpPr/>
            <p:nvPr/>
          </p:nvSpPr>
          <p:spPr>
            <a:xfrm>
              <a:off x="7852817"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13" name="tx313"/>
            <p:cNvSpPr/>
            <p:nvPr/>
          </p:nvSpPr>
          <p:spPr>
            <a:xfrm>
              <a:off x="8094756"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14" name="tx314"/>
            <p:cNvSpPr/>
            <p:nvPr/>
          </p:nvSpPr>
          <p:spPr>
            <a:xfrm>
              <a:off x="8336694" y="276071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15" name="tx315"/>
            <p:cNvSpPr/>
            <p:nvPr/>
          </p:nvSpPr>
          <p:spPr>
            <a:xfrm>
              <a:off x="8578632" y="27580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16" name="tx316"/>
            <p:cNvSpPr/>
            <p:nvPr/>
          </p:nvSpPr>
          <p:spPr>
            <a:xfrm>
              <a:off x="7610879"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17" name="tx317"/>
            <p:cNvSpPr/>
            <p:nvPr/>
          </p:nvSpPr>
          <p:spPr>
            <a:xfrm>
              <a:off x="7852817"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18" name="tx318"/>
            <p:cNvSpPr/>
            <p:nvPr/>
          </p:nvSpPr>
          <p:spPr>
            <a:xfrm>
              <a:off x="8094756"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19" name="tx319"/>
            <p:cNvSpPr/>
            <p:nvPr/>
          </p:nvSpPr>
          <p:spPr>
            <a:xfrm>
              <a:off x="8336694"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20" name="tx320"/>
            <p:cNvSpPr/>
            <p:nvPr/>
          </p:nvSpPr>
          <p:spPr>
            <a:xfrm>
              <a:off x="8578632" y="36484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21" name="tx321"/>
            <p:cNvSpPr/>
            <p:nvPr/>
          </p:nvSpPr>
          <p:spPr>
            <a:xfrm>
              <a:off x="3497929"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22" name="tx322"/>
            <p:cNvSpPr/>
            <p:nvPr/>
          </p:nvSpPr>
          <p:spPr>
            <a:xfrm>
              <a:off x="3739868"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23" name="tx323"/>
            <p:cNvSpPr/>
            <p:nvPr/>
          </p:nvSpPr>
          <p:spPr>
            <a:xfrm>
              <a:off x="3981806" y="231520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24" name="tx324"/>
            <p:cNvSpPr/>
            <p:nvPr/>
          </p:nvSpPr>
          <p:spPr>
            <a:xfrm>
              <a:off x="4223744"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25" name="tx325"/>
            <p:cNvSpPr/>
            <p:nvPr/>
          </p:nvSpPr>
          <p:spPr>
            <a:xfrm>
              <a:off x="4465682"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26" name="tx326"/>
            <p:cNvSpPr/>
            <p:nvPr/>
          </p:nvSpPr>
          <p:spPr>
            <a:xfrm>
              <a:off x="4707620"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27" name="tx327"/>
            <p:cNvSpPr/>
            <p:nvPr/>
          </p:nvSpPr>
          <p:spPr>
            <a:xfrm>
              <a:off x="4949559"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28" name="tx328"/>
            <p:cNvSpPr/>
            <p:nvPr/>
          </p:nvSpPr>
          <p:spPr>
            <a:xfrm>
              <a:off x="5191497"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29" name="tx329"/>
            <p:cNvSpPr/>
            <p:nvPr/>
          </p:nvSpPr>
          <p:spPr>
            <a:xfrm>
              <a:off x="5433435"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0" name="tx330"/>
            <p:cNvSpPr/>
            <p:nvPr/>
          </p:nvSpPr>
          <p:spPr>
            <a:xfrm>
              <a:off x="5675373"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1" name="tx331"/>
            <p:cNvSpPr/>
            <p:nvPr/>
          </p:nvSpPr>
          <p:spPr>
            <a:xfrm>
              <a:off x="5917312"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6159250"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33" name="tx333"/>
            <p:cNvSpPr/>
            <p:nvPr/>
          </p:nvSpPr>
          <p:spPr>
            <a:xfrm>
              <a:off x="6401188" y="23148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34" name="tx334"/>
            <p:cNvSpPr/>
            <p:nvPr/>
          </p:nvSpPr>
          <p:spPr>
            <a:xfrm>
              <a:off x="6643126"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35" name="tx335"/>
            <p:cNvSpPr/>
            <p:nvPr/>
          </p:nvSpPr>
          <p:spPr>
            <a:xfrm>
              <a:off x="6885064" y="23148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6" name="tx336"/>
            <p:cNvSpPr/>
            <p:nvPr/>
          </p:nvSpPr>
          <p:spPr>
            <a:xfrm>
              <a:off x="7127003"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7" name="tx337"/>
            <p:cNvSpPr/>
            <p:nvPr/>
          </p:nvSpPr>
          <p:spPr>
            <a:xfrm>
              <a:off x="7368941"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38" name="tx338"/>
            <p:cNvSpPr/>
            <p:nvPr/>
          </p:nvSpPr>
          <p:spPr>
            <a:xfrm>
              <a:off x="7610879" y="231621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9" name="tx339"/>
            <p:cNvSpPr/>
            <p:nvPr/>
          </p:nvSpPr>
          <p:spPr>
            <a:xfrm>
              <a:off x="7852817"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40" name="tx340"/>
            <p:cNvSpPr/>
            <p:nvPr/>
          </p:nvSpPr>
          <p:spPr>
            <a:xfrm>
              <a:off x="8094756"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41" name="tx341"/>
            <p:cNvSpPr/>
            <p:nvPr/>
          </p:nvSpPr>
          <p:spPr>
            <a:xfrm>
              <a:off x="8336694"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42" name="tx342"/>
            <p:cNvSpPr/>
            <p:nvPr/>
          </p:nvSpPr>
          <p:spPr>
            <a:xfrm>
              <a:off x="8578632"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3739868"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44" name="tx344"/>
            <p:cNvSpPr/>
            <p:nvPr/>
          </p:nvSpPr>
          <p:spPr>
            <a:xfrm>
              <a:off x="3981806"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45" name="tx345"/>
            <p:cNvSpPr/>
            <p:nvPr/>
          </p:nvSpPr>
          <p:spPr>
            <a:xfrm>
              <a:off x="4223744"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46" name="tx346"/>
            <p:cNvSpPr/>
            <p:nvPr/>
          </p:nvSpPr>
          <p:spPr>
            <a:xfrm>
              <a:off x="4465682"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47" name="tx347"/>
            <p:cNvSpPr/>
            <p:nvPr/>
          </p:nvSpPr>
          <p:spPr>
            <a:xfrm>
              <a:off x="4707620"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48" name="tx348"/>
            <p:cNvSpPr/>
            <p:nvPr/>
          </p:nvSpPr>
          <p:spPr>
            <a:xfrm>
              <a:off x="4949559"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49" name="tx349"/>
            <p:cNvSpPr/>
            <p:nvPr/>
          </p:nvSpPr>
          <p:spPr>
            <a:xfrm>
              <a:off x="5191497"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0" name="tx350"/>
            <p:cNvSpPr/>
            <p:nvPr/>
          </p:nvSpPr>
          <p:spPr>
            <a:xfrm>
              <a:off x="5433435"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51" name="tx351"/>
            <p:cNvSpPr/>
            <p:nvPr/>
          </p:nvSpPr>
          <p:spPr>
            <a:xfrm>
              <a:off x="5675373"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52" name="tx352"/>
            <p:cNvSpPr/>
            <p:nvPr/>
          </p:nvSpPr>
          <p:spPr>
            <a:xfrm>
              <a:off x="5917312"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53" name="tx353"/>
            <p:cNvSpPr/>
            <p:nvPr/>
          </p:nvSpPr>
          <p:spPr>
            <a:xfrm>
              <a:off x="6159250"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4" name="tx354"/>
            <p:cNvSpPr/>
            <p:nvPr/>
          </p:nvSpPr>
          <p:spPr>
            <a:xfrm>
              <a:off x="6401188"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5" name="tx355"/>
            <p:cNvSpPr/>
            <p:nvPr/>
          </p:nvSpPr>
          <p:spPr>
            <a:xfrm>
              <a:off x="6643126"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56" name="tx356"/>
            <p:cNvSpPr/>
            <p:nvPr/>
          </p:nvSpPr>
          <p:spPr>
            <a:xfrm>
              <a:off x="6885064"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57" name="tx357"/>
            <p:cNvSpPr/>
            <p:nvPr/>
          </p:nvSpPr>
          <p:spPr>
            <a:xfrm>
              <a:off x="7127003"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58" name="tx358"/>
            <p:cNvSpPr/>
            <p:nvPr/>
          </p:nvSpPr>
          <p:spPr>
            <a:xfrm>
              <a:off x="7368941"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9" name="tx359"/>
            <p:cNvSpPr/>
            <p:nvPr/>
          </p:nvSpPr>
          <p:spPr>
            <a:xfrm>
              <a:off x="7610879"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60" name="tx360"/>
            <p:cNvSpPr/>
            <p:nvPr/>
          </p:nvSpPr>
          <p:spPr>
            <a:xfrm>
              <a:off x="7852817"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61" name="tx361"/>
            <p:cNvSpPr/>
            <p:nvPr/>
          </p:nvSpPr>
          <p:spPr>
            <a:xfrm>
              <a:off x="8094756"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62" name="tx362"/>
            <p:cNvSpPr/>
            <p:nvPr/>
          </p:nvSpPr>
          <p:spPr>
            <a:xfrm>
              <a:off x="8336694"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63" name="tx363"/>
            <p:cNvSpPr/>
            <p:nvPr/>
          </p:nvSpPr>
          <p:spPr>
            <a:xfrm>
              <a:off x="8578632"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64" name="tx364"/>
            <p:cNvSpPr/>
            <p:nvPr/>
          </p:nvSpPr>
          <p:spPr>
            <a:xfrm>
              <a:off x="7127003"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65" name="tx365"/>
            <p:cNvSpPr/>
            <p:nvPr/>
          </p:nvSpPr>
          <p:spPr>
            <a:xfrm>
              <a:off x="7368941"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66" name="tx366"/>
            <p:cNvSpPr/>
            <p:nvPr/>
          </p:nvSpPr>
          <p:spPr>
            <a:xfrm>
              <a:off x="7610879"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67" name="tx367"/>
            <p:cNvSpPr/>
            <p:nvPr/>
          </p:nvSpPr>
          <p:spPr>
            <a:xfrm>
              <a:off x="7852817"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68" name="tx368"/>
            <p:cNvSpPr/>
            <p:nvPr/>
          </p:nvSpPr>
          <p:spPr>
            <a:xfrm>
              <a:off x="8094756" y="32042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69" name="tx369"/>
            <p:cNvSpPr/>
            <p:nvPr/>
          </p:nvSpPr>
          <p:spPr>
            <a:xfrm>
              <a:off x="8336694"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70" name="tx370"/>
            <p:cNvSpPr/>
            <p:nvPr/>
          </p:nvSpPr>
          <p:spPr>
            <a:xfrm>
              <a:off x="8578632"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71" name="tx371"/>
            <p:cNvSpPr/>
            <p:nvPr/>
          </p:nvSpPr>
          <p:spPr>
            <a:xfrm>
              <a:off x="4223744"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2" name="tx372"/>
            <p:cNvSpPr/>
            <p:nvPr/>
          </p:nvSpPr>
          <p:spPr>
            <a:xfrm>
              <a:off x="4465682"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73" name="tx373"/>
            <p:cNvSpPr/>
            <p:nvPr/>
          </p:nvSpPr>
          <p:spPr>
            <a:xfrm>
              <a:off x="4707620"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74" name="tx374"/>
            <p:cNvSpPr/>
            <p:nvPr/>
          </p:nvSpPr>
          <p:spPr>
            <a:xfrm>
              <a:off x="4949559"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75" name="tx375"/>
            <p:cNvSpPr/>
            <p:nvPr/>
          </p:nvSpPr>
          <p:spPr>
            <a:xfrm>
              <a:off x="5191497" y="49819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76" name="tx376"/>
            <p:cNvSpPr/>
            <p:nvPr/>
          </p:nvSpPr>
          <p:spPr>
            <a:xfrm>
              <a:off x="5433435"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77" name="tx377"/>
            <p:cNvSpPr/>
            <p:nvPr/>
          </p:nvSpPr>
          <p:spPr>
            <a:xfrm>
              <a:off x="5675373"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78" name="tx378"/>
            <p:cNvSpPr/>
            <p:nvPr/>
          </p:nvSpPr>
          <p:spPr>
            <a:xfrm>
              <a:off x="5917312"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9" name="tx379"/>
            <p:cNvSpPr/>
            <p:nvPr/>
          </p:nvSpPr>
          <p:spPr>
            <a:xfrm>
              <a:off x="6159250"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6401188" y="49819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81" name="tx381"/>
            <p:cNvSpPr/>
            <p:nvPr/>
          </p:nvSpPr>
          <p:spPr>
            <a:xfrm>
              <a:off x="6643126" y="49819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82" name="tx382"/>
            <p:cNvSpPr/>
            <p:nvPr/>
          </p:nvSpPr>
          <p:spPr>
            <a:xfrm>
              <a:off x="6885064"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3" name="tx383"/>
            <p:cNvSpPr/>
            <p:nvPr/>
          </p:nvSpPr>
          <p:spPr>
            <a:xfrm>
              <a:off x="7127003"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4" name="tx384"/>
            <p:cNvSpPr/>
            <p:nvPr/>
          </p:nvSpPr>
          <p:spPr>
            <a:xfrm>
              <a:off x="7368941" y="49805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85" name="tx385"/>
            <p:cNvSpPr/>
            <p:nvPr/>
          </p:nvSpPr>
          <p:spPr>
            <a:xfrm>
              <a:off x="7610879" y="49819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86" name="tx386"/>
            <p:cNvSpPr/>
            <p:nvPr/>
          </p:nvSpPr>
          <p:spPr>
            <a:xfrm>
              <a:off x="7852817"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87" name="tx387"/>
            <p:cNvSpPr/>
            <p:nvPr/>
          </p:nvSpPr>
          <p:spPr>
            <a:xfrm>
              <a:off x="8094756"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8" name="tx388"/>
            <p:cNvSpPr/>
            <p:nvPr/>
          </p:nvSpPr>
          <p:spPr>
            <a:xfrm>
              <a:off x="8336694"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89" name="tx389"/>
            <p:cNvSpPr/>
            <p:nvPr/>
          </p:nvSpPr>
          <p:spPr>
            <a:xfrm>
              <a:off x="8578632"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90" name="tx390"/>
            <p:cNvSpPr/>
            <p:nvPr/>
          </p:nvSpPr>
          <p:spPr>
            <a:xfrm>
              <a:off x="2530177"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1" name="tx391"/>
            <p:cNvSpPr/>
            <p:nvPr/>
          </p:nvSpPr>
          <p:spPr>
            <a:xfrm>
              <a:off x="2772115"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3014053"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93" name="tx393"/>
            <p:cNvSpPr/>
            <p:nvPr/>
          </p:nvSpPr>
          <p:spPr>
            <a:xfrm>
              <a:off x="3255991"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3497929"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95" name="tx395"/>
            <p:cNvSpPr/>
            <p:nvPr/>
          </p:nvSpPr>
          <p:spPr>
            <a:xfrm>
              <a:off x="3739868"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3981806"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4223744"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4465682"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4707620"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4949559"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01" name="tx401"/>
            <p:cNvSpPr/>
            <p:nvPr/>
          </p:nvSpPr>
          <p:spPr>
            <a:xfrm>
              <a:off x="5191497"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5433435"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5675373"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5917312"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5" name="tx405"/>
            <p:cNvSpPr/>
            <p:nvPr/>
          </p:nvSpPr>
          <p:spPr>
            <a:xfrm>
              <a:off x="6159250"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6401188"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6643126"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6885064"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7127003"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7368941"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7610879"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7852817"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13" name="tx413"/>
            <p:cNvSpPr/>
            <p:nvPr/>
          </p:nvSpPr>
          <p:spPr>
            <a:xfrm>
              <a:off x="8094756"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14" name="tx414"/>
            <p:cNvSpPr/>
            <p:nvPr/>
          </p:nvSpPr>
          <p:spPr>
            <a:xfrm>
              <a:off x="8336694"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15" name="tx415"/>
            <p:cNvSpPr/>
            <p:nvPr/>
          </p:nvSpPr>
          <p:spPr>
            <a:xfrm>
              <a:off x="8578632"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416" name="tx416"/>
            <p:cNvSpPr/>
            <p:nvPr/>
          </p:nvSpPr>
          <p:spPr>
            <a:xfrm>
              <a:off x="3739868"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7" name="tx417"/>
            <p:cNvSpPr/>
            <p:nvPr/>
          </p:nvSpPr>
          <p:spPr>
            <a:xfrm>
              <a:off x="3981806"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18" name="tx418"/>
            <p:cNvSpPr/>
            <p:nvPr/>
          </p:nvSpPr>
          <p:spPr>
            <a:xfrm>
              <a:off x="4223744"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19" name="tx419"/>
            <p:cNvSpPr/>
            <p:nvPr/>
          </p:nvSpPr>
          <p:spPr>
            <a:xfrm>
              <a:off x="4465682"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20" name="tx420"/>
            <p:cNvSpPr/>
            <p:nvPr/>
          </p:nvSpPr>
          <p:spPr>
            <a:xfrm>
              <a:off x="4707620"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1" name="tx421"/>
            <p:cNvSpPr/>
            <p:nvPr/>
          </p:nvSpPr>
          <p:spPr>
            <a:xfrm>
              <a:off x="4949559"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22" name="tx422"/>
            <p:cNvSpPr/>
            <p:nvPr/>
          </p:nvSpPr>
          <p:spPr>
            <a:xfrm>
              <a:off x="5191497"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23" name="tx423"/>
            <p:cNvSpPr/>
            <p:nvPr/>
          </p:nvSpPr>
          <p:spPr>
            <a:xfrm>
              <a:off x="5433435"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4" name="tx424"/>
            <p:cNvSpPr/>
            <p:nvPr/>
          </p:nvSpPr>
          <p:spPr>
            <a:xfrm>
              <a:off x="5675373"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25" name="tx425"/>
            <p:cNvSpPr/>
            <p:nvPr/>
          </p:nvSpPr>
          <p:spPr>
            <a:xfrm>
              <a:off x="5917312"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26" name="tx426"/>
            <p:cNvSpPr/>
            <p:nvPr/>
          </p:nvSpPr>
          <p:spPr>
            <a:xfrm>
              <a:off x="6159250"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27" name="tx427"/>
            <p:cNvSpPr/>
            <p:nvPr/>
          </p:nvSpPr>
          <p:spPr>
            <a:xfrm>
              <a:off x="6401188"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28" name="tx428"/>
            <p:cNvSpPr/>
            <p:nvPr/>
          </p:nvSpPr>
          <p:spPr>
            <a:xfrm>
              <a:off x="6643126"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9" name="tx429"/>
            <p:cNvSpPr/>
            <p:nvPr/>
          </p:nvSpPr>
          <p:spPr>
            <a:xfrm>
              <a:off x="6885064"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30" name="tx430"/>
            <p:cNvSpPr/>
            <p:nvPr/>
          </p:nvSpPr>
          <p:spPr>
            <a:xfrm>
              <a:off x="7127003"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1" name="tx431"/>
            <p:cNvSpPr/>
            <p:nvPr/>
          </p:nvSpPr>
          <p:spPr>
            <a:xfrm>
              <a:off x="7368941"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32" name="tx432"/>
            <p:cNvSpPr/>
            <p:nvPr/>
          </p:nvSpPr>
          <p:spPr>
            <a:xfrm>
              <a:off x="7610879"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3" name="tx433"/>
            <p:cNvSpPr/>
            <p:nvPr/>
          </p:nvSpPr>
          <p:spPr>
            <a:xfrm>
              <a:off x="7852817"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8094756"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35" name="tx435"/>
            <p:cNvSpPr/>
            <p:nvPr/>
          </p:nvSpPr>
          <p:spPr>
            <a:xfrm>
              <a:off x="8336694"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36" name="tx436"/>
            <p:cNvSpPr/>
            <p:nvPr/>
          </p:nvSpPr>
          <p:spPr>
            <a:xfrm>
              <a:off x="8578632"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7" name="tx437"/>
            <p:cNvSpPr/>
            <p:nvPr/>
          </p:nvSpPr>
          <p:spPr>
            <a:xfrm>
              <a:off x="2530177"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438" name="tx438"/>
            <p:cNvSpPr/>
            <p:nvPr/>
          </p:nvSpPr>
          <p:spPr>
            <a:xfrm>
              <a:off x="2772115"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439" name="tx439"/>
            <p:cNvSpPr/>
            <p:nvPr/>
          </p:nvSpPr>
          <p:spPr>
            <a:xfrm>
              <a:off x="3014053" y="54267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440" name="tx440"/>
            <p:cNvSpPr/>
            <p:nvPr/>
          </p:nvSpPr>
          <p:spPr>
            <a:xfrm>
              <a:off x="3255991" y="54267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441" name="tx441"/>
            <p:cNvSpPr/>
            <p:nvPr/>
          </p:nvSpPr>
          <p:spPr>
            <a:xfrm>
              <a:off x="3497929"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442" name="tx442"/>
            <p:cNvSpPr/>
            <p:nvPr/>
          </p:nvSpPr>
          <p:spPr>
            <a:xfrm>
              <a:off x="3739868" y="542541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443" name="tx443"/>
            <p:cNvSpPr/>
            <p:nvPr/>
          </p:nvSpPr>
          <p:spPr>
            <a:xfrm>
              <a:off x="3981806"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444" name="tx444"/>
            <p:cNvSpPr/>
            <p:nvPr/>
          </p:nvSpPr>
          <p:spPr>
            <a:xfrm>
              <a:off x="4223744"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445" name="tx445"/>
            <p:cNvSpPr/>
            <p:nvPr/>
          </p:nvSpPr>
          <p:spPr>
            <a:xfrm>
              <a:off x="4465682" y="542541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46" name="tx446"/>
            <p:cNvSpPr/>
            <p:nvPr/>
          </p:nvSpPr>
          <p:spPr>
            <a:xfrm>
              <a:off x="4707620" y="54264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47" name="tx447"/>
            <p:cNvSpPr/>
            <p:nvPr/>
          </p:nvSpPr>
          <p:spPr>
            <a:xfrm>
              <a:off x="4949559" y="542541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48" name="tx448"/>
            <p:cNvSpPr/>
            <p:nvPr/>
          </p:nvSpPr>
          <p:spPr>
            <a:xfrm>
              <a:off x="5191497" y="54267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449" name="tx449"/>
            <p:cNvSpPr/>
            <p:nvPr/>
          </p:nvSpPr>
          <p:spPr>
            <a:xfrm>
              <a:off x="5433435" y="54267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450" name="tx450"/>
            <p:cNvSpPr/>
            <p:nvPr/>
          </p:nvSpPr>
          <p:spPr>
            <a:xfrm>
              <a:off x="5675373"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451" name="tx451"/>
            <p:cNvSpPr/>
            <p:nvPr/>
          </p:nvSpPr>
          <p:spPr>
            <a:xfrm>
              <a:off x="5917312" y="542541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52" name="tx452"/>
            <p:cNvSpPr/>
            <p:nvPr/>
          </p:nvSpPr>
          <p:spPr>
            <a:xfrm>
              <a:off x="6159250"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453" name="tx453"/>
            <p:cNvSpPr/>
            <p:nvPr/>
          </p:nvSpPr>
          <p:spPr>
            <a:xfrm>
              <a:off x="6401188" y="54264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54" name="tx454"/>
            <p:cNvSpPr/>
            <p:nvPr/>
          </p:nvSpPr>
          <p:spPr>
            <a:xfrm>
              <a:off x="6643126" y="54264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55" name="tx455"/>
            <p:cNvSpPr/>
            <p:nvPr/>
          </p:nvSpPr>
          <p:spPr>
            <a:xfrm>
              <a:off x="6885064"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456" name="tx456"/>
            <p:cNvSpPr/>
            <p:nvPr/>
          </p:nvSpPr>
          <p:spPr>
            <a:xfrm>
              <a:off x="7127003"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457" name="tx457"/>
            <p:cNvSpPr/>
            <p:nvPr/>
          </p:nvSpPr>
          <p:spPr>
            <a:xfrm>
              <a:off x="7368941"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458" name="tx458"/>
            <p:cNvSpPr/>
            <p:nvPr/>
          </p:nvSpPr>
          <p:spPr>
            <a:xfrm>
              <a:off x="7610879"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459" name="tx459"/>
            <p:cNvSpPr/>
            <p:nvPr/>
          </p:nvSpPr>
          <p:spPr>
            <a:xfrm>
              <a:off x="7852817"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460" name="tx460"/>
            <p:cNvSpPr/>
            <p:nvPr/>
          </p:nvSpPr>
          <p:spPr>
            <a:xfrm>
              <a:off x="8094756"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461" name="tx461"/>
            <p:cNvSpPr/>
            <p:nvPr/>
          </p:nvSpPr>
          <p:spPr>
            <a:xfrm>
              <a:off x="8336694" y="54264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62" name="tx462"/>
            <p:cNvSpPr/>
            <p:nvPr/>
          </p:nvSpPr>
          <p:spPr>
            <a:xfrm>
              <a:off x="8578632"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463" name="tx463"/>
            <p:cNvSpPr/>
            <p:nvPr/>
          </p:nvSpPr>
          <p:spPr>
            <a:xfrm>
              <a:off x="2530177"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464" name="tx464"/>
            <p:cNvSpPr/>
            <p:nvPr/>
          </p:nvSpPr>
          <p:spPr>
            <a:xfrm>
              <a:off x="2772115"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465" name="tx465"/>
            <p:cNvSpPr/>
            <p:nvPr/>
          </p:nvSpPr>
          <p:spPr>
            <a:xfrm>
              <a:off x="3014053"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466" name="tx466"/>
            <p:cNvSpPr/>
            <p:nvPr/>
          </p:nvSpPr>
          <p:spPr>
            <a:xfrm>
              <a:off x="3255991"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467" name="tx467"/>
            <p:cNvSpPr/>
            <p:nvPr/>
          </p:nvSpPr>
          <p:spPr>
            <a:xfrm>
              <a:off x="3497929" y="36484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468" name="tx468"/>
            <p:cNvSpPr/>
            <p:nvPr/>
          </p:nvSpPr>
          <p:spPr>
            <a:xfrm>
              <a:off x="3739868"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469" name="tx469"/>
            <p:cNvSpPr/>
            <p:nvPr/>
          </p:nvSpPr>
          <p:spPr>
            <a:xfrm>
              <a:off x="3981806" y="36484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70" name="tx470"/>
            <p:cNvSpPr/>
            <p:nvPr/>
          </p:nvSpPr>
          <p:spPr>
            <a:xfrm>
              <a:off x="4223744"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471" name="tx471"/>
            <p:cNvSpPr/>
            <p:nvPr/>
          </p:nvSpPr>
          <p:spPr>
            <a:xfrm>
              <a:off x="4465682"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472" name="tx472"/>
            <p:cNvSpPr/>
            <p:nvPr/>
          </p:nvSpPr>
          <p:spPr>
            <a:xfrm>
              <a:off x="4707620"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473" name="tx473"/>
            <p:cNvSpPr/>
            <p:nvPr/>
          </p:nvSpPr>
          <p:spPr>
            <a:xfrm>
              <a:off x="4949559"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474" name="tx474"/>
            <p:cNvSpPr/>
            <p:nvPr/>
          </p:nvSpPr>
          <p:spPr>
            <a:xfrm>
              <a:off x="5191497"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475" name="tx475"/>
            <p:cNvSpPr/>
            <p:nvPr/>
          </p:nvSpPr>
          <p:spPr>
            <a:xfrm>
              <a:off x="5433435"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476" name="tx476"/>
            <p:cNvSpPr/>
            <p:nvPr/>
          </p:nvSpPr>
          <p:spPr>
            <a:xfrm>
              <a:off x="5675373"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477" name="tx477"/>
            <p:cNvSpPr/>
            <p:nvPr/>
          </p:nvSpPr>
          <p:spPr>
            <a:xfrm>
              <a:off x="5917312"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478" name="tx478"/>
            <p:cNvSpPr/>
            <p:nvPr/>
          </p:nvSpPr>
          <p:spPr>
            <a:xfrm>
              <a:off x="6159250" y="36484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79" name="tx479"/>
            <p:cNvSpPr/>
            <p:nvPr/>
          </p:nvSpPr>
          <p:spPr>
            <a:xfrm>
              <a:off x="6401188" y="36484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80" name="tx480"/>
            <p:cNvSpPr/>
            <p:nvPr/>
          </p:nvSpPr>
          <p:spPr>
            <a:xfrm>
              <a:off x="6643126" y="36484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81" name="tx481"/>
            <p:cNvSpPr/>
            <p:nvPr/>
          </p:nvSpPr>
          <p:spPr>
            <a:xfrm>
              <a:off x="6885064" y="36487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482" name="tx482"/>
            <p:cNvSpPr/>
            <p:nvPr/>
          </p:nvSpPr>
          <p:spPr>
            <a:xfrm>
              <a:off x="7127003"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483" name="tx483"/>
            <p:cNvSpPr/>
            <p:nvPr/>
          </p:nvSpPr>
          <p:spPr>
            <a:xfrm>
              <a:off x="7368941" y="364845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484" name="tx484"/>
            <p:cNvSpPr/>
            <p:nvPr/>
          </p:nvSpPr>
          <p:spPr>
            <a:xfrm>
              <a:off x="2530177"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485" name="tx485"/>
            <p:cNvSpPr/>
            <p:nvPr/>
          </p:nvSpPr>
          <p:spPr>
            <a:xfrm>
              <a:off x="2772115"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486" name="tx486"/>
            <p:cNvSpPr/>
            <p:nvPr/>
          </p:nvSpPr>
          <p:spPr>
            <a:xfrm>
              <a:off x="3014053" y="23148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87" name="tx487"/>
            <p:cNvSpPr/>
            <p:nvPr/>
          </p:nvSpPr>
          <p:spPr>
            <a:xfrm>
              <a:off x="3255991"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488" name="tx488"/>
            <p:cNvSpPr/>
            <p:nvPr/>
          </p:nvSpPr>
          <p:spPr>
            <a:xfrm>
              <a:off x="2530177"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489" name="tx489"/>
            <p:cNvSpPr/>
            <p:nvPr/>
          </p:nvSpPr>
          <p:spPr>
            <a:xfrm>
              <a:off x="2772115"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490" name="tx490"/>
            <p:cNvSpPr/>
            <p:nvPr/>
          </p:nvSpPr>
          <p:spPr>
            <a:xfrm>
              <a:off x="3014053"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491" name="tx491"/>
            <p:cNvSpPr/>
            <p:nvPr/>
          </p:nvSpPr>
          <p:spPr>
            <a:xfrm>
              <a:off x="3255991"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92" name="tx492"/>
            <p:cNvSpPr/>
            <p:nvPr/>
          </p:nvSpPr>
          <p:spPr>
            <a:xfrm>
              <a:off x="3497929" y="453640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493" name="tx493"/>
            <p:cNvSpPr/>
            <p:nvPr/>
          </p:nvSpPr>
          <p:spPr>
            <a:xfrm>
              <a:off x="2530177"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494" name="tx494"/>
            <p:cNvSpPr/>
            <p:nvPr/>
          </p:nvSpPr>
          <p:spPr>
            <a:xfrm>
              <a:off x="2772115"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495" name="tx495"/>
            <p:cNvSpPr/>
            <p:nvPr/>
          </p:nvSpPr>
          <p:spPr>
            <a:xfrm>
              <a:off x="3014053"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496" name="tx496"/>
            <p:cNvSpPr/>
            <p:nvPr/>
          </p:nvSpPr>
          <p:spPr>
            <a:xfrm>
              <a:off x="3255991" y="32038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97" name="tx497"/>
            <p:cNvSpPr/>
            <p:nvPr/>
          </p:nvSpPr>
          <p:spPr>
            <a:xfrm>
              <a:off x="3497929"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498" name="tx498"/>
            <p:cNvSpPr/>
            <p:nvPr/>
          </p:nvSpPr>
          <p:spPr>
            <a:xfrm>
              <a:off x="3739868" y="320421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499" name="tx499"/>
            <p:cNvSpPr/>
            <p:nvPr/>
          </p:nvSpPr>
          <p:spPr>
            <a:xfrm>
              <a:off x="3981806"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00" name="tx500"/>
            <p:cNvSpPr/>
            <p:nvPr/>
          </p:nvSpPr>
          <p:spPr>
            <a:xfrm>
              <a:off x="4223744"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01" name="tx501"/>
            <p:cNvSpPr/>
            <p:nvPr/>
          </p:nvSpPr>
          <p:spPr>
            <a:xfrm>
              <a:off x="4465682"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02" name="tx502"/>
            <p:cNvSpPr/>
            <p:nvPr/>
          </p:nvSpPr>
          <p:spPr>
            <a:xfrm>
              <a:off x="4707620"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03" name="tx503"/>
            <p:cNvSpPr/>
            <p:nvPr/>
          </p:nvSpPr>
          <p:spPr>
            <a:xfrm>
              <a:off x="4949559"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04" name="tx504"/>
            <p:cNvSpPr/>
            <p:nvPr/>
          </p:nvSpPr>
          <p:spPr>
            <a:xfrm>
              <a:off x="5191497"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05" name="tx505"/>
            <p:cNvSpPr/>
            <p:nvPr/>
          </p:nvSpPr>
          <p:spPr>
            <a:xfrm>
              <a:off x="5433435"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06" name="tx506"/>
            <p:cNvSpPr/>
            <p:nvPr/>
          </p:nvSpPr>
          <p:spPr>
            <a:xfrm>
              <a:off x="5675373"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07" name="tx507"/>
            <p:cNvSpPr/>
            <p:nvPr/>
          </p:nvSpPr>
          <p:spPr>
            <a:xfrm>
              <a:off x="5917312"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08" name="tx508"/>
            <p:cNvSpPr/>
            <p:nvPr/>
          </p:nvSpPr>
          <p:spPr>
            <a:xfrm>
              <a:off x="6159250"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509" name="tx509"/>
            <p:cNvSpPr/>
            <p:nvPr/>
          </p:nvSpPr>
          <p:spPr>
            <a:xfrm>
              <a:off x="6401188"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10" name="tx510"/>
            <p:cNvSpPr/>
            <p:nvPr/>
          </p:nvSpPr>
          <p:spPr>
            <a:xfrm>
              <a:off x="6643126"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11" name="tx511"/>
            <p:cNvSpPr/>
            <p:nvPr/>
          </p:nvSpPr>
          <p:spPr>
            <a:xfrm>
              <a:off x="6885064"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12" name="tx512"/>
            <p:cNvSpPr/>
            <p:nvPr/>
          </p:nvSpPr>
          <p:spPr>
            <a:xfrm>
              <a:off x="2530177" y="49809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13" name="tx513"/>
            <p:cNvSpPr/>
            <p:nvPr/>
          </p:nvSpPr>
          <p:spPr>
            <a:xfrm>
              <a:off x="2772115" y="49809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14" name="tx514"/>
            <p:cNvSpPr/>
            <p:nvPr/>
          </p:nvSpPr>
          <p:spPr>
            <a:xfrm>
              <a:off x="3014053" y="49809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15" name="tx515"/>
            <p:cNvSpPr/>
            <p:nvPr/>
          </p:nvSpPr>
          <p:spPr>
            <a:xfrm>
              <a:off x="3255991" y="49809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16" name="tx516"/>
            <p:cNvSpPr/>
            <p:nvPr/>
          </p:nvSpPr>
          <p:spPr>
            <a:xfrm>
              <a:off x="3497929" y="49809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17" name="tx517"/>
            <p:cNvSpPr/>
            <p:nvPr/>
          </p:nvSpPr>
          <p:spPr>
            <a:xfrm>
              <a:off x="3739868" y="49809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18" name="tx518"/>
            <p:cNvSpPr/>
            <p:nvPr/>
          </p:nvSpPr>
          <p:spPr>
            <a:xfrm>
              <a:off x="3981806" y="498091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519" name="tx519"/>
            <p:cNvSpPr/>
            <p:nvPr/>
          </p:nvSpPr>
          <p:spPr>
            <a:xfrm>
              <a:off x="2530177"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520" name="tx520"/>
            <p:cNvSpPr/>
            <p:nvPr/>
          </p:nvSpPr>
          <p:spPr>
            <a:xfrm>
              <a:off x="2772115" y="40915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521" name="tx521"/>
            <p:cNvSpPr/>
            <p:nvPr/>
          </p:nvSpPr>
          <p:spPr>
            <a:xfrm>
              <a:off x="3014053" y="40932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22" name="tx522"/>
            <p:cNvSpPr/>
            <p:nvPr/>
          </p:nvSpPr>
          <p:spPr>
            <a:xfrm>
              <a:off x="3255991"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23" name="tx523"/>
            <p:cNvSpPr/>
            <p:nvPr/>
          </p:nvSpPr>
          <p:spPr>
            <a:xfrm>
              <a:off x="3497929"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24" name="rc52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3" name="rc55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4" name="rc55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5" name="rc55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6" name="rc55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7" name="rc55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8" name="rc55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59" name="rc55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0" name="rc56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1" name="rc56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2" name="rc56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3" name="rc56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4" name="rc56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5" name="rc56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6" name="rc56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7" name="rc56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8" name="rc56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69" name="rc56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0" name="rc57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1" name="rc57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2" name="rc57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3" name="rc57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4" name="rc57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5" name="rc57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6" name="rc57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7" name="rc57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8" name="rc57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79" name="rc57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0" name="rc58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1" name="rc58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2" name="rc58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3" name="rc58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4" name="rc58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5" name="rc58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6" name="rc58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7" name="rc58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8" name="rc58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89" name="rc58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0" name="rc59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1" name="rc59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2" name="rc59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3" name="rc59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4" name="rc59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5" name="rc59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6" name="rc59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7" name="rc59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8" name="rc59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599" name="rc59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0" name="rc60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1" name="rc60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2" name="rc60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3" name="rc60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4" name="rc60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5" name="rc60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6" name="rc60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7" name="rc60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8" name="rc60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09" name="rc60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0" name="rc61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1" name="rc61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2" name="rc61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3" name="rc61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4" name="rc61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5" name="rc61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6" name="rc61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7" name="rc61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8" name="rc61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19" name="rc61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0" name="rc62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1" name="rc62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2" name="rc62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3" name="rc62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4" name="rc62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5" name="rc62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6" name="rc62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7" name="rc62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8" name="rc62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29" name="rc62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0" name="rc63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1" name="rc63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2" name="rc63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3" name="rc63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4" name="rc63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5" name="rc63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6" name="rc63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7" name="rc63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8" name="rc63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39" name="rc63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0" name="rc64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1" name="rc64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2" name="rc64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3" name="rc64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4" name="rc64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5" name="rc64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6" name="rc64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7" name="rc64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8" name="rc64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49" name="rc64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0" name="rc65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1" name="rc65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2" name="rc65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3" name="rc65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4" name="rc65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5" name="rc65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6" name="rc65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7" name="rc65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8" name="rc65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59" name="rc65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0" name="rc66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1" name="rc66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2" name="rc66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3" name="rc66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4" name="rc66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5" name="rc66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6" name="rc66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7" name="rc66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8" name="rc66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69" name="rc66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0" name="rc67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1" name="rc67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2" name="rc67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3" name="rc67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4" name="rc67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5" name="rc67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6" name="rc67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7" name="rc67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8" name="rc67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79" name="rc67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0" name="rc68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1" name="rc68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2" name="rc68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3" name="rc68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4" name="rc68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5" name="rc68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6" name="rc68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7" name="rc68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8" name="rc68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89" name="rc68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0" name="rc69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1" name="rc69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2" name="rc69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3" name="rc69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4" name="rc69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5" name="rc69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6" name="rc69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7" name="rc69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8" name="rc69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699" name="rc69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0" name="rc70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1" name="rc70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2" name="rc70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3" name="rc70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4" name="rc70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5" name="rc70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6" name="rc70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7" name="rc70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8" name="rc70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09" name="rc70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0" name="rc71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1" name="rc71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2" name="rc71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3" name="rc71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4" name="rc71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5" name="rc71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6" name="rc71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7" name="rc71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8" name="rc71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19" name="rc71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0" name="rc72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1" name="rc72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2" name="rc72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3" name="rc72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4" name="rc72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5" name="rc72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6" name="rc72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7" name="rc72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8" name="rc72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29" name="rc72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0" name="rc73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1" name="rc73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2" name="rc73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3" name="rc73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4" name="rc73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5" name="rc73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6" name="rc73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7" name="rc73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8" name="rc73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39" name="rc73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0" name="rc74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1" name="rc74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2" name="rc74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3" name="rc74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4" name="rc74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5" name="rc74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6" name="rc74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7" name="rc74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8" name="rc74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49" name="rc74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0" name="rc75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1" name="rc75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2" name="rc75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3" name="rc75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4" name="rc75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5" name="rc75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6" name="rc75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7" name="rc75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8" name="rc75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59" name="rc75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0" name="rc76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1" name="rc76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2" name="rc76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3" name="rc76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4" name="rc76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5" name="rc76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6" name="rc76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7" name="rc76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8" name="rc76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69" name="rc76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0" name="rc77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1" name="rc77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2" name="rc77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3" name="rc77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4" name="rc774"/>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5" name="rc775"/>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6" name="rc776"/>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7" name="rc777"/>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8" name="rc778"/>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79" name="rc779"/>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0" name="rc780"/>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1" name="rc781"/>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2" name="rc782"/>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3" name="rc783"/>
            <p:cNvSpPr/>
            <p:nvPr/>
          </p:nvSpPr>
          <p:spPr>
            <a:xfrm>
              <a:off x="2469497" y="3909772"/>
              <a:ext cx="6290393" cy="444504"/>
            </a:xfrm>
            <a:prstGeom prst="rect">
              <a:avLst/>
            </a:prstGeom>
            <a:ln w="27101" cap="flat">
              <a:solidFill>
                <a:srgbClr val="000000">
                  <a:alpha val="100000"/>
                </a:srgbClr>
              </a:solidFill>
              <a:prstDash val="solid"/>
              <a:miter/>
            </a:ln>
          </p:spPr>
          <p:txBody>
            <a:bodyPr/>
            <a:lstStyle/>
            <a:p>
              <a:endParaRPr/>
            </a:p>
          </p:txBody>
        </p:sp>
        <p:sp>
          <p:nvSpPr>
            <p:cNvPr id="784" name="tx784"/>
            <p:cNvSpPr/>
            <p:nvPr/>
          </p:nvSpPr>
          <p:spPr>
            <a:xfrm rot="-2700000">
              <a:off x="25088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85" name="tx785"/>
            <p:cNvSpPr/>
            <p:nvPr/>
          </p:nvSpPr>
          <p:spPr>
            <a:xfrm rot="-2700000">
              <a:off x="275078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786" name="tx786"/>
            <p:cNvSpPr/>
            <p:nvPr/>
          </p:nvSpPr>
          <p:spPr>
            <a:xfrm rot="-2700000">
              <a:off x="29927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787" name="tx787"/>
            <p:cNvSpPr/>
            <p:nvPr/>
          </p:nvSpPr>
          <p:spPr>
            <a:xfrm rot="-2700000">
              <a:off x="323464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788" name="tx788"/>
            <p:cNvSpPr/>
            <p:nvPr/>
          </p:nvSpPr>
          <p:spPr>
            <a:xfrm rot="-2700000">
              <a:off x="34766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789" name="tx789"/>
            <p:cNvSpPr/>
            <p:nvPr/>
          </p:nvSpPr>
          <p:spPr>
            <a:xfrm rot="-2700000">
              <a:off x="37185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90" name="tx790"/>
            <p:cNvSpPr/>
            <p:nvPr/>
          </p:nvSpPr>
          <p:spPr>
            <a:xfrm rot="-2700000">
              <a:off x="3960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791" name="tx791"/>
            <p:cNvSpPr/>
            <p:nvPr/>
          </p:nvSpPr>
          <p:spPr>
            <a:xfrm rot="-2700000">
              <a:off x="42024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792" name="tx792"/>
            <p:cNvSpPr/>
            <p:nvPr/>
          </p:nvSpPr>
          <p:spPr>
            <a:xfrm rot="-2700000">
              <a:off x="4444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793" name="tx793"/>
            <p:cNvSpPr/>
            <p:nvPr/>
          </p:nvSpPr>
          <p:spPr>
            <a:xfrm rot="-2700000">
              <a:off x="4686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794" name="tx794"/>
            <p:cNvSpPr/>
            <p:nvPr/>
          </p:nvSpPr>
          <p:spPr>
            <a:xfrm rot="-2700000">
              <a:off x="49282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95" name="tx795"/>
            <p:cNvSpPr/>
            <p:nvPr/>
          </p:nvSpPr>
          <p:spPr>
            <a:xfrm rot="-2700000">
              <a:off x="5170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796" name="tx796"/>
            <p:cNvSpPr/>
            <p:nvPr/>
          </p:nvSpPr>
          <p:spPr>
            <a:xfrm rot="-2700000">
              <a:off x="54121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797" name="tx797"/>
            <p:cNvSpPr/>
            <p:nvPr/>
          </p:nvSpPr>
          <p:spPr>
            <a:xfrm rot="-2700000">
              <a:off x="565402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798" name="tx798"/>
            <p:cNvSpPr/>
            <p:nvPr/>
          </p:nvSpPr>
          <p:spPr>
            <a:xfrm rot="-2700000">
              <a:off x="58959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799" name="tx799"/>
            <p:cNvSpPr/>
            <p:nvPr/>
          </p:nvSpPr>
          <p:spPr>
            <a:xfrm rot="-2700000">
              <a:off x="613792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00" name="tx800"/>
            <p:cNvSpPr/>
            <p:nvPr/>
          </p:nvSpPr>
          <p:spPr>
            <a:xfrm rot="-2700000">
              <a:off x="63798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801" name="tx801"/>
            <p:cNvSpPr/>
            <p:nvPr/>
          </p:nvSpPr>
          <p:spPr>
            <a:xfrm rot="-2700000">
              <a:off x="6621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802" name="tx802"/>
            <p:cNvSpPr/>
            <p:nvPr/>
          </p:nvSpPr>
          <p:spPr>
            <a:xfrm rot="-2700000">
              <a:off x="68637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03" name="tx803"/>
            <p:cNvSpPr/>
            <p:nvPr/>
          </p:nvSpPr>
          <p:spPr>
            <a:xfrm rot="-2700000">
              <a:off x="7105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04" name="tx804"/>
            <p:cNvSpPr/>
            <p:nvPr/>
          </p:nvSpPr>
          <p:spPr>
            <a:xfrm rot="-2700000">
              <a:off x="7347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05" name="tx805"/>
            <p:cNvSpPr/>
            <p:nvPr/>
          </p:nvSpPr>
          <p:spPr>
            <a:xfrm rot="-2700000">
              <a:off x="7589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06" name="tx806"/>
            <p:cNvSpPr/>
            <p:nvPr/>
          </p:nvSpPr>
          <p:spPr>
            <a:xfrm rot="-2700000">
              <a:off x="78314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07" name="tx807"/>
            <p:cNvSpPr/>
            <p:nvPr/>
          </p:nvSpPr>
          <p:spPr>
            <a:xfrm rot="-2700000">
              <a:off x="80734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08" name="tx808"/>
            <p:cNvSpPr/>
            <p:nvPr/>
          </p:nvSpPr>
          <p:spPr>
            <a:xfrm rot="-2700000">
              <a:off x="83153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809" name="tx809"/>
            <p:cNvSpPr/>
            <p:nvPr/>
          </p:nvSpPr>
          <p:spPr>
            <a:xfrm rot="-2700000">
              <a:off x="85573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810" name="tx810"/>
            <p:cNvSpPr/>
            <p:nvPr/>
          </p:nvSpPr>
          <p:spPr>
            <a:xfrm>
              <a:off x="508103" y="5372529"/>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a:t>
              </a:r>
            </a:p>
          </p:txBody>
        </p:sp>
        <p:sp>
          <p:nvSpPr>
            <p:cNvPr id="811" name="tx811"/>
            <p:cNvSpPr/>
            <p:nvPr/>
          </p:nvSpPr>
          <p:spPr>
            <a:xfrm>
              <a:off x="1253738" y="5397495"/>
              <a:ext cx="83860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centrafricaine</a:t>
              </a:r>
            </a:p>
          </p:txBody>
        </p:sp>
        <p:sp>
          <p:nvSpPr>
            <p:cNvPr id="812" name="tx812"/>
            <p:cNvSpPr/>
            <p:nvPr/>
          </p:nvSpPr>
          <p:spPr>
            <a:xfrm>
              <a:off x="1672906" y="4952922"/>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813" name="tx813"/>
            <p:cNvSpPr/>
            <p:nvPr/>
          </p:nvSpPr>
          <p:spPr>
            <a:xfrm>
              <a:off x="1789687" y="4508418"/>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814" name="tx814"/>
            <p:cNvSpPr/>
            <p:nvPr/>
          </p:nvSpPr>
          <p:spPr>
            <a:xfrm>
              <a:off x="1176248" y="4063913"/>
              <a:ext cx="4813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Central</a:t>
              </a:r>
            </a:p>
          </p:txBody>
        </p:sp>
        <p:sp>
          <p:nvSpPr>
            <p:cNvPr id="815" name="tx815"/>
            <p:cNvSpPr/>
            <p:nvPr/>
          </p:nvSpPr>
          <p:spPr>
            <a:xfrm>
              <a:off x="1696371" y="4063981"/>
              <a:ext cx="39597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Africa</a:t>
              </a:r>
            </a:p>
          </p:txBody>
        </p:sp>
        <p:sp>
          <p:nvSpPr>
            <p:cNvPr id="816" name="tx816"/>
            <p:cNvSpPr/>
            <p:nvPr/>
          </p:nvSpPr>
          <p:spPr>
            <a:xfrm>
              <a:off x="1704080" y="3621182"/>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817" name="tx817"/>
            <p:cNvSpPr/>
            <p:nvPr/>
          </p:nvSpPr>
          <p:spPr>
            <a:xfrm>
              <a:off x="911787" y="3174904"/>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818" name="tx818"/>
            <p:cNvSpPr/>
            <p:nvPr/>
          </p:nvSpPr>
          <p:spPr>
            <a:xfrm>
              <a:off x="1401078" y="3150007"/>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équatoriale</a:t>
              </a:r>
            </a:p>
          </p:txBody>
        </p:sp>
        <p:sp>
          <p:nvSpPr>
            <p:cNvPr id="819" name="tx819"/>
            <p:cNvSpPr/>
            <p:nvPr/>
          </p:nvSpPr>
          <p:spPr>
            <a:xfrm>
              <a:off x="1440096" y="2730400"/>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820" name="tx820"/>
            <p:cNvSpPr/>
            <p:nvPr/>
          </p:nvSpPr>
          <p:spPr>
            <a:xfrm>
              <a:off x="1680683" y="2258201"/>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821" name="tx821"/>
            <p:cNvSpPr/>
            <p:nvPr/>
          </p:nvSpPr>
          <p:spPr>
            <a:xfrm>
              <a:off x="733615" y="1841391"/>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822" name="tx822"/>
            <p:cNvSpPr/>
            <p:nvPr/>
          </p:nvSpPr>
          <p:spPr>
            <a:xfrm>
              <a:off x="1020996" y="1816493"/>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Tomé-et-Principe</a:t>
              </a:r>
            </a:p>
          </p:txBody>
        </p:sp>
        <p:sp>
          <p:nvSpPr>
            <p:cNvPr id="823" name="tx823"/>
            <p:cNvSpPr/>
            <p:nvPr/>
          </p:nvSpPr>
          <p:spPr>
            <a:xfrm>
              <a:off x="1610833" y="1398660"/>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824" name="tx824"/>
            <p:cNvSpPr/>
            <p:nvPr/>
          </p:nvSpPr>
          <p:spPr>
            <a:xfrm>
              <a:off x="3715724"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825" name="pic825"/>
            <p:cNvPicPr/>
            <p:nvPr/>
          </p:nvPicPr>
          <p:blipFill>
            <a:blip r:embed="rId2" cstate="print"/>
            <a:stretch>
              <a:fillRect/>
            </a:stretch>
          </p:blipFill>
          <p:spPr>
            <a:xfrm>
              <a:off x="5353664" y="5941007"/>
              <a:ext cx="2160000" cy="219455"/>
            </a:xfrm>
            <a:prstGeom prst="rect">
              <a:avLst/>
            </a:prstGeom>
          </p:spPr>
        </p:pic>
        <p:sp>
          <p:nvSpPr>
            <p:cNvPr id="826" name="pl826"/>
            <p:cNvSpPr/>
            <p:nvPr/>
          </p:nvSpPr>
          <p:spPr>
            <a:xfrm>
              <a:off x="53572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27" name="pl827"/>
            <p:cNvSpPr/>
            <p:nvPr/>
          </p:nvSpPr>
          <p:spPr>
            <a:xfrm>
              <a:off x="664894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28" name="pl828"/>
            <p:cNvSpPr/>
            <p:nvPr/>
          </p:nvSpPr>
          <p:spPr>
            <a:xfrm>
              <a:off x="686422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29" name="pl829"/>
            <p:cNvSpPr/>
            <p:nvPr/>
          </p:nvSpPr>
          <p:spPr>
            <a:xfrm>
              <a:off x="707950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30" name="pl830"/>
            <p:cNvSpPr/>
            <p:nvPr/>
          </p:nvSpPr>
          <p:spPr>
            <a:xfrm>
              <a:off x="729478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31" name="pl831"/>
            <p:cNvSpPr/>
            <p:nvPr/>
          </p:nvSpPr>
          <p:spPr>
            <a:xfrm>
              <a:off x="75100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32" name="pl832"/>
            <p:cNvSpPr/>
            <p:nvPr/>
          </p:nvSpPr>
          <p:spPr>
            <a:xfrm>
              <a:off x="53572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3" name="pl833"/>
            <p:cNvSpPr/>
            <p:nvPr/>
          </p:nvSpPr>
          <p:spPr>
            <a:xfrm>
              <a:off x="664894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4" name="pl834"/>
            <p:cNvSpPr/>
            <p:nvPr/>
          </p:nvSpPr>
          <p:spPr>
            <a:xfrm>
              <a:off x="686422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5" name="pl835"/>
            <p:cNvSpPr/>
            <p:nvPr/>
          </p:nvSpPr>
          <p:spPr>
            <a:xfrm>
              <a:off x="707950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6" name="pl836"/>
            <p:cNvSpPr/>
            <p:nvPr/>
          </p:nvSpPr>
          <p:spPr>
            <a:xfrm>
              <a:off x="729478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7" name="pl837"/>
            <p:cNvSpPr/>
            <p:nvPr/>
          </p:nvSpPr>
          <p:spPr>
            <a:xfrm>
              <a:off x="75100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8" name="tx838"/>
            <p:cNvSpPr/>
            <p:nvPr/>
          </p:nvSpPr>
          <p:spPr>
            <a:xfrm>
              <a:off x="532618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39" name="tx839"/>
            <p:cNvSpPr/>
            <p:nvPr/>
          </p:nvSpPr>
          <p:spPr>
            <a:xfrm>
              <a:off x="658678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40" name="tx840"/>
            <p:cNvSpPr/>
            <p:nvPr/>
          </p:nvSpPr>
          <p:spPr>
            <a:xfrm>
              <a:off x="680206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41" name="tx841"/>
            <p:cNvSpPr/>
            <p:nvPr/>
          </p:nvSpPr>
          <p:spPr>
            <a:xfrm>
              <a:off x="701734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42" name="tx842"/>
            <p:cNvSpPr/>
            <p:nvPr/>
          </p:nvSpPr>
          <p:spPr>
            <a:xfrm>
              <a:off x="723262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43" name="tx843"/>
            <p:cNvSpPr/>
            <p:nvPr/>
          </p:nvSpPr>
          <p:spPr>
            <a:xfrm>
              <a:off x="741683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44" name="tx844"/>
            <p:cNvSpPr/>
            <p:nvPr/>
          </p:nvSpPr>
          <p:spPr>
            <a:xfrm>
              <a:off x="2154977" y="398022"/>
              <a:ext cx="404398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DTP3, par pays, Central Africa, 2000-2025</a:t>
              </a:r>
            </a:p>
          </p:txBody>
        </p:sp>
        <p:sp>
          <p:nvSpPr>
            <p:cNvPr id="845" name="tx845"/>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46" name="tx846"/>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8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Cette carte </a:t>
            </a:r>
            <a:r>
              <a:rPr sz="1200" b="0" i="0" u="none" cap="none" dirty="0" err="1">
                <a:solidFill>
                  <a:srgbClr val="FFFFFF">
                    <a:alpha val="100000"/>
                  </a:srgbClr>
                </a:solidFill>
                <a:latin typeface="Arial"/>
                <a:cs typeface="Arial"/>
                <a:sym typeface="Arial"/>
              </a:rPr>
              <a:t>thermique</a:t>
            </a:r>
            <a:r>
              <a:rPr sz="1200" b="0" i="0" u="none" cap="none" dirty="0">
                <a:solidFill>
                  <a:srgbClr val="FFFFFF">
                    <a:alpha val="100000"/>
                  </a:srgbClr>
                </a:solidFill>
                <a:latin typeface="Arial"/>
                <a:cs typeface="Arial"/>
                <a:sym typeface="Arial"/>
              </a:rPr>
              <a:t> montre la couverture du DTC3, par </a:t>
            </a:r>
            <a:r>
              <a:rPr sz="1200" b="0" i="0" u="none" cap="none" dirty="0" err="1">
                <a:solidFill>
                  <a:srgbClr val="FFFFFF">
                    <a:alpha val="100000"/>
                  </a:srgbClr>
                </a:solidFill>
                <a:latin typeface="Arial"/>
                <a:cs typeface="Arial"/>
                <a:sym typeface="Arial"/>
              </a:rPr>
              <a:t>région</a:t>
            </a:r>
            <a:r>
              <a:rPr sz="1200" b="0" i="0" u="none" cap="none" dirty="0">
                <a:solidFill>
                  <a:srgbClr val="FFFFFF">
                    <a:alpha val="100000"/>
                  </a:srgbClr>
                </a:solidFill>
                <a:latin typeface="Arial"/>
                <a:cs typeface="Arial"/>
                <a:sym typeface="Arial"/>
              </a:rPr>
              <a:t> et par </a:t>
            </a:r>
            <a:r>
              <a:rPr sz="1200" b="0" i="0" u="none" cap="none" dirty="0" err="1">
                <a:solidFill>
                  <a:srgbClr val="FFFFFF">
                    <a:alpha val="100000"/>
                  </a:srgbClr>
                </a:solidFill>
                <a:latin typeface="Arial"/>
                <a:cs typeface="Arial"/>
                <a:sym typeface="Arial"/>
              </a:rPr>
              <a:t>année</a:t>
            </a:r>
            <a:r>
              <a:rPr sz="1200" b="0" i="0" u="none" cap="none" dirty="0">
                <a:solidFill>
                  <a:srgbClr val="FFFFFF">
                    <a:alpha val="100000"/>
                  </a:srgbClr>
                </a:solidFill>
                <a:latin typeface="Arial"/>
                <a:cs typeface="Arial"/>
                <a:sym typeface="Arial"/>
              </a:rPr>
              <a:t>. Le rouge </a:t>
            </a:r>
            <a:r>
              <a:rPr sz="1200" b="0" i="0" u="none" cap="none" dirty="0" err="1">
                <a:solidFill>
                  <a:srgbClr val="FFFFFF">
                    <a:alpha val="100000"/>
                  </a:srgbClr>
                </a:solidFill>
                <a:latin typeface="Arial"/>
                <a:cs typeface="Arial"/>
                <a:sym typeface="Arial"/>
              </a:rPr>
              <a:t>indique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une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faible</a:t>
            </a:r>
            <a:r>
              <a:rPr sz="1200" b="0" i="0" u="none" cap="none" dirty="0">
                <a:solidFill>
                  <a:srgbClr val="FFFFFF">
                    <a:alpha val="100000"/>
                  </a:srgbClr>
                </a:solidFill>
                <a:latin typeface="Arial"/>
                <a:cs typeface="Arial"/>
                <a:sym typeface="Arial"/>
              </a:rPr>
              <a:t> couverture (&lt;60 %) et le vert </a:t>
            </a:r>
            <a:r>
              <a:rPr sz="1200" b="0" i="0" u="none" cap="none" dirty="0" err="1">
                <a:solidFill>
                  <a:srgbClr val="FFFFFF">
                    <a:alpha val="100000"/>
                  </a:srgbClr>
                </a:solidFill>
                <a:latin typeface="Arial"/>
                <a:cs typeface="Arial"/>
                <a:sym typeface="Arial"/>
              </a:rPr>
              <a:t>une</a:t>
            </a:r>
            <a:r>
              <a:rPr sz="1200" b="0" i="0" u="none" cap="none" dirty="0">
                <a:solidFill>
                  <a:srgbClr val="FFFFFF">
                    <a:alpha val="100000"/>
                  </a:srgbClr>
                </a:solidFill>
                <a:latin typeface="Arial"/>
                <a:cs typeface="Arial"/>
                <a:sym typeface="Arial"/>
              </a:rPr>
              <a:t> couverture </a:t>
            </a:r>
            <a:r>
              <a:rPr sz="1200" b="0" i="0" u="none" cap="none" dirty="0" err="1">
                <a:solidFill>
                  <a:srgbClr val="FFFFFF">
                    <a:alpha val="100000"/>
                  </a:srgbClr>
                </a:solidFill>
                <a:latin typeface="Arial"/>
                <a:cs typeface="Arial"/>
                <a:sym typeface="Arial"/>
              </a:rPr>
              <a:t>élevée</a:t>
            </a:r>
            <a:r>
              <a:rPr sz="1200" b="0" i="0" u="none" cap="none" dirty="0">
                <a:solidFill>
                  <a:srgbClr val="FFFFFF">
                    <a:alpha val="100000"/>
                  </a:srgbClr>
                </a:solidFill>
                <a:latin typeface="Arial"/>
                <a:cs typeface="Arial"/>
                <a:sym typeface="Arial"/>
              </a:rPr>
              <a:t> (≥90 %). Le </a:t>
            </a:r>
            <a:r>
              <a:rPr sz="1200" b="0" i="0" u="none" cap="none" dirty="0" err="1">
                <a:solidFill>
                  <a:srgbClr val="FFFFFF">
                    <a:alpha val="100000"/>
                  </a:srgbClr>
                </a:solidFill>
                <a:latin typeface="Arial"/>
                <a:cs typeface="Arial"/>
                <a:sym typeface="Arial"/>
              </a:rPr>
              <a:t>dégradé</a:t>
            </a:r>
            <a:r>
              <a:rPr sz="1200" b="0" i="0" u="none" cap="none" dirty="0">
                <a:solidFill>
                  <a:srgbClr val="FFFFFF">
                    <a:alpha val="100000"/>
                  </a:srgbClr>
                </a:solidFill>
                <a:latin typeface="Arial"/>
                <a:cs typeface="Arial"/>
                <a:sym typeface="Arial"/>
              </a:rPr>
              <a:t> de couleurs </a:t>
            </a:r>
            <a:r>
              <a:rPr sz="1200" b="0" i="0" u="none" cap="none" dirty="0" err="1">
                <a:solidFill>
                  <a:srgbClr val="FFFFFF">
                    <a:alpha val="100000"/>
                  </a:srgbClr>
                </a:solidFill>
                <a:latin typeface="Arial"/>
                <a:cs typeface="Arial"/>
                <a:sym typeface="Arial"/>
              </a:rPr>
              <a:t>permet</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suivre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l'évolution</a:t>
            </a:r>
            <a:r>
              <a:rPr sz="1200" b="0" i="0" u="none" cap="none" dirty="0">
                <a:solidFill>
                  <a:srgbClr val="FFFFFF">
                    <a:alpha val="100000"/>
                  </a:srgbClr>
                </a:solidFill>
                <a:latin typeface="Arial"/>
                <a:cs typeface="Arial"/>
                <a:sym typeface="Arial"/>
              </a:rPr>
              <a:t> de la couverture au fil du temps et, le </a:t>
            </a:r>
            <a:r>
              <a:rPr sz="1200" b="0" i="0" u="none" cap="none" dirty="0" err="1">
                <a:solidFill>
                  <a:srgbClr val="FFFFFF">
                    <a:alpha val="100000"/>
                  </a:srgbClr>
                </a:solidFill>
                <a:latin typeface="Arial"/>
                <a:cs typeface="Arial"/>
                <a:sym typeface="Arial"/>
              </a:rPr>
              <a:t>cas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échéant</a:t>
            </a:r>
            <a:r>
              <a:rPr sz="1200" b="0" i="0" u="none" cap="none" dirty="0">
                <a:solidFill>
                  <a:srgbClr val="FFFFFF">
                    <a:alpha val="100000"/>
                  </a:srgbClr>
                </a:solidFill>
                <a:latin typeface="Arial"/>
                <a:cs typeface="Arial"/>
                <a:sym typeface="Arial"/>
              </a:rPr>
              <a:t>, la reprise après les perturbations </a:t>
            </a:r>
            <a:r>
              <a:rPr sz="1200" b="0" i="0" u="none" cap="none" dirty="0" err="1">
                <a:solidFill>
                  <a:srgbClr val="FFFFFF">
                    <a:alpha val="100000"/>
                  </a:srgbClr>
                </a:solidFill>
                <a:latin typeface="Arial"/>
                <a:cs typeface="Arial"/>
                <a:sym typeface="Arial"/>
              </a:rPr>
              <a:t>liées</a:t>
            </a:r>
            <a:r>
              <a:rPr sz="1200" b="0" i="0" u="none" cap="none" dirty="0">
                <a:solidFill>
                  <a:srgbClr val="FFFFFF">
                    <a:alpha val="100000"/>
                  </a:srgbClr>
                </a:solidFill>
                <a:latin typeface="Arial"/>
                <a:cs typeface="Arial"/>
                <a:sym typeface="Arial"/>
              </a:rPr>
              <a:t> à la </a:t>
            </a:r>
            <a:r>
              <a:rPr sz="1200" b="0" i="0" u="none" cap="none" dirty="0" err="1">
                <a:solidFill>
                  <a:srgbClr val="FFFFFF">
                    <a:alpha val="100000"/>
                  </a:srgbClr>
                </a:solidFill>
                <a:latin typeface="Arial"/>
                <a:cs typeface="Arial"/>
                <a:sym typeface="Arial"/>
              </a:rPr>
              <a:t>pandémie</a:t>
            </a:r>
            <a:r>
              <a:rPr sz="1200" b="0" i="0" u="none" cap="none" dirty="0">
                <a:solidFill>
                  <a:srgbClr val="FFFFFF">
                    <a:alpha val="100000"/>
                  </a:srgbClr>
                </a:solidFill>
                <a:latin typeface="Arial"/>
                <a:cs typeface="Arial"/>
                <a:sym typeface="Arial"/>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70" b="1" i="0" u="none" cap="none">
                <a:solidFill>
                  <a:srgbClr val="FFFFFF">
                    <a:alpha val="100000"/>
                  </a:srgbClr>
                </a:solidFill>
                <a:latin typeface="Aptos (Body)"/>
                <a:cs typeface="Aptos (Body)"/>
                <a:sym typeface="Aptos (Body)"/>
              </a:rPr>
              <a:t>Couverture vaccinale
</a:t>
            </a:r>
            <a:r>
              <a:rPr sz="1270" b="0" i="0" u="none" cap="none">
                <a:solidFill>
                  <a:srgbClr val="FFFFFF">
                    <a:alpha val="100000"/>
                  </a:srgbClr>
                </a:solidFill>
                <a:latin typeface="Aptos (Body)"/>
                <a:cs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sz="1270" b="1" i="0" u="none" cap="none">
                <a:solidFill>
                  <a:srgbClr val="FFFFFF">
                    <a:alpha val="100000"/>
                  </a:srgbClr>
                </a:solidFill>
                <a:latin typeface="Aptos (Body)"/>
                <a:cs typeface="Aptos (Body)"/>
                <a:sym typeface="Aptos (Body)"/>
              </a:rPr>
              <a:t>Non vacciné
</a:t>
            </a:r>
            <a:r>
              <a:rPr sz="1270" b="0" i="0" u="none" cap="none">
                <a:solidFill>
                  <a:srgbClr val="FFFFFF">
                    <a:alpha val="100000"/>
                  </a:srgbClr>
                </a:solidFill>
                <a:latin typeface="Aptos (Body)"/>
                <a:cs typeface="Aptos (Body)"/>
                <a:sym typeface="Aptos (Body)"/>
              </a:rPr>
              <a:t>Un nourrisson qui n'a pas reçu la première dose d'une série de vaccins. Le terme « zéro dose » est utilisé pour décrire les enfants qui n'ont pas reçu la première dose du DTC1.
</a:t>
            </a:r>
            <a:r>
              <a:rPr sz="1270" b="1" i="0" u="none" cap="none">
                <a:solidFill>
                  <a:srgbClr val="FFFFFF">
                    <a:alpha val="100000"/>
                  </a:srgbClr>
                </a:solidFill>
                <a:latin typeface="Aptos (Body)"/>
                <a:cs typeface="Aptos (Body)"/>
                <a:sym typeface="Aptos (Body)"/>
              </a:rPr>
              <a:t>Sous-vacciné
</a:t>
            </a:r>
            <a:r>
              <a:rPr sz="1270" b="0" i="0" u="none" cap="none">
                <a:solidFill>
                  <a:srgbClr val="FFFFFF">
                    <a:alpha val="100000"/>
                  </a:srgbClr>
                </a:solidFill>
                <a:latin typeface="Aptos (Body)"/>
                <a:cs typeface="Aptos (Body)"/>
                <a:sym typeface="Aptos (Body)"/>
              </a:rPr>
              <a:t>Nourrisson qui a reçu certaines des doses de vaccin recommandées dans le calendrier national, mais pas toutes. 
</a:t>
            </a:r>
            <a:r>
              <a:rPr sz="1270" b="1" i="0" u="none" cap="none">
                <a:solidFill>
                  <a:srgbClr val="FFFFFF">
                    <a:alpha val="100000"/>
                  </a:srgbClr>
                </a:solidFill>
                <a:latin typeface="Aptos (Body)"/>
                <a:cs typeface="Aptos (Body)"/>
                <a:sym typeface="Aptos (Body)"/>
              </a:rPr>
              <a:t>Doses de vaccin
</a:t>
            </a:r>
            <a:r>
              <a:rPr sz="1270" b="0" i="0" u="none" cap="none">
                <a:solidFill>
                  <a:srgbClr val="FFFFFF">
                    <a:alpha val="100000"/>
                  </a:srgbClr>
                </a:solidFill>
                <a:latin typeface="Aptos (Body)"/>
                <a:cs typeface="Aptos (Body)"/>
                <a:sym typeface="Aptos (Body)"/>
              </a:rPr>
              <a:t>•  Bacille de Calmette-Guérin (BCG) : vaccin contre la tuberculose
•  Hépatite B : dose de naissance, administrée dans les 24 heures suivant la naissance (HepBB)
•  Vaccin contre la diphtérie, le tétanos et la coqueluche, première dose (DTP1) et troisième dose (DTP3)
•  Vaccin contre l'hépatite B, troisième dose (HepB3)
•  Vaccin contre l'haemophilus influenzae de type b, troisième dose (Hib3)
•  Vaccin antipoliomyélitique inactivé, première dose (IPV1) et dernière dose (IPVC) 
•  Vaccin contenant de la rougeole, première dose (MCV1) et deuxième dose (MCV2)
•  Vaccin antirotavirus, dernière dose (RotaC)
•  Vaccin antipneumococcique, dernière dose (PCVC)
•  Vaccin contre la fièvre jaune (YFV) 
•  Vaccin méningococcique A (MengA) 
•  Vaccin contre le papillomavirus humain, première dose (HPV1) et dernière dose (HPVc) : vaccin destiné à protéger contre certains types de papillomavirus humains pouvant entraîner un cancer ou des verrues génitales.
</a:t>
            </a:r>
            <a:r>
              <a:rPr sz="1270" b="1" i="0" u="none" cap="none">
                <a:solidFill>
                  <a:srgbClr val="FFFFFF">
                    <a:alpha val="100000"/>
                  </a:srgbClr>
                </a:solidFill>
                <a:latin typeface="Aptos (Body)"/>
                <a:cs typeface="Aptos (Body)"/>
                <a:sym typeface="Aptos (Body)"/>
              </a:rPr>
              <a:t>L'Agenda 2030 pour la vaccination (IA2030)
</a:t>
            </a:r>
            <a:r>
              <a:rPr sz="1270" b="0" i="0" u="none" cap="none">
                <a:solidFill>
                  <a:srgbClr val="FFFFFF">
                    <a:alpha val="100000"/>
                  </a:srgbClr>
                </a:solidFill>
                <a:latin typeface="Aptos (Body)"/>
                <a:cs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77128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40558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03988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67417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30847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194276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3954139"/>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358843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22273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285702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49132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12562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175991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281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69714"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56618"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43522"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9304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51733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082810" y="2857028"/>
              <a:ext cx="3434519" cy="1133681"/>
            </a:xfrm>
            <a:custGeom>
              <a:avLst/>
              <a:gdLst/>
              <a:ahLst/>
              <a:cxnLst/>
              <a:rect l="0" t="0" r="0" b="0"/>
              <a:pathLst>
                <a:path w="3434519" h="1133681">
                  <a:moveTo>
                    <a:pt x="0" y="1097110"/>
                  </a:moveTo>
                  <a:lnTo>
                    <a:pt x="137380" y="1133681"/>
                  </a:lnTo>
                  <a:lnTo>
                    <a:pt x="274761" y="950829"/>
                  </a:lnTo>
                  <a:lnTo>
                    <a:pt x="412142" y="804547"/>
                  </a:lnTo>
                  <a:lnTo>
                    <a:pt x="549523" y="511985"/>
                  </a:lnTo>
                  <a:lnTo>
                    <a:pt x="686903" y="329133"/>
                  </a:lnTo>
                  <a:lnTo>
                    <a:pt x="824284" y="182851"/>
                  </a:lnTo>
                  <a:lnTo>
                    <a:pt x="961665" y="146281"/>
                  </a:lnTo>
                  <a:lnTo>
                    <a:pt x="1099046" y="146281"/>
                  </a:lnTo>
                  <a:lnTo>
                    <a:pt x="1236427" y="73140"/>
                  </a:lnTo>
                  <a:lnTo>
                    <a:pt x="1373807" y="219422"/>
                  </a:lnTo>
                  <a:lnTo>
                    <a:pt x="1511188" y="36570"/>
                  </a:lnTo>
                  <a:lnTo>
                    <a:pt x="1648569" y="0"/>
                  </a:lnTo>
                  <a:lnTo>
                    <a:pt x="1785950" y="36570"/>
                  </a:lnTo>
                  <a:lnTo>
                    <a:pt x="1923331" y="0"/>
                  </a:lnTo>
                  <a:lnTo>
                    <a:pt x="2060711" y="36570"/>
                  </a:lnTo>
                  <a:lnTo>
                    <a:pt x="2198092" y="36570"/>
                  </a:lnTo>
                  <a:lnTo>
                    <a:pt x="2335473" y="73140"/>
                  </a:lnTo>
                  <a:lnTo>
                    <a:pt x="2472854" y="73140"/>
                  </a:lnTo>
                  <a:lnTo>
                    <a:pt x="2610235" y="0"/>
                  </a:lnTo>
                  <a:lnTo>
                    <a:pt x="2747615" y="36570"/>
                  </a:lnTo>
                  <a:lnTo>
                    <a:pt x="2884996" y="109711"/>
                  </a:lnTo>
                  <a:lnTo>
                    <a:pt x="3022377" y="109711"/>
                  </a:lnTo>
                  <a:lnTo>
                    <a:pt x="3159758" y="182851"/>
                  </a:lnTo>
                  <a:lnTo>
                    <a:pt x="3297139" y="73140"/>
                  </a:lnTo>
                  <a:lnTo>
                    <a:pt x="3434519" y="0"/>
                  </a:lnTo>
                </a:path>
              </a:pathLst>
            </a:custGeom>
            <a:ln w="27101" cap="flat">
              <a:solidFill>
                <a:srgbClr val="0058AB">
                  <a:alpha val="69803"/>
                </a:srgbClr>
              </a:solidFill>
              <a:prstDash val="solid"/>
              <a:round/>
            </a:ln>
          </p:spPr>
          <p:txBody>
            <a:bodyPr/>
            <a:lstStyle/>
            <a:p>
              <a:endParaRPr/>
            </a:p>
          </p:txBody>
        </p:sp>
        <p:sp>
          <p:nvSpPr>
            <p:cNvPr id="25" name="pl25"/>
            <p:cNvSpPr/>
            <p:nvPr/>
          </p:nvSpPr>
          <p:spPr>
            <a:xfrm>
              <a:off x="1082810" y="2418184"/>
              <a:ext cx="3434519" cy="987399"/>
            </a:xfrm>
            <a:custGeom>
              <a:avLst/>
              <a:gdLst/>
              <a:ahLst/>
              <a:cxnLst/>
              <a:rect l="0" t="0" r="0" b="0"/>
              <a:pathLst>
                <a:path w="3434519" h="987399">
                  <a:moveTo>
                    <a:pt x="0" y="987399"/>
                  </a:moveTo>
                  <a:lnTo>
                    <a:pt x="137380" y="877688"/>
                  </a:lnTo>
                  <a:lnTo>
                    <a:pt x="274761" y="804547"/>
                  </a:lnTo>
                  <a:lnTo>
                    <a:pt x="412142" y="731407"/>
                  </a:lnTo>
                  <a:lnTo>
                    <a:pt x="549523" y="658266"/>
                  </a:lnTo>
                  <a:lnTo>
                    <a:pt x="686903" y="548555"/>
                  </a:lnTo>
                  <a:lnTo>
                    <a:pt x="824284" y="511985"/>
                  </a:lnTo>
                  <a:lnTo>
                    <a:pt x="961665" y="402273"/>
                  </a:lnTo>
                  <a:lnTo>
                    <a:pt x="1099046" y="365703"/>
                  </a:lnTo>
                  <a:lnTo>
                    <a:pt x="1236427" y="292562"/>
                  </a:lnTo>
                  <a:lnTo>
                    <a:pt x="1373807" y="182851"/>
                  </a:lnTo>
                  <a:lnTo>
                    <a:pt x="1511188" y="109711"/>
                  </a:lnTo>
                  <a:lnTo>
                    <a:pt x="1648569" y="182851"/>
                  </a:lnTo>
                  <a:lnTo>
                    <a:pt x="1785950" y="219422"/>
                  </a:lnTo>
                  <a:lnTo>
                    <a:pt x="1923331" y="146281"/>
                  </a:lnTo>
                  <a:lnTo>
                    <a:pt x="2060711" y="146281"/>
                  </a:lnTo>
                  <a:lnTo>
                    <a:pt x="2198092" y="109711"/>
                  </a:lnTo>
                  <a:lnTo>
                    <a:pt x="2335473" y="146281"/>
                  </a:lnTo>
                  <a:lnTo>
                    <a:pt x="2472854" y="36570"/>
                  </a:lnTo>
                  <a:lnTo>
                    <a:pt x="2610235" y="0"/>
                  </a:lnTo>
                  <a:lnTo>
                    <a:pt x="2747615" y="36570"/>
                  </a:lnTo>
                  <a:lnTo>
                    <a:pt x="2884996" y="146281"/>
                  </a:lnTo>
                  <a:lnTo>
                    <a:pt x="3022377" y="73140"/>
                  </a:lnTo>
                  <a:lnTo>
                    <a:pt x="3159758" y="182851"/>
                  </a:lnTo>
                  <a:lnTo>
                    <a:pt x="3297139" y="219422"/>
                  </a:lnTo>
                  <a:lnTo>
                    <a:pt x="3434519" y="36570"/>
                  </a:lnTo>
                </a:path>
              </a:pathLst>
            </a:custGeom>
            <a:ln w="27101" cap="flat">
              <a:solidFill>
                <a:srgbClr val="1CABE2">
                  <a:alpha val="69803"/>
                </a:srgbClr>
              </a:solidFill>
              <a:prstDash val="solid"/>
              <a:round/>
            </a:ln>
          </p:spPr>
          <p:txBody>
            <a:bodyPr/>
            <a:lstStyle/>
            <a:p>
              <a:endParaRPr/>
            </a:p>
          </p:txBody>
        </p:sp>
        <p:sp>
          <p:nvSpPr>
            <p:cNvPr id="26" name="pl26"/>
            <p:cNvSpPr/>
            <p:nvPr/>
          </p:nvSpPr>
          <p:spPr>
            <a:xfrm>
              <a:off x="1082810" y="1906199"/>
              <a:ext cx="3434519" cy="146281"/>
            </a:xfrm>
            <a:custGeom>
              <a:avLst/>
              <a:gdLst/>
              <a:ahLst/>
              <a:cxnLst/>
              <a:rect l="0" t="0" r="0" b="0"/>
              <a:pathLst>
                <a:path w="3434519" h="146281">
                  <a:moveTo>
                    <a:pt x="0" y="73140"/>
                  </a:moveTo>
                  <a:lnTo>
                    <a:pt x="137380" y="0"/>
                  </a:lnTo>
                  <a:lnTo>
                    <a:pt x="274761" y="73140"/>
                  </a:lnTo>
                  <a:lnTo>
                    <a:pt x="412142" y="73140"/>
                  </a:lnTo>
                  <a:lnTo>
                    <a:pt x="549523" y="73140"/>
                  </a:lnTo>
                  <a:lnTo>
                    <a:pt x="686903" y="36570"/>
                  </a:lnTo>
                  <a:lnTo>
                    <a:pt x="824284" y="0"/>
                  </a:lnTo>
                  <a:lnTo>
                    <a:pt x="961665" y="0"/>
                  </a:lnTo>
                  <a:lnTo>
                    <a:pt x="1099046" y="0"/>
                  </a:lnTo>
                  <a:lnTo>
                    <a:pt x="1236427" y="0"/>
                  </a:lnTo>
                  <a:lnTo>
                    <a:pt x="1373807" y="0"/>
                  </a:lnTo>
                  <a:lnTo>
                    <a:pt x="1511188" y="0"/>
                  </a:lnTo>
                  <a:lnTo>
                    <a:pt x="1648569" y="73140"/>
                  </a:lnTo>
                  <a:lnTo>
                    <a:pt x="1785950" y="0"/>
                  </a:lnTo>
                  <a:lnTo>
                    <a:pt x="1923331" y="36570"/>
                  </a:lnTo>
                  <a:lnTo>
                    <a:pt x="2060711" y="73140"/>
                  </a:lnTo>
                  <a:lnTo>
                    <a:pt x="2198092" y="73140"/>
                  </a:lnTo>
                  <a:lnTo>
                    <a:pt x="2335473" y="73140"/>
                  </a:lnTo>
                  <a:lnTo>
                    <a:pt x="2472854" y="73140"/>
                  </a:lnTo>
                  <a:lnTo>
                    <a:pt x="2610235" y="109711"/>
                  </a:lnTo>
                  <a:lnTo>
                    <a:pt x="2747615" y="146281"/>
                  </a:lnTo>
                  <a:lnTo>
                    <a:pt x="2884996" y="146281"/>
                  </a:lnTo>
                  <a:lnTo>
                    <a:pt x="3022377" y="146281"/>
                  </a:lnTo>
                  <a:lnTo>
                    <a:pt x="3159758" y="73140"/>
                  </a:lnTo>
                  <a:lnTo>
                    <a:pt x="3297139" y="36570"/>
                  </a:lnTo>
                  <a:lnTo>
                    <a:pt x="3434519" y="0"/>
                  </a:lnTo>
                </a:path>
              </a:pathLst>
            </a:custGeom>
            <a:ln w="27101" cap="flat">
              <a:solidFill>
                <a:srgbClr val="00833D">
                  <a:alpha val="69803"/>
                </a:srgbClr>
              </a:solidFill>
              <a:prstDash val="solid"/>
              <a:round/>
            </a:ln>
          </p:spPr>
          <p:txBody>
            <a:bodyPr/>
            <a:lstStyle/>
            <a:p>
              <a:endParaRPr/>
            </a:p>
          </p:txBody>
        </p:sp>
        <p:sp>
          <p:nvSpPr>
            <p:cNvPr id="27" name="pl27"/>
            <p:cNvSpPr/>
            <p:nvPr/>
          </p:nvSpPr>
          <p:spPr>
            <a:xfrm>
              <a:off x="1082810" y="2418184"/>
              <a:ext cx="3434519" cy="511985"/>
            </a:xfrm>
            <a:custGeom>
              <a:avLst/>
              <a:gdLst/>
              <a:ahLst/>
              <a:cxnLst/>
              <a:rect l="0" t="0" r="0" b="0"/>
              <a:pathLst>
                <a:path w="3434519" h="511985">
                  <a:moveTo>
                    <a:pt x="0" y="511985"/>
                  </a:moveTo>
                  <a:lnTo>
                    <a:pt x="137380" y="402273"/>
                  </a:lnTo>
                  <a:lnTo>
                    <a:pt x="274761" y="475414"/>
                  </a:lnTo>
                  <a:lnTo>
                    <a:pt x="412142" y="365703"/>
                  </a:lnTo>
                  <a:lnTo>
                    <a:pt x="549523" y="329133"/>
                  </a:lnTo>
                  <a:lnTo>
                    <a:pt x="686903" y="255992"/>
                  </a:lnTo>
                  <a:lnTo>
                    <a:pt x="824284" y="219422"/>
                  </a:lnTo>
                  <a:lnTo>
                    <a:pt x="961665" y="292562"/>
                  </a:lnTo>
                  <a:lnTo>
                    <a:pt x="1099046" y="255992"/>
                  </a:lnTo>
                  <a:lnTo>
                    <a:pt x="1236427" y="255992"/>
                  </a:lnTo>
                  <a:lnTo>
                    <a:pt x="1373807" y="255992"/>
                  </a:lnTo>
                  <a:lnTo>
                    <a:pt x="1511188" y="219422"/>
                  </a:lnTo>
                  <a:lnTo>
                    <a:pt x="1648569" y="219422"/>
                  </a:lnTo>
                  <a:lnTo>
                    <a:pt x="1785950" y="146281"/>
                  </a:lnTo>
                  <a:lnTo>
                    <a:pt x="1923331" y="73140"/>
                  </a:lnTo>
                  <a:lnTo>
                    <a:pt x="2060711" y="73140"/>
                  </a:lnTo>
                  <a:lnTo>
                    <a:pt x="2198092" y="73140"/>
                  </a:lnTo>
                  <a:lnTo>
                    <a:pt x="2335473" y="73140"/>
                  </a:lnTo>
                  <a:lnTo>
                    <a:pt x="2472854" y="0"/>
                  </a:lnTo>
                  <a:lnTo>
                    <a:pt x="2610235" y="0"/>
                  </a:lnTo>
                  <a:lnTo>
                    <a:pt x="2747615" y="219422"/>
                  </a:lnTo>
                  <a:lnTo>
                    <a:pt x="2884996" y="329133"/>
                  </a:lnTo>
                  <a:lnTo>
                    <a:pt x="3022377" y="402273"/>
                  </a:lnTo>
                  <a:lnTo>
                    <a:pt x="3159758" y="219422"/>
                  </a:lnTo>
                  <a:lnTo>
                    <a:pt x="3297139" y="255992"/>
                  </a:lnTo>
                  <a:lnTo>
                    <a:pt x="3434519" y="365703"/>
                  </a:lnTo>
                </a:path>
              </a:pathLst>
            </a:custGeom>
            <a:ln w="27101" cap="flat">
              <a:solidFill>
                <a:srgbClr val="80BD41">
                  <a:alpha val="69803"/>
                </a:srgbClr>
              </a:solidFill>
              <a:prstDash val="solid"/>
              <a:round/>
            </a:ln>
          </p:spPr>
          <p:txBody>
            <a:bodyPr/>
            <a:lstStyle/>
            <a:p>
              <a:endParaRPr/>
            </a:p>
          </p:txBody>
        </p:sp>
        <p:sp>
          <p:nvSpPr>
            <p:cNvPr id="28" name="pl28"/>
            <p:cNvSpPr/>
            <p:nvPr/>
          </p:nvSpPr>
          <p:spPr>
            <a:xfrm>
              <a:off x="1082810" y="2710747"/>
              <a:ext cx="3434519" cy="1170251"/>
            </a:xfrm>
            <a:custGeom>
              <a:avLst/>
              <a:gdLst/>
              <a:ahLst/>
              <a:cxnLst/>
              <a:rect l="0" t="0" r="0" b="0"/>
              <a:pathLst>
                <a:path w="3434519" h="1170251">
                  <a:moveTo>
                    <a:pt x="0" y="1170251"/>
                  </a:moveTo>
                  <a:lnTo>
                    <a:pt x="137380" y="1170251"/>
                  </a:lnTo>
                  <a:lnTo>
                    <a:pt x="274761" y="1170251"/>
                  </a:lnTo>
                  <a:lnTo>
                    <a:pt x="412142" y="1023970"/>
                  </a:lnTo>
                  <a:lnTo>
                    <a:pt x="549523" y="914258"/>
                  </a:lnTo>
                  <a:lnTo>
                    <a:pt x="686903" y="767977"/>
                  </a:lnTo>
                  <a:lnTo>
                    <a:pt x="824284" y="658266"/>
                  </a:lnTo>
                  <a:lnTo>
                    <a:pt x="961665" y="548555"/>
                  </a:lnTo>
                  <a:lnTo>
                    <a:pt x="1099046" y="329133"/>
                  </a:lnTo>
                  <a:lnTo>
                    <a:pt x="1236427" y="109711"/>
                  </a:lnTo>
                  <a:lnTo>
                    <a:pt x="1373807" y="255992"/>
                  </a:lnTo>
                  <a:lnTo>
                    <a:pt x="1511188" y="438844"/>
                  </a:lnTo>
                  <a:lnTo>
                    <a:pt x="1648569" y="511985"/>
                  </a:lnTo>
                  <a:lnTo>
                    <a:pt x="1785950" y="511985"/>
                  </a:lnTo>
                  <a:lnTo>
                    <a:pt x="1923331" y="511985"/>
                  </a:lnTo>
                  <a:lnTo>
                    <a:pt x="2060711" y="511985"/>
                  </a:lnTo>
                  <a:lnTo>
                    <a:pt x="2198092" y="255992"/>
                  </a:lnTo>
                  <a:lnTo>
                    <a:pt x="2335473" y="182851"/>
                  </a:lnTo>
                  <a:lnTo>
                    <a:pt x="2472854" y="109711"/>
                  </a:lnTo>
                  <a:lnTo>
                    <a:pt x="2610235" y="0"/>
                  </a:lnTo>
                  <a:lnTo>
                    <a:pt x="2747615" y="146281"/>
                  </a:lnTo>
                  <a:lnTo>
                    <a:pt x="2884996" y="329133"/>
                  </a:lnTo>
                  <a:lnTo>
                    <a:pt x="3022377" y="219422"/>
                  </a:lnTo>
                  <a:lnTo>
                    <a:pt x="3159758" y="73140"/>
                  </a:lnTo>
                  <a:lnTo>
                    <a:pt x="3297139" y="36570"/>
                  </a:lnTo>
                  <a:lnTo>
                    <a:pt x="3434519" y="36570"/>
                  </a:lnTo>
                </a:path>
              </a:pathLst>
            </a:custGeom>
            <a:ln w="27101" cap="flat">
              <a:solidFill>
                <a:srgbClr val="6A1E74">
                  <a:alpha val="69803"/>
                </a:srgbClr>
              </a:solidFill>
              <a:prstDash val="solid"/>
              <a:round/>
            </a:ln>
          </p:spPr>
          <p:txBody>
            <a:bodyPr/>
            <a:lstStyle/>
            <a:p>
              <a:endParaRPr/>
            </a:p>
          </p:txBody>
        </p:sp>
        <p:sp>
          <p:nvSpPr>
            <p:cNvPr id="29" name="pl29"/>
            <p:cNvSpPr/>
            <p:nvPr/>
          </p:nvSpPr>
          <p:spPr>
            <a:xfrm>
              <a:off x="1082810" y="2857028"/>
              <a:ext cx="3434519" cy="1133681"/>
            </a:xfrm>
            <a:custGeom>
              <a:avLst/>
              <a:gdLst/>
              <a:ahLst/>
              <a:cxnLst/>
              <a:rect l="0" t="0" r="0" b="0"/>
              <a:pathLst>
                <a:path w="3434519" h="1133681">
                  <a:moveTo>
                    <a:pt x="0" y="1097110"/>
                  </a:moveTo>
                  <a:lnTo>
                    <a:pt x="137380" y="1133681"/>
                  </a:lnTo>
                  <a:lnTo>
                    <a:pt x="274761" y="950829"/>
                  </a:lnTo>
                  <a:lnTo>
                    <a:pt x="412142" y="804547"/>
                  </a:lnTo>
                  <a:lnTo>
                    <a:pt x="549523" y="511985"/>
                  </a:lnTo>
                  <a:lnTo>
                    <a:pt x="686903" y="329133"/>
                  </a:lnTo>
                  <a:lnTo>
                    <a:pt x="824284" y="182851"/>
                  </a:lnTo>
                  <a:lnTo>
                    <a:pt x="961665" y="146281"/>
                  </a:lnTo>
                  <a:lnTo>
                    <a:pt x="1099046" y="146281"/>
                  </a:lnTo>
                  <a:lnTo>
                    <a:pt x="1236427" y="73140"/>
                  </a:lnTo>
                  <a:lnTo>
                    <a:pt x="1373807" y="219422"/>
                  </a:lnTo>
                  <a:lnTo>
                    <a:pt x="1511188" y="36570"/>
                  </a:lnTo>
                  <a:lnTo>
                    <a:pt x="1648569" y="0"/>
                  </a:lnTo>
                  <a:lnTo>
                    <a:pt x="1785950" y="36570"/>
                  </a:lnTo>
                  <a:lnTo>
                    <a:pt x="1923331" y="0"/>
                  </a:lnTo>
                  <a:lnTo>
                    <a:pt x="2060711" y="36570"/>
                  </a:lnTo>
                  <a:lnTo>
                    <a:pt x="2198092" y="36570"/>
                  </a:lnTo>
                  <a:lnTo>
                    <a:pt x="2335473" y="73140"/>
                  </a:lnTo>
                  <a:lnTo>
                    <a:pt x="2472854" y="73140"/>
                  </a:lnTo>
                  <a:lnTo>
                    <a:pt x="2610235" y="0"/>
                  </a:lnTo>
                  <a:lnTo>
                    <a:pt x="2747615" y="36570"/>
                  </a:lnTo>
                  <a:lnTo>
                    <a:pt x="2884996" y="109711"/>
                  </a:lnTo>
                  <a:lnTo>
                    <a:pt x="3022377" y="109711"/>
                  </a:lnTo>
                  <a:lnTo>
                    <a:pt x="3159758" y="182851"/>
                  </a:lnTo>
                  <a:lnTo>
                    <a:pt x="3297139" y="73140"/>
                  </a:lnTo>
                  <a:lnTo>
                    <a:pt x="3434519" y="0"/>
                  </a:lnTo>
                </a:path>
              </a:pathLst>
            </a:custGeom>
            <a:ln w="65043" cap="flat">
              <a:solidFill>
                <a:srgbClr val="000000">
                  <a:alpha val="100000"/>
                </a:srgbClr>
              </a:solidFill>
              <a:prstDash val="solid"/>
              <a:round/>
            </a:ln>
          </p:spPr>
          <p:txBody>
            <a:bodyPr/>
            <a:lstStyle/>
            <a:p>
              <a:endParaRPr/>
            </a:p>
          </p:txBody>
        </p:sp>
        <p:sp>
          <p:nvSpPr>
            <p:cNvPr id="30" name="pl30"/>
            <p:cNvSpPr/>
            <p:nvPr/>
          </p:nvSpPr>
          <p:spPr>
            <a:xfrm>
              <a:off x="1082810" y="2857028"/>
              <a:ext cx="3434519" cy="1133681"/>
            </a:xfrm>
            <a:custGeom>
              <a:avLst/>
              <a:gdLst/>
              <a:ahLst/>
              <a:cxnLst/>
              <a:rect l="0" t="0" r="0" b="0"/>
              <a:pathLst>
                <a:path w="3434519" h="1133681">
                  <a:moveTo>
                    <a:pt x="0" y="1097110"/>
                  </a:moveTo>
                  <a:lnTo>
                    <a:pt x="137380" y="1133681"/>
                  </a:lnTo>
                  <a:lnTo>
                    <a:pt x="274761" y="950829"/>
                  </a:lnTo>
                  <a:lnTo>
                    <a:pt x="412142" y="804547"/>
                  </a:lnTo>
                  <a:lnTo>
                    <a:pt x="549523" y="511985"/>
                  </a:lnTo>
                  <a:lnTo>
                    <a:pt x="686903" y="329133"/>
                  </a:lnTo>
                  <a:lnTo>
                    <a:pt x="824284" y="182851"/>
                  </a:lnTo>
                  <a:lnTo>
                    <a:pt x="961665" y="146281"/>
                  </a:lnTo>
                  <a:lnTo>
                    <a:pt x="1099046" y="146281"/>
                  </a:lnTo>
                  <a:lnTo>
                    <a:pt x="1236427" y="73140"/>
                  </a:lnTo>
                  <a:lnTo>
                    <a:pt x="1373807" y="219422"/>
                  </a:lnTo>
                  <a:lnTo>
                    <a:pt x="1511188" y="36570"/>
                  </a:lnTo>
                  <a:lnTo>
                    <a:pt x="1648569" y="0"/>
                  </a:lnTo>
                  <a:lnTo>
                    <a:pt x="1785950" y="36570"/>
                  </a:lnTo>
                  <a:lnTo>
                    <a:pt x="1923331" y="0"/>
                  </a:lnTo>
                  <a:lnTo>
                    <a:pt x="2060711" y="36570"/>
                  </a:lnTo>
                  <a:lnTo>
                    <a:pt x="2198092" y="36570"/>
                  </a:lnTo>
                  <a:lnTo>
                    <a:pt x="2335473" y="73140"/>
                  </a:lnTo>
                  <a:lnTo>
                    <a:pt x="2472854" y="73140"/>
                  </a:lnTo>
                  <a:lnTo>
                    <a:pt x="2610235" y="0"/>
                  </a:lnTo>
                  <a:lnTo>
                    <a:pt x="2747615" y="36570"/>
                  </a:lnTo>
                  <a:lnTo>
                    <a:pt x="2884996" y="109711"/>
                  </a:lnTo>
                  <a:lnTo>
                    <a:pt x="3022377" y="109711"/>
                  </a:lnTo>
                  <a:lnTo>
                    <a:pt x="3159758" y="182851"/>
                  </a:lnTo>
                  <a:lnTo>
                    <a:pt x="3297139" y="73140"/>
                  </a:lnTo>
                  <a:lnTo>
                    <a:pt x="3434519" y="0"/>
                  </a:lnTo>
                </a:path>
              </a:pathLst>
            </a:custGeom>
            <a:ln w="40651" cap="flat">
              <a:solidFill>
                <a:srgbClr val="0058AB">
                  <a:alpha val="100000"/>
                </a:srgbClr>
              </a:solidFill>
              <a:prstDash val="solid"/>
              <a:round/>
            </a:ln>
          </p:spPr>
          <p:txBody>
            <a:bodyPr/>
            <a:lstStyle/>
            <a:p>
              <a:endParaRPr/>
            </a:p>
          </p:txBody>
        </p:sp>
        <p:sp>
          <p:nvSpPr>
            <p:cNvPr id="31" name="tx31"/>
            <p:cNvSpPr/>
            <p:nvPr/>
          </p:nvSpPr>
          <p:spPr>
            <a:xfrm>
              <a:off x="1022520" y="37817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32" name="tx32"/>
            <p:cNvSpPr/>
            <p:nvPr/>
          </p:nvSpPr>
          <p:spPr>
            <a:xfrm>
              <a:off x="1709424" y="30138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3" name="tx33"/>
            <p:cNvSpPr/>
            <p:nvPr/>
          </p:nvSpPr>
          <p:spPr>
            <a:xfrm>
              <a:off x="2396328" y="2904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4" name="tx34"/>
            <p:cNvSpPr/>
            <p:nvPr/>
          </p:nvSpPr>
          <p:spPr>
            <a:xfrm>
              <a:off x="3083232" y="27212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 name="tx35"/>
            <p:cNvSpPr/>
            <p:nvPr/>
          </p:nvSpPr>
          <p:spPr>
            <a:xfrm>
              <a:off x="3632755" y="2684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6" name="tx36"/>
            <p:cNvSpPr/>
            <p:nvPr/>
          </p:nvSpPr>
          <p:spPr>
            <a:xfrm>
              <a:off x="4457040" y="26846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 name="tx37"/>
            <p:cNvSpPr/>
            <p:nvPr/>
          </p:nvSpPr>
          <p:spPr>
            <a:xfrm>
              <a:off x="707191" y="390676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38" name="tx38"/>
            <p:cNvSpPr/>
            <p:nvPr/>
          </p:nvSpPr>
          <p:spPr>
            <a:xfrm>
              <a:off x="707191" y="35410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39" name="tx39"/>
            <p:cNvSpPr/>
            <p:nvPr/>
          </p:nvSpPr>
          <p:spPr>
            <a:xfrm>
              <a:off x="707191" y="317535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0" name="tx40"/>
            <p:cNvSpPr/>
            <p:nvPr/>
          </p:nvSpPr>
          <p:spPr>
            <a:xfrm>
              <a:off x="707191" y="280965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1" name="tx41"/>
            <p:cNvSpPr/>
            <p:nvPr/>
          </p:nvSpPr>
          <p:spPr>
            <a:xfrm>
              <a:off x="707191" y="24439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2" name="tx42"/>
            <p:cNvSpPr/>
            <p:nvPr/>
          </p:nvSpPr>
          <p:spPr>
            <a:xfrm>
              <a:off x="707191" y="207824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3" name="tx43"/>
            <p:cNvSpPr/>
            <p:nvPr/>
          </p:nvSpPr>
          <p:spPr>
            <a:xfrm>
              <a:off x="636560" y="1712541"/>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4" name="tx44"/>
            <p:cNvSpPr/>
            <p:nvPr/>
          </p:nvSpPr>
          <p:spPr>
            <a:xfrm rot="-5400000">
              <a:off x="94058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5" name="tx45"/>
            <p:cNvSpPr/>
            <p:nvPr/>
          </p:nvSpPr>
          <p:spPr>
            <a:xfrm rot="-5400000">
              <a:off x="1627490"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6" name="tx46"/>
            <p:cNvSpPr/>
            <p:nvPr/>
          </p:nvSpPr>
          <p:spPr>
            <a:xfrm rot="-5400000">
              <a:off x="2314394"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7" name="tx47"/>
            <p:cNvSpPr/>
            <p:nvPr/>
          </p:nvSpPr>
          <p:spPr>
            <a:xfrm rot="-5400000">
              <a:off x="3001298"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8" name="tx48"/>
            <p:cNvSpPr/>
            <p:nvPr/>
          </p:nvSpPr>
          <p:spPr>
            <a:xfrm rot="-5400000">
              <a:off x="3550821"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49" name="tx49"/>
            <p:cNvSpPr/>
            <p:nvPr/>
          </p:nvSpPr>
          <p:spPr>
            <a:xfrm rot="-5400000">
              <a:off x="437510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0" name="tx50"/>
            <p:cNvSpPr/>
            <p:nvPr/>
          </p:nvSpPr>
          <p:spPr>
            <a:xfrm rot="-5400000">
              <a:off x="14297" y="2815720"/>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51" name="pl51"/>
            <p:cNvSpPr/>
            <p:nvPr/>
          </p:nvSpPr>
          <p:spPr>
            <a:xfrm>
              <a:off x="1023651"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2" name="pl52"/>
            <p:cNvSpPr/>
            <p:nvPr/>
          </p:nvSpPr>
          <p:spPr>
            <a:xfrm>
              <a:off x="2179880"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3" name="pl53"/>
            <p:cNvSpPr/>
            <p:nvPr/>
          </p:nvSpPr>
          <p:spPr>
            <a:xfrm>
              <a:off x="3392539"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4" name="pl54"/>
            <p:cNvSpPr/>
            <p:nvPr/>
          </p:nvSpPr>
          <p:spPr>
            <a:xfrm>
              <a:off x="4626531"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5" name="tx55"/>
            <p:cNvSpPr/>
            <p:nvPr/>
          </p:nvSpPr>
          <p:spPr>
            <a:xfrm>
              <a:off x="162799"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56" name="tx56"/>
            <p:cNvSpPr/>
            <p:nvPr/>
          </p:nvSpPr>
          <p:spPr>
            <a:xfrm>
              <a:off x="1290751"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57" name="tx57"/>
            <p:cNvSpPr/>
            <p:nvPr/>
          </p:nvSpPr>
          <p:spPr>
            <a:xfrm>
              <a:off x="2446979"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58" name="tx58"/>
            <p:cNvSpPr/>
            <p:nvPr/>
          </p:nvSpPr>
          <p:spPr>
            <a:xfrm>
              <a:off x="3659639"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59" name="tx59"/>
            <p:cNvSpPr/>
            <p:nvPr/>
          </p:nvSpPr>
          <p:spPr>
            <a:xfrm>
              <a:off x="4893630"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60" name="tx60"/>
            <p:cNvSpPr/>
            <p:nvPr/>
          </p:nvSpPr>
          <p:spPr>
            <a:xfrm>
              <a:off x="1313426" y="1414185"/>
              <a:ext cx="2973288"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Central Africa, 2000-2025</a:t>
              </a:r>
            </a:p>
          </p:txBody>
        </p:sp>
        <p:sp>
          <p:nvSpPr>
            <p:cNvPr id="61" name="pl61"/>
            <p:cNvSpPr/>
            <p:nvPr/>
          </p:nvSpPr>
          <p:spPr>
            <a:xfrm>
              <a:off x="5226849" y="35445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5226849" y="290718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22698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386323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6849" y="322586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6849" y="258849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195112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39857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085479"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6772383"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7459287"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8008811"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83309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398575" y="1951128"/>
              <a:ext cx="3434519" cy="1975844"/>
            </a:xfrm>
            <a:custGeom>
              <a:avLst/>
              <a:gdLst/>
              <a:ahLst/>
              <a:cxnLst/>
              <a:rect l="0" t="0" r="0" b="0"/>
              <a:pathLst>
                <a:path w="3434519" h="1975844">
                  <a:moveTo>
                    <a:pt x="0" y="1912107"/>
                  </a:moveTo>
                  <a:lnTo>
                    <a:pt x="137380" y="1975844"/>
                  </a:lnTo>
                  <a:lnTo>
                    <a:pt x="274761" y="1657159"/>
                  </a:lnTo>
                  <a:lnTo>
                    <a:pt x="412142" y="1402211"/>
                  </a:lnTo>
                  <a:lnTo>
                    <a:pt x="549523" y="892316"/>
                  </a:lnTo>
                  <a:lnTo>
                    <a:pt x="686903" y="573632"/>
                  </a:lnTo>
                  <a:lnTo>
                    <a:pt x="824284" y="318684"/>
                  </a:lnTo>
                  <a:lnTo>
                    <a:pt x="961665" y="254947"/>
                  </a:lnTo>
                  <a:lnTo>
                    <a:pt x="1099046" y="254947"/>
                  </a:lnTo>
                  <a:lnTo>
                    <a:pt x="1236427" y="127473"/>
                  </a:lnTo>
                  <a:lnTo>
                    <a:pt x="1373807" y="382421"/>
                  </a:lnTo>
                  <a:lnTo>
                    <a:pt x="1511188" y="63736"/>
                  </a:lnTo>
                  <a:lnTo>
                    <a:pt x="1648569" y="0"/>
                  </a:lnTo>
                  <a:lnTo>
                    <a:pt x="1785950" y="63736"/>
                  </a:lnTo>
                  <a:lnTo>
                    <a:pt x="1923331" y="0"/>
                  </a:lnTo>
                  <a:lnTo>
                    <a:pt x="2060711" y="63736"/>
                  </a:lnTo>
                  <a:lnTo>
                    <a:pt x="2198092" y="63736"/>
                  </a:lnTo>
                  <a:lnTo>
                    <a:pt x="2335473" y="127473"/>
                  </a:lnTo>
                  <a:lnTo>
                    <a:pt x="2472854" y="127473"/>
                  </a:lnTo>
                  <a:lnTo>
                    <a:pt x="2610235" y="0"/>
                  </a:lnTo>
                  <a:lnTo>
                    <a:pt x="2747615" y="63736"/>
                  </a:lnTo>
                  <a:lnTo>
                    <a:pt x="2884996" y="191210"/>
                  </a:lnTo>
                  <a:lnTo>
                    <a:pt x="3022377" y="191210"/>
                  </a:lnTo>
                  <a:lnTo>
                    <a:pt x="3159758" y="318684"/>
                  </a:lnTo>
                  <a:lnTo>
                    <a:pt x="3297139" y="127473"/>
                  </a:lnTo>
                  <a:lnTo>
                    <a:pt x="3434519" y="0"/>
                  </a:lnTo>
                </a:path>
              </a:pathLst>
            </a:custGeom>
            <a:ln w="27101" cap="flat">
              <a:solidFill>
                <a:srgbClr val="0058AB">
                  <a:alpha val="69803"/>
                </a:srgbClr>
              </a:solidFill>
              <a:prstDash val="solid"/>
              <a:round/>
            </a:ln>
          </p:spPr>
          <p:txBody>
            <a:bodyPr/>
            <a:lstStyle/>
            <a:p>
              <a:endParaRPr/>
            </a:p>
          </p:txBody>
        </p:sp>
        <p:sp>
          <p:nvSpPr>
            <p:cNvPr id="75" name="pl75"/>
            <p:cNvSpPr/>
            <p:nvPr/>
          </p:nvSpPr>
          <p:spPr>
            <a:xfrm>
              <a:off x="5398575" y="1951128"/>
              <a:ext cx="3434519" cy="1720896"/>
            </a:xfrm>
            <a:custGeom>
              <a:avLst/>
              <a:gdLst/>
              <a:ahLst/>
              <a:cxnLst/>
              <a:rect l="0" t="0" r="0" b="0"/>
              <a:pathLst>
                <a:path w="3434519" h="1720896">
                  <a:moveTo>
                    <a:pt x="0" y="1720896"/>
                  </a:moveTo>
                  <a:lnTo>
                    <a:pt x="137380" y="1529685"/>
                  </a:lnTo>
                  <a:lnTo>
                    <a:pt x="274761" y="1402211"/>
                  </a:lnTo>
                  <a:lnTo>
                    <a:pt x="412142" y="1274738"/>
                  </a:lnTo>
                  <a:lnTo>
                    <a:pt x="549523" y="1147264"/>
                  </a:lnTo>
                  <a:lnTo>
                    <a:pt x="686903" y="956053"/>
                  </a:lnTo>
                  <a:lnTo>
                    <a:pt x="824284" y="892316"/>
                  </a:lnTo>
                  <a:lnTo>
                    <a:pt x="961665" y="701105"/>
                  </a:lnTo>
                  <a:lnTo>
                    <a:pt x="1099046" y="637369"/>
                  </a:lnTo>
                  <a:lnTo>
                    <a:pt x="1236427" y="509895"/>
                  </a:lnTo>
                  <a:lnTo>
                    <a:pt x="1373807" y="318684"/>
                  </a:lnTo>
                  <a:lnTo>
                    <a:pt x="1511188" y="191210"/>
                  </a:lnTo>
                  <a:lnTo>
                    <a:pt x="1648569" y="318684"/>
                  </a:lnTo>
                  <a:lnTo>
                    <a:pt x="1785950" y="382421"/>
                  </a:lnTo>
                  <a:lnTo>
                    <a:pt x="1923331" y="254947"/>
                  </a:lnTo>
                  <a:lnTo>
                    <a:pt x="2060711" y="254947"/>
                  </a:lnTo>
                  <a:lnTo>
                    <a:pt x="2198092" y="191210"/>
                  </a:lnTo>
                  <a:lnTo>
                    <a:pt x="2335473" y="254947"/>
                  </a:lnTo>
                  <a:lnTo>
                    <a:pt x="2472854" y="63736"/>
                  </a:lnTo>
                  <a:lnTo>
                    <a:pt x="2610235" y="0"/>
                  </a:lnTo>
                  <a:lnTo>
                    <a:pt x="2747615" y="63736"/>
                  </a:lnTo>
                  <a:lnTo>
                    <a:pt x="2884996" y="254947"/>
                  </a:lnTo>
                  <a:lnTo>
                    <a:pt x="3022377" y="127473"/>
                  </a:lnTo>
                  <a:lnTo>
                    <a:pt x="3159758" y="318684"/>
                  </a:lnTo>
                  <a:lnTo>
                    <a:pt x="3297139" y="382421"/>
                  </a:lnTo>
                  <a:lnTo>
                    <a:pt x="3434519" y="63736"/>
                  </a:lnTo>
                </a:path>
              </a:pathLst>
            </a:custGeom>
            <a:ln w="27101" cap="flat">
              <a:solidFill>
                <a:srgbClr val="1CABE2">
                  <a:alpha val="69803"/>
                </a:srgbClr>
              </a:solidFill>
              <a:prstDash val="solid"/>
              <a:round/>
            </a:ln>
          </p:spPr>
          <p:txBody>
            <a:bodyPr/>
            <a:lstStyle/>
            <a:p>
              <a:endParaRPr/>
            </a:p>
          </p:txBody>
        </p:sp>
        <p:sp>
          <p:nvSpPr>
            <p:cNvPr id="76" name="pl76"/>
            <p:cNvSpPr/>
            <p:nvPr/>
          </p:nvSpPr>
          <p:spPr>
            <a:xfrm>
              <a:off x="5398575" y="1759918"/>
              <a:ext cx="3434519" cy="254947"/>
            </a:xfrm>
            <a:custGeom>
              <a:avLst/>
              <a:gdLst/>
              <a:ahLst/>
              <a:cxnLst/>
              <a:rect l="0" t="0" r="0" b="0"/>
              <a:pathLst>
                <a:path w="3434519" h="254947">
                  <a:moveTo>
                    <a:pt x="0" y="127473"/>
                  </a:moveTo>
                  <a:lnTo>
                    <a:pt x="137380" y="0"/>
                  </a:lnTo>
                  <a:lnTo>
                    <a:pt x="274761" y="127473"/>
                  </a:lnTo>
                  <a:lnTo>
                    <a:pt x="412142" y="127473"/>
                  </a:lnTo>
                  <a:lnTo>
                    <a:pt x="549523" y="127473"/>
                  </a:lnTo>
                  <a:lnTo>
                    <a:pt x="686903" y="63736"/>
                  </a:lnTo>
                  <a:lnTo>
                    <a:pt x="824284" y="0"/>
                  </a:lnTo>
                  <a:lnTo>
                    <a:pt x="961665" y="0"/>
                  </a:lnTo>
                  <a:lnTo>
                    <a:pt x="1099046" y="0"/>
                  </a:lnTo>
                  <a:lnTo>
                    <a:pt x="1236427" y="0"/>
                  </a:lnTo>
                  <a:lnTo>
                    <a:pt x="1373807" y="0"/>
                  </a:lnTo>
                  <a:lnTo>
                    <a:pt x="1511188" y="0"/>
                  </a:lnTo>
                  <a:lnTo>
                    <a:pt x="1648569" y="127473"/>
                  </a:lnTo>
                  <a:lnTo>
                    <a:pt x="1785950" y="0"/>
                  </a:lnTo>
                  <a:lnTo>
                    <a:pt x="1923331" y="63736"/>
                  </a:lnTo>
                  <a:lnTo>
                    <a:pt x="2060711" y="127473"/>
                  </a:lnTo>
                  <a:lnTo>
                    <a:pt x="2198092" y="127473"/>
                  </a:lnTo>
                  <a:lnTo>
                    <a:pt x="2335473" y="127473"/>
                  </a:lnTo>
                  <a:lnTo>
                    <a:pt x="2472854" y="127473"/>
                  </a:lnTo>
                  <a:lnTo>
                    <a:pt x="2610235" y="191210"/>
                  </a:lnTo>
                  <a:lnTo>
                    <a:pt x="2747615" y="254947"/>
                  </a:lnTo>
                  <a:lnTo>
                    <a:pt x="2884996" y="254947"/>
                  </a:lnTo>
                  <a:lnTo>
                    <a:pt x="3022377" y="254947"/>
                  </a:lnTo>
                  <a:lnTo>
                    <a:pt x="3159758" y="127473"/>
                  </a:lnTo>
                  <a:lnTo>
                    <a:pt x="3297139" y="63736"/>
                  </a:lnTo>
                  <a:lnTo>
                    <a:pt x="3434519" y="0"/>
                  </a:lnTo>
                </a:path>
              </a:pathLst>
            </a:custGeom>
            <a:ln w="27101" cap="flat">
              <a:solidFill>
                <a:srgbClr val="00833D">
                  <a:alpha val="69803"/>
                </a:srgbClr>
              </a:solidFill>
              <a:prstDash val="solid"/>
              <a:round/>
            </a:ln>
          </p:spPr>
          <p:txBody>
            <a:bodyPr/>
            <a:lstStyle/>
            <a:p>
              <a:endParaRPr/>
            </a:p>
          </p:txBody>
        </p:sp>
        <p:sp>
          <p:nvSpPr>
            <p:cNvPr id="77" name="pl77"/>
            <p:cNvSpPr/>
            <p:nvPr/>
          </p:nvSpPr>
          <p:spPr>
            <a:xfrm>
              <a:off x="5398575" y="1951128"/>
              <a:ext cx="3434519" cy="892316"/>
            </a:xfrm>
            <a:custGeom>
              <a:avLst/>
              <a:gdLst/>
              <a:ahLst/>
              <a:cxnLst/>
              <a:rect l="0" t="0" r="0" b="0"/>
              <a:pathLst>
                <a:path w="3434519" h="892316">
                  <a:moveTo>
                    <a:pt x="0" y="892316"/>
                  </a:moveTo>
                  <a:lnTo>
                    <a:pt x="137380" y="701105"/>
                  </a:lnTo>
                  <a:lnTo>
                    <a:pt x="274761" y="828579"/>
                  </a:lnTo>
                  <a:lnTo>
                    <a:pt x="412142" y="637369"/>
                  </a:lnTo>
                  <a:lnTo>
                    <a:pt x="549523" y="573632"/>
                  </a:lnTo>
                  <a:lnTo>
                    <a:pt x="686903" y="446158"/>
                  </a:lnTo>
                  <a:lnTo>
                    <a:pt x="824284" y="382421"/>
                  </a:lnTo>
                  <a:lnTo>
                    <a:pt x="961665" y="509895"/>
                  </a:lnTo>
                  <a:lnTo>
                    <a:pt x="1099046" y="446158"/>
                  </a:lnTo>
                  <a:lnTo>
                    <a:pt x="1236427" y="446158"/>
                  </a:lnTo>
                  <a:lnTo>
                    <a:pt x="1373807" y="446158"/>
                  </a:lnTo>
                  <a:lnTo>
                    <a:pt x="1511188" y="382421"/>
                  </a:lnTo>
                  <a:lnTo>
                    <a:pt x="1648569" y="382421"/>
                  </a:lnTo>
                  <a:lnTo>
                    <a:pt x="1785950" y="254947"/>
                  </a:lnTo>
                  <a:lnTo>
                    <a:pt x="1923331" y="127473"/>
                  </a:lnTo>
                  <a:lnTo>
                    <a:pt x="2060711" y="127473"/>
                  </a:lnTo>
                  <a:lnTo>
                    <a:pt x="2198092" y="127473"/>
                  </a:lnTo>
                  <a:lnTo>
                    <a:pt x="2335473" y="127473"/>
                  </a:lnTo>
                  <a:lnTo>
                    <a:pt x="2472854" y="0"/>
                  </a:lnTo>
                  <a:lnTo>
                    <a:pt x="2610235" y="0"/>
                  </a:lnTo>
                  <a:lnTo>
                    <a:pt x="2747615" y="382421"/>
                  </a:lnTo>
                  <a:lnTo>
                    <a:pt x="2884996" y="573632"/>
                  </a:lnTo>
                  <a:lnTo>
                    <a:pt x="3022377" y="701105"/>
                  </a:lnTo>
                  <a:lnTo>
                    <a:pt x="3159758" y="382421"/>
                  </a:lnTo>
                  <a:lnTo>
                    <a:pt x="3297139" y="446158"/>
                  </a:lnTo>
                  <a:lnTo>
                    <a:pt x="3434519" y="637369"/>
                  </a:lnTo>
                </a:path>
              </a:pathLst>
            </a:custGeom>
            <a:ln w="27101" cap="flat">
              <a:solidFill>
                <a:srgbClr val="80BD41">
                  <a:alpha val="69803"/>
                </a:srgbClr>
              </a:solidFill>
              <a:prstDash val="solid"/>
              <a:round/>
            </a:ln>
          </p:spPr>
          <p:txBody>
            <a:bodyPr/>
            <a:lstStyle/>
            <a:p>
              <a:endParaRPr/>
            </a:p>
          </p:txBody>
        </p:sp>
        <p:sp>
          <p:nvSpPr>
            <p:cNvPr id="78" name="pl78"/>
            <p:cNvSpPr/>
            <p:nvPr/>
          </p:nvSpPr>
          <p:spPr>
            <a:xfrm>
              <a:off x="5398575" y="1951128"/>
              <a:ext cx="3434519" cy="2039581"/>
            </a:xfrm>
            <a:custGeom>
              <a:avLst/>
              <a:gdLst/>
              <a:ahLst/>
              <a:cxnLst/>
              <a:rect l="0" t="0" r="0" b="0"/>
              <a:pathLst>
                <a:path w="3434519" h="2039581">
                  <a:moveTo>
                    <a:pt x="0" y="2039581"/>
                  </a:moveTo>
                  <a:lnTo>
                    <a:pt x="137380" y="2039581"/>
                  </a:lnTo>
                  <a:lnTo>
                    <a:pt x="274761" y="2039581"/>
                  </a:lnTo>
                  <a:lnTo>
                    <a:pt x="412142" y="1784633"/>
                  </a:lnTo>
                  <a:lnTo>
                    <a:pt x="549523" y="1593422"/>
                  </a:lnTo>
                  <a:lnTo>
                    <a:pt x="686903" y="1338475"/>
                  </a:lnTo>
                  <a:lnTo>
                    <a:pt x="824284" y="1147264"/>
                  </a:lnTo>
                  <a:lnTo>
                    <a:pt x="961665" y="956053"/>
                  </a:lnTo>
                  <a:lnTo>
                    <a:pt x="1099046" y="573632"/>
                  </a:lnTo>
                  <a:lnTo>
                    <a:pt x="1236427" y="191210"/>
                  </a:lnTo>
                  <a:lnTo>
                    <a:pt x="1373807" y="446158"/>
                  </a:lnTo>
                  <a:lnTo>
                    <a:pt x="1511188" y="764842"/>
                  </a:lnTo>
                  <a:lnTo>
                    <a:pt x="1648569" y="892316"/>
                  </a:lnTo>
                  <a:lnTo>
                    <a:pt x="1785950" y="892316"/>
                  </a:lnTo>
                  <a:lnTo>
                    <a:pt x="1923331" y="892316"/>
                  </a:lnTo>
                  <a:lnTo>
                    <a:pt x="2060711" y="892316"/>
                  </a:lnTo>
                  <a:lnTo>
                    <a:pt x="2198092" y="446158"/>
                  </a:lnTo>
                  <a:lnTo>
                    <a:pt x="2335473" y="318684"/>
                  </a:lnTo>
                  <a:lnTo>
                    <a:pt x="2472854" y="191210"/>
                  </a:lnTo>
                  <a:lnTo>
                    <a:pt x="2610235" y="0"/>
                  </a:lnTo>
                  <a:lnTo>
                    <a:pt x="2747615" y="254947"/>
                  </a:lnTo>
                  <a:lnTo>
                    <a:pt x="2884996" y="573632"/>
                  </a:lnTo>
                  <a:lnTo>
                    <a:pt x="3022377" y="382421"/>
                  </a:lnTo>
                  <a:lnTo>
                    <a:pt x="3159758" y="127473"/>
                  </a:lnTo>
                  <a:lnTo>
                    <a:pt x="3297139" y="63736"/>
                  </a:lnTo>
                  <a:lnTo>
                    <a:pt x="3434519" y="63736"/>
                  </a:lnTo>
                </a:path>
              </a:pathLst>
            </a:custGeom>
            <a:ln w="27101" cap="flat">
              <a:solidFill>
                <a:srgbClr val="6A1E74">
                  <a:alpha val="69803"/>
                </a:srgbClr>
              </a:solidFill>
              <a:prstDash val="solid"/>
              <a:round/>
            </a:ln>
          </p:spPr>
          <p:txBody>
            <a:bodyPr/>
            <a:lstStyle/>
            <a:p>
              <a:endParaRPr/>
            </a:p>
          </p:txBody>
        </p:sp>
        <p:sp>
          <p:nvSpPr>
            <p:cNvPr id="79" name="pl79"/>
            <p:cNvSpPr/>
            <p:nvPr/>
          </p:nvSpPr>
          <p:spPr>
            <a:xfrm>
              <a:off x="5398575" y="1951128"/>
              <a:ext cx="3434519" cy="0"/>
            </a:xfrm>
            <a:custGeom>
              <a:avLst/>
              <a:gdLst/>
              <a:ahLst/>
              <a:cxnLst/>
              <a:rect l="0" t="0" r="0" b="0"/>
              <a:pathLst>
                <a:path w="3434519">
                  <a:moveTo>
                    <a:pt x="0" y="0"/>
                  </a:moveTo>
                  <a:lnTo>
                    <a:pt x="0" y="0"/>
                  </a:lnTo>
                  <a:lnTo>
                    <a:pt x="0" y="0"/>
                  </a:lnTo>
                  <a:lnTo>
                    <a:pt x="0" y="0"/>
                  </a:lnTo>
                  <a:lnTo>
                    <a:pt x="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398575" y="1951128"/>
              <a:ext cx="3434519" cy="1975844"/>
            </a:xfrm>
            <a:custGeom>
              <a:avLst/>
              <a:gdLst/>
              <a:ahLst/>
              <a:cxnLst/>
              <a:rect l="0" t="0" r="0" b="0"/>
              <a:pathLst>
                <a:path w="3434519" h="1975844">
                  <a:moveTo>
                    <a:pt x="0" y="1912107"/>
                  </a:moveTo>
                  <a:lnTo>
                    <a:pt x="137380" y="1975844"/>
                  </a:lnTo>
                  <a:lnTo>
                    <a:pt x="274761" y="1657159"/>
                  </a:lnTo>
                  <a:lnTo>
                    <a:pt x="412142" y="1402211"/>
                  </a:lnTo>
                  <a:lnTo>
                    <a:pt x="549523" y="892316"/>
                  </a:lnTo>
                  <a:lnTo>
                    <a:pt x="686903" y="573632"/>
                  </a:lnTo>
                  <a:lnTo>
                    <a:pt x="824284" y="318684"/>
                  </a:lnTo>
                  <a:lnTo>
                    <a:pt x="961665" y="254947"/>
                  </a:lnTo>
                  <a:lnTo>
                    <a:pt x="1099046" y="254947"/>
                  </a:lnTo>
                  <a:lnTo>
                    <a:pt x="1236427" y="127473"/>
                  </a:lnTo>
                  <a:lnTo>
                    <a:pt x="1373807" y="382421"/>
                  </a:lnTo>
                  <a:lnTo>
                    <a:pt x="1511188" y="63736"/>
                  </a:lnTo>
                  <a:lnTo>
                    <a:pt x="1648569" y="0"/>
                  </a:lnTo>
                  <a:lnTo>
                    <a:pt x="1785950" y="63736"/>
                  </a:lnTo>
                  <a:lnTo>
                    <a:pt x="1923331" y="0"/>
                  </a:lnTo>
                  <a:lnTo>
                    <a:pt x="2060711" y="63736"/>
                  </a:lnTo>
                  <a:lnTo>
                    <a:pt x="2198092" y="63736"/>
                  </a:lnTo>
                  <a:lnTo>
                    <a:pt x="2335473" y="127473"/>
                  </a:lnTo>
                  <a:lnTo>
                    <a:pt x="2472854" y="127473"/>
                  </a:lnTo>
                  <a:lnTo>
                    <a:pt x="2610235" y="0"/>
                  </a:lnTo>
                  <a:lnTo>
                    <a:pt x="2747615" y="63736"/>
                  </a:lnTo>
                  <a:lnTo>
                    <a:pt x="2884996" y="191210"/>
                  </a:lnTo>
                  <a:lnTo>
                    <a:pt x="3022377" y="191210"/>
                  </a:lnTo>
                  <a:lnTo>
                    <a:pt x="3159758" y="318684"/>
                  </a:lnTo>
                  <a:lnTo>
                    <a:pt x="3297139" y="127473"/>
                  </a:lnTo>
                  <a:lnTo>
                    <a:pt x="3434519" y="0"/>
                  </a:lnTo>
                </a:path>
              </a:pathLst>
            </a:custGeom>
            <a:ln w="65043" cap="flat">
              <a:solidFill>
                <a:srgbClr val="000000">
                  <a:alpha val="100000"/>
                </a:srgbClr>
              </a:solidFill>
              <a:prstDash val="solid"/>
              <a:round/>
            </a:ln>
          </p:spPr>
          <p:txBody>
            <a:bodyPr/>
            <a:lstStyle/>
            <a:p>
              <a:endParaRPr/>
            </a:p>
          </p:txBody>
        </p:sp>
        <p:sp>
          <p:nvSpPr>
            <p:cNvPr id="81" name="pl81"/>
            <p:cNvSpPr/>
            <p:nvPr/>
          </p:nvSpPr>
          <p:spPr>
            <a:xfrm>
              <a:off x="5398575" y="1951128"/>
              <a:ext cx="3434519" cy="1975844"/>
            </a:xfrm>
            <a:custGeom>
              <a:avLst/>
              <a:gdLst/>
              <a:ahLst/>
              <a:cxnLst/>
              <a:rect l="0" t="0" r="0" b="0"/>
              <a:pathLst>
                <a:path w="3434519" h="1975844">
                  <a:moveTo>
                    <a:pt x="0" y="1912107"/>
                  </a:moveTo>
                  <a:lnTo>
                    <a:pt x="137380" y="1975844"/>
                  </a:lnTo>
                  <a:lnTo>
                    <a:pt x="274761" y="1657159"/>
                  </a:lnTo>
                  <a:lnTo>
                    <a:pt x="412142" y="1402211"/>
                  </a:lnTo>
                  <a:lnTo>
                    <a:pt x="549523" y="892316"/>
                  </a:lnTo>
                  <a:lnTo>
                    <a:pt x="686903" y="573632"/>
                  </a:lnTo>
                  <a:lnTo>
                    <a:pt x="824284" y="318684"/>
                  </a:lnTo>
                  <a:lnTo>
                    <a:pt x="961665" y="254947"/>
                  </a:lnTo>
                  <a:lnTo>
                    <a:pt x="1099046" y="254947"/>
                  </a:lnTo>
                  <a:lnTo>
                    <a:pt x="1236427" y="127473"/>
                  </a:lnTo>
                  <a:lnTo>
                    <a:pt x="1373807" y="382421"/>
                  </a:lnTo>
                  <a:lnTo>
                    <a:pt x="1511188" y="63736"/>
                  </a:lnTo>
                  <a:lnTo>
                    <a:pt x="1648569" y="0"/>
                  </a:lnTo>
                  <a:lnTo>
                    <a:pt x="1785950" y="63736"/>
                  </a:lnTo>
                  <a:lnTo>
                    <a:pt x="1923331" y="0"/>
                  </a:lnTo>
                  <a:lnTo>
                    <a:pt x="2060711" y="63736"/>
                  </a:lnTo>
                  <a:lnTo>
                    <a:pt x="2198092" y="63736"/>
                  </a:lnTo>
                  <a:lnTo>
                    <a:pt x="2335473" y="127473"/>
                  </a:lnTo>
                  <a:lnTo>
                    <a:pt x="2472854" y="127473"/>
                  </a:lnTo>
                  <a:lnTo>
                    <a:pt x="2610235" y="0"/>
                  </a:lnTo>
                  <a:lnTo>
                    <a:pt x="2747615" y="63736"/>
                  </a:lnTo>
                  <a:lnTo>
                    <a:pt x="2884996" y="191210"/>
                  </a:lnTo>
                  <a:lnTo>
                    <a:pt x="3022377" y="191210"/>
                  </a:lnTo>
                  <a:lnTo>
                    <a:pt x="3159758" y="318684"/>
                  </a:lnTo>
                  <a:lnTo>
                    <a:pt x="3297139" y="127473"/>
                  </a:lnTo>
                  <a:lnTo>
                    <a:pt x="3434519" y="0"/>
                  </a:lnTo>
                </a:path>
              </a:pathLst>
            </a:custGeom>
            <a:ln w="40651" cap="flat">
              <a:solidFill>
                <a:srgbClr val="0058AB">
                  <a:alpha val="100000"/>
                </a:srgbClr>
              </a:solidFill>
              <a:prstDash val="solid"/>
              <a:round/>
            </a:ln>
          </p:spPr>
          <p:txBody>
            <a:bodyPr/>
            <a:lstStyle/>
            <a:p>
              <a:endParaRPr/>
            </a:p>
          </p:txBody>
        </p:sp>
        <p:sp>
          <p:nvSpPr>
            <p:cNvPr id="82" name="tx82"/>
            <p:cNvSpPr/>
            <p:nvPr/>
          </p:nvSpPr>
          <p:spPr>
            <a:xfrm>
              <a:off x="5320236" y="368306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a:t>
              </a:r>
            </a:p>
          </p:txBody>
        </p:sp>
        <p:sp>
          <p:nvSpPr>
            <p:cNvPr id="83" name="tx83"/>
            <p:cNvSpPr/>
            <p:nvPr/>
          </p:nvSpPr>
          <p:spPr>
            <a:xfrm>
              <a:off x="6037285" y="234464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4" name="tx84"/>
            <p:cNvSpPr/>
            <p:nvPr/>
          </p:nvSpPr>
          <p:spPr>
            <a:xfrm>
              <a:off x="6724189" y="215343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5" name="tx85"/>
            <p:cNvSpPr/>
            <p:nvPr/>
          </p:nvSpPr>
          <p:spPr>
            <a:xfrm>
              <a:off x="7411093" y="183607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6" name="tx86"/>
            <p:cNvSpPr/>
            <p:nvPr/>
          </p:nvSpPr>
          <p:spPr>
            <a:xfrm>
              <a:off x="7978666" y="17710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7" name="tx87"/>
            <p:cNvSpPr/>
            <p:nvPr/>
          </p:nvSpPr>
          <p:spPr>
            <a:xfrm>
              <a:off x="8802951" y="177101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8" name="tx88"/>
            <p:cNvSpPr/>
            <p:nvPr/>
          </p:nvSpPr>
          <p:spPr>
            <a:xfrm>
              <a:off x="4980665" y="381579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4980665" y="317849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4980665" y="2541121"/>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5093588" y="190375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rot="-5400000">
              <a:off x="524212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5929033"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6615937"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7302841"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7852364"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867664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4178382" y="2815720"/>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99" name="pl99"/>
            <p:cNvSpPr/>
            <p:nvPr/>
          </p:nvSpPr>
          <p:spPr>
            <a:xfrm>
              <a:off x="4211465" y="494658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4211465" y="4946583"/>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101" name="pl101"/>
            <p:cNvSpPr/>
            <p:nvPr/>
          </p:nvSpPr>
          <p:spPr>
            <a:xfrm>
              <a:off x="5339417"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2" name="pl102"/>
            <p:cNvSpPr/>
            <p:nvPr/>
          </p:nvSpPr>
          <p:spPr>
            <a:xfrm>
              <a:off x="6495645"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3" name="pl103"/>
            <p:cNvSpPr/>
            <p:nvPr/>
          </p:nvSpPr>
          <p:spPr>
            <a:xfrm>
              <a:off x="7708305"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4" name="pl104"/>
            <p:cNvSpPr/>
            <p:nvPr/>
          </p:nvSpPr>
          <p:spPr>
            <a:xfrm>
              <a:off x="8942296"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5" name="tx105"/>
            <p:cNvSpPr/>
            <p:nvPr/>
          </p:nvSpPr>
          <p:spPr>
            <a:xfrm>
              <a:off x="4478565"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106" name="tx106"/>
            <p:cNvSpPr/>
            <p:nvPr/>
          </p:nvSpPr>
          <p:spPr>
            <a:xfrm>
              <a:off x="5606516"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107" name="tx107"/>
            <p:cNvSpPr/>
            <p:nvPr/>
          </p:nvSpPr>
          <p:spPr>
            <a:xfrm>
              <a:off x="6762745"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108" name="tx108"/>
            <p:cNvSpPr/>
            <p:nvPr/>
          </p:nvSpPr>
          <p:spPr>
            <a:xfrm>
              <a:off x="7975404"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109" name="tx109"/>
            <p:cNvSpPr/>
            <p:nvPr/>
          </p:nvSpPr>
          <p:spPr>
            <a:xfrm>
              <a:off x="9209396"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110" name="tx110"/>
            <p:cNvSpPr/>
            <p:nvPr/>
          </p:nvSpPr>
          <p:spPr>
            <a:xfrm>
              <a:off x="5429985"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différence de couverture par rapport à 2019</a:t>
              </a:r>
            </a:p>
          </p:txBody>
        </p:sp>
        <p:sp>
          <p:nvSpPr>
            <p:cNvPr id="111" name="pl111"/>
            <p:cNvSpPr/>
            <p:nvPr/>
          </p:nvSpPr>
          <p:spPr>
            <a:xfrm>
              <a:off x="2115111"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787371"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5459631"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7131890"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8804150"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911084" y="583833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69891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911084" y="5559485"/>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1278981"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2951241"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4623501"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6295760"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7968020"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rc124"/>
            <p:cNvSpPr/>
            <p:nvPr/>
          </p:nvSpPr>
          <p:spPr>
            <a:xfrm>
              <a:off x="1278981" y="5782565"/>
              <a:ext cx="6354587" cy="111539"/>
            </a:xfrm>
            <a:prstGeom prst="rect">
              <a:avLst/>
            </a:prstGeom>
            <a:solidFill>
              <a:srgbClr val="0058AB">
                <a:alpha val="80000"/>
              </a:srgbClr>
            </a:solidFill>
          </p:spPr>
          <p:txBody>
            <a:bodyPr/>
            <a:lstStyle/>
            <a:p>
              <a:endParaRPr/>
            </a:p>
          </p:txBody>
        </p:sp>
        <p:sp>
          <p:nvSpPr>
            <p:cNvPr id="125" name="rc125"/>
            <p:cNvSpPr/>
            <p:nvPr/>
          </p:nvSpPr>
          <p:spPr>
            <a:xfrm>
              <a:off x="1278981" y="5643140"/>
              <a:ext cx="7357943" cy="111539"/>
            </a:xfrm>
            <a:prstGeom prst="rect">
              <a:avLst/>
            </a:prstGeom>
            <a:solidFill>
              <a:srgbClr val="0058AB">
                <a:alpha val="80000"/>
              </a:srgbClr>
            </a:solidFill>
          </p:spPr>
          <p:txBody>
            <a:bodyPr/>
            <a:lstStyle/>
            <a:p>
              <a:endParaRPr/>
            </a:p>
          </p:txBody>
        </p:sp>
        <p:sp>
          <p:nvSpPr>
            <p:cNvPr id="126" name="rc126"/>
            <p:cNvSpPr/>
            <p:nvPr/>
          </p:nvSpPr>
          <p:spPr>
            <a:xfrm>
              <a:off x="1278981" y="5503716"/>
              <a:ext cx="7357943" cy="111539"/>
            </a:xfrm>
            <a:prstGeom prst="rect">
              <a:avLst/>
            </a:prstGeom>
            <a:solidFill>
              <a:srgbClr val="0058AB">
                <a:alpha val="80000"/>
              </a:srgbClr>
            </a:solidFill>
          </p:spPr>
          <p:txBody>
            <a:bodyPr/>
            <a:lstStyle/>
            <a:p>
              <a:endParaRPr/>
            </a:p>
          </p:txBody>
        </p:sp>
        <p:sp>
          <p:nvSpPr>
            <p:cNvPr id="127" name="tx127"/>
            <p:cNvSpPr/>
            <p:nvPr/>
          </p:nvSpPr>
          <p:spPr>
            <a:xfrm>
              <a:off x="7708917" y="579789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28" name="tx128"/>
            <p:cNvSpPr/>
            <p:nvPr/>
          </p:nvSpPr>
          <p:spPr>
            <a:xfrm>
              <a:off x="8712273" y="565979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9" name="tx129"/>
            <p:cNvSpPr/>
            <p:nvPr/>
          </p:nvSpPr>
          <p:spPr>
            <a:xfrm>
              <a:off x="8712273" y="552036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30" name="tx130"/>
            <p:cNvSpPr/>
            <p:nvPr/>
          </p:nvSpPr>
          <p:spPr>
            <a:xfrm>
              <a:off x="565928" y="579095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31" name="tx131"/>
            <p:cNvSpPr/>
            <p:nvPr/>
          </p:nvSpPr>
          <p:spPr>
            <a:xfrm>
              <a:off x="565928" y="565153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2" name="tx132"/>
            <p:cNvSpPr/>
            <p:nvPr/>
          </p:nvSpPr>
          <p:spPr>
            <a:xfrm>
              <a:off x="565928" y="551210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3" name="tx133"/>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34" name="tx134"/>
            <p:cNvSpPr/>
            <p:nvPr/>
          </p:nvSpPr>
          <p:spPr>
            <a:xfrm>
              <a:off x="277469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35" name="tx135"/>
            <p:cNvSpPr/>
            <p:nvPr/>
          </p:nvSpPr>
          <p:spPr>
            <a:xfrm>
              <a:off x="44469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36" name="tx136"/>
            <p:cNvSpPr/>
            <p:nvPr/>
          </p:nvSpPr>
          <p:spPr>
            <a:xfrm>
              <a:off x="611921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37" name="tx137"/>
            <p:cNvSpPr/>
            <p:nvPr/>
          </p:nvSpPr>
          <p:spPr>
            <a:xfrm>
              <a:off x="779147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8" name="tx138"/>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39" name="tx139"/>
            <p:cNvSpPr/>
            <p:nvPr/>
          </p:nvSpPr>
          <p:spPr>
            <a:xfrm>
              <a:off x="911084" y="5241638"/>
              <a:ext cx="505219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ou insuffisamment vaccinés, Central Africa</a:t>
              </a:r>
            </a:p>
          </p:txBody>
        </p:sp>
        <p:sp>
          <p:nvSpPr>
            <p:cNvPr id="140" name="tx140"/>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1" name="tx141"/>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42" name="tx142"/>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l'Central Africa e se classait au 5e rang sur les 5 régions de l'Union australienne, avec un taux de couverture du DTP3 de 70 %.
Le taux de couverture du DTP3 (70 %) était identique à celui de 2019 (70 %).
Cela correspond à 2,2 millions d’enfants sous-vaccinés en 2025, contre 1,9 million en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DTP3 s'est améliorée depuis 2000 dans toutes les régions et a dépassé les niveaux d'avant la pandémie dans plus de la moitié d'entre elles, mais les progrès sont inégaux et des écarts persistent chez les enfants sous-vaccinés.</a:t>
            </a:r>
          </a:p>
        </p:txBody>
      </p:sp>
      <p:grpSp>
        <p:nvGrpSpPr>
          <p:cNvPr id="145" name="Group 144"/>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731963"/>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168832"/>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60570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4257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401352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45039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88726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32413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6100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3450398"/>
              <a:ext cx="3466625" cy="281565"/>
            </a:xfrm>
            <a:custGeom>
              <a:avLst/>
              <a:gdLst/>
              <a:ahLst/>
              <a:cxnLst/>
              <a:rect l="0" t="0" r="0" b="0"/>
              <a:pathLst>
                <a:path w="3466625" h="281565">
                  <a:moveTo>
                    <a:pt x="0" y="112626"/>
                  </a:moveTo>
                  <a:lnTo>
                    <a:pt x="495232" y="0"/>
                  </a:lnTo>
                  <a:lnTo>
                    <a:pt x="990464" y="56313"/>
                  </a:lnTo>
                  <a:lnTo>
                    <a:pt x="1485696" y="168939"/>
                  </a:lnTo>
                  <a:lnTo>
                    <a:pt x="1980928" y="168939"/>
                  </a:lnTo>
                  <a:lnTo>
                    <a:pt x="2476160" y="281565"/>
                  </a:lnTo>
                  <a:lnTo>
                    <a:pt x="2971392" y="112626"/>
                  </a:lnTo>
                  <a:lnTo>
                    <a:pt x="3466625" y="0"/>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1084415" y="2774640"/>
              <a:ext cx="3466625" cy="337878"/>
            </a:xfrm>
            <a:custGeom>
              <a:avLst/>
              <a:gdLst/>
              <a:ahLst/>
              <a:cxnLst/>
              <a:rect l="0" t="0" r="0" b="0"/>
              <a:pathLst>
                <a:path w="3466625" h="337878">
                  <a:moveTo>
                    <a:pt x="0" y="56313"/>
                  </a:moveTo>
                  <a:lnTo>
                    <a:pt x="495232" y="0"/>
                  </a:lnTo>
                  <a:lnTo>
                    <a:pt x="990464" y="56313"/>
                  </a:lnTo>
                  <a:lnTo>
                    <a:pt x="1485696" y="225252"/>
                  </a:lnTo>
                  <a:lnTo>
                    <a:pt x="1980928" y="112626"/>
                  </a:lnTo>
                  <a:lnTo>
                    <a:pt x="2476160" y="281565"/>
                  </a:lnTo>
                  <a:lnTo>
                    <a:pt x="2971392" y="337878"/>
                  </a:lnTo>
                  <a:lnTo>
                    <a:pt x="3466625" y="56313"/>
                  </a:lnTo>
                </a:path>
              </a:pathLst>
            </a:custGeom>
            <a:ln w="27101" cap="flat">
              <a:solidFill>
                <a:srgbClr val="1CABE2">
                  <a:alpha val="69803"/>
                </a:srgbClr>
              </a:solidFill>
              <a:prstDash val="solid"/>
              <a:round/>
            </a:ln>
          </p:spPr>
          <p:txBody>
            <a:bodyPr/>
            <a:lstStyle/>
            <a:p>
              <a:endParaRPr/>
            </a:p>
          </p:txBody>
        </p:sp>
        <p:sp>
          <p:nvSpPr>
            <p:cNvPr id="20" name="pl20"/>
            <p:cNvSpPr/>
            <p:nvPr/>
          </p:nvSpPr>
          <p:spPr>
            <a:xfrm>
              <a:off x="1084415" y="1986257"/>
              <a:ext cx="3466625" cy="225252"/>
            </a:xfrm>
            <a:custGeom>
              <a:avLst/>
              <a:gdLst/>
              <a:ahLst/>
              <a:cxnLst/>
              <a:rect l="0" t="0" r="0" b="0"/>
              <a:pathLst>
                <a:path w="3466625" h="225252">
                  <a:moveTo>
                    <a:pt x="0" y="112626"/>
                  </a:moveTo>
                  <a:lnTo>
                    <a:pt x="495232" y="168939"/>
                  </a:lnTo>
                  <a:lnTo>
                    <a:pt x="990464" y="225252"/>
                  </a:lnTo>
                  <a:lnTo>
                    <a:pt x="1485696" y="225252"/>
                  </a:lnTo>
                  <a:lnTo>
                    <a:pt x="1980928" y="225252"/>
                  </a:lnTo>
                  <a:lnTo>
                    <a:pt x="2476160" y="112626"/>
                  </a:lnTo>
                  <a:lnTo>
                    <a:pt x="2971392" y="56313"/>
                  </a:lnTo>
                  <a:lnTo>
                    <a:pt x="3466625" y="0"/>
                  </a:lnTo>
                </a:path>
              </a:pathLst>
            </a:custGeom>
            <a:ln w="27101" cap="flat">
              <a:solidFill>
                <a:srgbClr val="00833D">
                  <a:alpha val="69803"/>
                </a:srgbClr>
              </a:solidFill>
              <a:prstDash val="solid"/>
              <a:round/>
            </a:ln>
          </p:spPr>
          <p:txBody>
            <a:bodyPr/>
            <a:lstStyle/>
            <a:p>
              <a:endParaRPr/>
            </a:p>
          </p:txBody>
        </p:sp>
        <p:sp>
          <p:nvSpPr>
            <p:cNvPr id="21" name="pl21"/>
            <p:cNvSpPr/>
            <p:nvPr/>
          </p:nvSpPr>
          <p:spPr>
            <a:xfrm>
              <a:off x="1084415" y="2774640"/>
              <a:ext cx="3466625" cy="619444"/>
            </a:xfrm>
            <a:custGeom>
              <a:avLst/>
              <a:gdLst/>
              <a:ahLst/>
              <a:cxnLst/>
              <a:rect l="0" t="0" r="0" b="0"/>
              <a:pathLst>
                <a:path w="3466625" h="619444">
                  <a:moveTo>
                    <a:pt x="0" y="0"/>
                  </a:moveTo>
                  <a:lnTo>
                    <a:pt x="495232" y="0"/>
                  </a:lnTo>
                  <a:lnTo>
                    <a:pt x="990464" y="337878"/>
                  </a:lnTo>
                  <a:lnTo>
                    <a:pt x="1485696" y="506818"/>
                  </a:lnTo>
                  <a:lnTo>
                    <a:pt x="1980928" y="619444"/>
                  </a:lnTo>
                  <a:lnTo>
                    <a:pt x="2476160" y="337878"/>
                  </a:lnTo>
                  <a:lnTo>
                    <a:pt x="2971392" y="394191"/>
                  </a:lnTo>
                  <a:lnTo>
                    <a:pt x="3466625" y="563131"/>
                  </a:lnTo>
                </a:path>
              </a:pathLst>
            </a:custGeom>
            <a:ln w="27101" cap="flat">
              <a:solidFill>
                <a:srgbClr val="80BD41">
                  <a:alpha val="69803"/>
                </a:srgbClr>
              </a:solidFill>
              <a:prstDash val="solid"/>
              <a:round/>
            </a:ln>
          </p:spPr>
          <p:txBody>
            <a:bodyPr/>
            <a:lstStyle/>
            <a:p>
              <a:endParaRPr/>
            </a:p>
          </p:txBody>
        </p:sp>
        <p:sp>
          <p:nvSpPr>
            <p:cNvPr id="22" name="pl22"/>
            <p:cNvSpPr/>
            <p:nvPr/>
          </p:nvSpPr>
          <p:spPr>
            <a:xfrm>
              <a:off x="1084415" y="3225145"/>
              <a:ext cx="3466625" cy="506818"/>
            </a:xfrm>
            <a:custGeom>
              <a:avLst/>
              <a:gdLst/>
              <a:ahLst/>
              <a:cxnLst/>
              <a:rect l="0" t="0" r="0" b="0"/>
              <a:pathLst>
                <a:path w="3466625" h="506818">
                  <a:moveTo>
                    <a:pt x="0" y="168939"/>
                  </a:moveTo>
                  <a:lnTo>
                    <a:pt x="495232" y="0"/>
                  </a:lnTo>
                  <a:lnTo>
                    <a:pt x="990464" y="225252"/>
                  </a:lnTo>
                  <a:lnTo>
                    <a:pt x="1485696" y="506818"/>
                  </a:lnTo>
                  <a:lnTo>
                    <a:pt x="1980928" y="337878"/>
                  </a:lnTo>
                  <a:lnTo>
                    <a:pt x="2476160" y="112626"/>
                  </a:lnTo>
                  <a:lnTo>
                    <a:pt x="2971392" y="56313"/>
                  </a:lnTo>
                  <a:lnTo>
                    <a:pt x="3466625" y="56313"/>
                  </a:lnTo>
                </a:path>
              </a:pathLst>
            </a:custGeom>
            <a:ln w="27101" cap="flat">
              <a:solidFill>
                <a:srgbClr val="6A1E74">
                  <a:alpha val="69803"/>
                </a:srgbClr>
              </a:solidFill>
              <a:prstDash val="solid"/>
              <a:round/>
            </a:ln>
          </p:spPr>
          <p:txBody>
            <a:bodyPr/>
            <a:lstStyle/>
            <a:p>
              <a:endParaRPr/>
            </a:p>
          </p:txBody>
        </p:sp>
        <p:sp>
          <p:nvSpPr>
            <p:cNvPr id="23" name="pl23"/>
            <p:cNvSpPr/>
            <p:nvPr/>
          </p:nvSpPr>
          <p:spPr>
            <a:xfrm>
              <a:off x="1084415" y="3450398"/>
              <a:ext cx="3466625" cy="281565"/>
            </a:xfrm>
            <a:custGeom>
              <a:avLst/>
              <a:gdLst/>
              <a:ahLst/>
              <a:cxnLst/>
              <a:rect l="0" t="0" r="0" b="0"/>
              <a:pathLst>
                <a:path w="3466625" h="281565">
                  <a:moveTo>
                    <a:pt x="0" y="112626"/>
                  </a:moveTo>
                  <a:lnTo>
                    <a:pt x="495232" y="0"/>
                  </a:lnTo>
                  <a:lnTo>
                    <a:pt x="990464" y="56313"/>
                  </a:lnTo>
                  <a:lnTo>
                    <a:pt x="1485696" y="168939"/>
                  </a:lnTo>
                  <a:lnTo>
                    <a:pt x="1980928" y="168939"/>
                  </a:lnTo>
                  <a:lnTo>
                    <a:pt x="2476160" y="281565"/>
                  </a:lnTo>
                  <a:lnTo>
                    <a:pt x="2971392" y="112626"/>
                  </a:lnTo>
                  <a:lnTo>
                    <a:pt x="3466625" y="0"/>
                  </a:lnTo>
                </a:path>
              </a:pathLst>
            </a:custGeom>
            <a:ln w="65043" cap="flat">
              <a:solidFill>
                <a:srgbClr val="000000">
                  <a:alpha val="100000"/>
                </a:srgbClr>
              </a:solidFill>
              <a:prstDash val="solid"/>
              <a:round/>
            </a:ln>
          </p:spPr>
          <p:txBody>
            <a:bodyPr/>
            <a:lstStyle/>
            <a:p>
              <a:endParaRPr/>
            </a:p>
          </p:txBody>
        </p:sp>
        <p:sp>
          <p:nvSpPr>
            <p:cNvPr id="24" name="pl24"/>
            <p:cNvSpPr/>
            <p:nvPr/>
          </p:nvSpPr>
          <p:spPr>
            <a:xfrm>
              <a:off x="1084415" y="3450398"/>
              <a:ext cx="3466625" cy="281565"/>
            </a:xfrm>
            <a:custGeom>
              <a:avLst/>
              <a:gdLst/>
              <a:ahLst/>
              <a:cxnLst/>
              <a:rect l="0" t="0" r="0" b="0"/>
              <a:pathLst>
                <a:path w="3466625" h="281565">
                  <a:moveTo>
                    <a:pt x="0" y="112626"/>
                  </a:moveTo>
                  <a:lnTo>
                    <a:pt x="495232" y="0"/>
                  </a:lnTo>
                  <a:lnTo>
                    <a:pt x="990464" y="56313"/>
                  </a:lnTo>
                  <a:lnTo>
                    <a:pt x="1485696" y="168939"/>
                  </a:lnTo>
                  <a:lnTo>
                    <a:pt x="1980928" y="168939"/>
                  </a:lnTo>
                  <a:lnTo>
                    <a:pt x="2476160" y="281565"/>
                  </a:lnTo>
                  <a:lnTo>
                    <a:pt x="2971392" y="112626"/>
                  </a:lnTo>
                  <a:lnTo>
                    <a:pt x="3466625" y="0"/>
                  </a:lnTo>
                </a:path>
              </a:pathLst>
            </a:custGeom>
            <a:ln w="40651" cap="flat">
              <a:solidFill>
                <a:srgbClr val="0058AB">
                  <a:alpha val="100000"/>
                </a:srgbClr>
              </a:solidFill>
              <a:prstDash val="solid"/>
              <a:round/>
            </a:ln>
          </p:spPr>
          <p:txBody>
            <a:bodyPr/>
            <a:lstStyle/>
            <a:p>
              <a:endParaRPr/>
            </a:p>
          </p:txBody>
        </p:sp>
        <p:sp>
          <p:nvSpPr>
            <p:cNvPr id="25" name="tx25"/>
            <p:cNvSpPr/>
            <p:nvPr/>
          </p:nvSpPr>
          <p:spPr>
            <a:xfrm>
              <a:off x="1024125" y="33906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6" name="tx26"/>
            <p:cNvSpPr/>
            <p:nvPr/>
          </p:nvSpPr>
          <p:spPr>
            <a:xfrm>
              <a:off x="1519358" y="3278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7" name="tx27"/>
            <p:cNvSpPr/>
            <p:nvPr/>
          </p:nvSpPr>
          <p:spPr>
            <a:xfrm>
              <a:off x="2014590" y="33343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28" name="tx28"/>
            <p:cNvSpPr/>
            <p:nvPr/>
          </p:nvSpPr>
          <p:spPr>
            <a:xfrm>
              <a:off x="2509822" y="34469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9" name="tx29"/>
            <p:cNvSpPr/>
            <p:nvPr/>
          </p:nvSpPr>
          <p:spPr>
            <a:xfrm>
              <a:off x="3005054" y="34469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0" name="tx30"/>
            <p:cNvSpPr/>
            <p:nvPr/>
          </p:nvSpPr>
          <p:spPr>
            <a:xfrm>
              <a:off x="3500286" y="3559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1" name="tx31"/>
            <p:cNvSpPr/>
            <p:nvPr/>
          </p:nvSpPr>
          <p:spPr>
            <a:xfrm>
              <a:off x="3995518" y="33906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2" name="tx32"/>
            <p:cNvSpPr/>
            <p:nvPr/>
          </p:nvSpPr>
          <p:spPr>
            <a:xfrm>
              <a:off x="4490751" y="3278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3" name="tx33"/>
            <p:cNvSpPr/>
            <p:nvPr/>
          </p:nvSpPr>
          <p:spPr>
            <a:xfrm>
              <a:off x="707191" y="39661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4" name="tx34"/>
            <p:cNvSpPr/>
            <p:nvPr/>
          </p:nvSpPr>
          <p:spPr>
            <a:xfrm>
              <a:off x="707191" y="3403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5" name="tx35"/>
            <p:cNvSpPr/>
            <p:nvPr/>
          </p:nvSpPr>
          <p:spPr>
            <a:xfrm>
              <a:off x="707191" y="28398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6" name="tx36"/>
            <p:cNvSpPr/>
            <p:nvPr/>
          </p:nvSpPr>
          <p:spPr>
            <a:xfrm>
              <a:off x="707191" y="22767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7" name="tx37"/>
            <p:cNvSpPr/>
            <p:nvPr/>
          </p:nvSpPr>
          <p:spPr>
            <a:xfrm>
              <a:off x="636560" y="171362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8" name="tx38"/>
            <p:cNvSpPr/>
            <p:nvPr/>
          </p:nvSpPr>
          <p:spPr>
            <a:xfrm rot="-5400000">
              <a:off x="94219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39" name="tx39"/>
            <p:cNvSpPr/>
            <p:nvPr/>
          </p:nvSpPr>
          <p:spPr>
            <a:xfrm rot="-5400000">
              <a:off x="1932656"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0" name="tx40"/>
            <p:cNvSpPr/>
            <p:nvPr/>
          </p:nvSpPr>
          <p:spPr>
            <a:xfrm rot="-5400000">
              <a:off x="292312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1" name="tx41"/>
            <p:cNvSpPr/>
            <p:nvPr/>
          </p:nvSpPr>
          <p:spPr>
            <a:xfrm rot="-5400000">
              <a:off x="391358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2" name="tx42"/>
            <p:cNvSpPr/>
            <p:nvPr/>
          </p:nvSpPr>
          <p:spPr>
            <a:xfrm rot="-5400000">
              <a:off x="14297" y="2827673"/>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3" name="pl43"/>
            <p:cNvSpPr/>
            <p:nvPr/>
          </p:nvSpPr>
          <p:spPr>
            <a:xfrm>
              <a:off x="104130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4" name="pl44"/>
            <p:cNvSpPr/>
            <p:nvPr/>
          </p:nvSpPr>
          <p:spPr>
            <a:xfrm>
              <a:off x="219753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5" name="pl45"/>
            <p:cNvSpPr/>
            <p:nvPr/>
          </p:nvSpPr>
          <p:spPr>
            <a:xfrm>
              <a:off x="341019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6" name="pl46"/>
            <p:cNvSpPr/>
            <p:nvPr/>
          </p:nvSpPr>
          <p:spPr>
            <a:xfrm>
              <a:off x="464418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47" name="tx47"/>
            <p:cNvSpPr/>
            <p:nvPr/>
          </p:nvSpPr>
          <p:spPr>
            <a:xfrm>
              <a:off x="18045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48" name="tx48"/>
            <p:cNvSpPr/>
            <p:nvPr/>
          </p:nvSpPr>
          <p:spPr>
            <a:xfrm>
              <a:off x="130840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49" name="tx49"/>
            <p:cNvSpPr/>
            <p:nvPr/>
          </p:nvSpPr>
          <p:spPr>
            <a:xfrm>
              <a:off x="246463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50" name="tx50"/>
            <p:cNvSpPr/>
            <p:nvPr/>
          </p:nvSpPr>
          <p:spPr>
            <a:xfrm>
              <a:off x="367729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51" name="tx51"/>
            <p:cNvSpPr/>
            <p:nvPr/>
          </p:nvSpPr>
          <p:spPr>
            <a:xfrm>
              <a:off x="491128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52" name="tx52"/>
            <p:cNvSpPr/>
            <p:nvPr/>
          </p:nvSpPr>
          <p:spPr>
            <a:xfrm>
              <a:off x="1331084" y="1414185"/>
              <a:ext cx="2973288"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Central Africa, 2018-2025</a:t>
              </a:r>
            </a:p>
          </p:txBody>
        </p:sp>
        <p:sp>
          <p:nvSpPr>
            <p:cNvPr id="53" name="pl53"/>
            <p:cNvSpPr/>
            <p:nvPr/>
          </p:nvSpPr>
          <p:spPr>
            <a:xfrm>
              <a:off x="5191534" y="3852634"/>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191534" y="3209056"/>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5191534" y="2565477"/>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5191534" y="192189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191534" y="353084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191534" y="288726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191534" y="224368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36486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35532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34579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833625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364865" y="2243688"/>
              <a:ext cx="3466625" cy="804473"/>
            </a:xfrm>
            <a:custGeom>
              <a:avLst/>
              <a:gdLst/>
              <a:ahLst/>
              <a:cxnLst/>
              <a:rect l="0" t="0" r="0" b="0"/>
              <a:pathLst>
                <a:path w="3466625" h="804473">
                  <a:moveTo>
                    <a:pt x="0" y="321789"/>
                  </a:moveTo>
                  <a:lnTo>
                    <a:pt x="495232" y="0"/>
                  </a:lnTo>
                  <a:lnTo>
                    <a:pt x="990464" y="160894"/>
                  </a:lnTo>
                  <a:lnTo>
                    <a:pt x="1485696" y="482683"/>
                  </a:lnTo>
                  <a:lnTo>
                    <a:pt x="1980928" y="482683"/>
                  </a:lnTo>
                  <a:lnTo>
                    <a:pt x="2476160" y="804473"/>
                  </a:lnTo>
                  <a:lnTo>
                    <a:pt x="2971392" y="321789"/>
                  </a:lnTo>
                  <a:lnTo>
                    <a:pt x="3466625" y="0"/>
                  </a:lnTo>
                </a:path>
              </a:pathLst>
            </a:custGeom>
            <a:ln w="27101" cap="flat">
              <a:solidFill>
                <a:srgbClr val="0058AB">
                  <a:alpha val="69803"/>
                </a:srgbClr>
              </a:solidFill>
              <a:prstDash val="solid"/>
              <a:round/>
            </a:ln>
          </p:spPr>
          <p:txBody>
            <a:bodyPr/>
            <a:lstStyle/>
            <a:p>
              <a:endParaRPr/>
            </a:p>
          </p:txBody>
        </p:sp>
        <p:sp>
          <p:nvSpPr>
            <p:cNvPr id="65" name="pl65"/>
            <p:cNvSpPr/>
            <p:nvPr/>
          </p:nvSpPr>
          <p:spPr>
            <a:xfrm>
              <a:off x="5364865" y="2243688"/>
              <a:ext cx="3466625" cy="965367"/>
            </a:xfrm>
            <a:custGeom>
              <a:avLst/>
              <a:gdLst/>
              <a:ahLst/>
              <a:cxnLst/>
              <a:rect l="0" t="0" r="0" b="0"/>
              <a:pathLst>
                <a:path w="3466625" h="965367">
                  <a:moveTo>
                    <a:pt x="0" y="160894"/>
                  </a:moveTo>
                  <a:lnTo>
                    <a:pt x="495232" y="0"/>
                  </a:lnTo>
                  <a:lnTo>
                    <a:pt x="990464" y="160894"/>
                  </a:lnTo>
                  <a:lnTo>
                    <a:pt x="1485696" y="643578"/>
                  </a:lnTo>
                  <a:lnTo>
                    <a:pt x="1980928" y="321789"/>
                  </a:lnTo>
                  <a:lnTo>
                    <a:pt x="2476160" y="804473"/>
                  </a:lnTo>
                  <a:lnTo>
                    <a:pt x="2971392" y="965367"/>
                  </a:lnTo>
                  <a:lnTo>
                    <a:pt x="3466625" y="160894"/>
                  </a:lnTo>
                </a:path>
              </a:pathLst>
            </a:custGeom>
            <a:ln w="27101" cap="flat">
              <a:solidFill>
                <a:srgbClr val="1CABE2">
                  <a:alpha val="69803"/>
                </a:srgbClr>
              </a:solidFill>
              <a:prstDash val="solid"/>
              <a:round/>
            </a:ln>
          </p:spPr>
          <p:txBody>
            <a:bodyPr/>
            <a:lstStyle/>
            <a:p>
              <a:endParaRPr/>
            </a:p>
          </p:txBody>
        </p:sp>
        <p:sp>
          <p:nvSpPr>
            <p:cNvPr id="66" name="pl66"/>
            <p:cNvSpPr/>
            <p:nvPr/>
          </p:nvSpPr>
          <p:spPr>
            <a:xfrm>
              <a:off x="5364865" y="1761004"/>
              <a:ext cx="3466625" cy="643578"/>
            </a:xfrm>
            <a:custGeom>
              <a:avLst/>
              <a:gdLst/>
              <a:ahLst/>
              <a:cxnLst/>
              <a:rect l="0" t="0" r="0" b="0"/>
              <a:pathLst>
                <a:path w="3466625" h="643578">
                  <a:moveTo>
                    <a:pt x="0" y="321789"/>
                  </a:moveTo>
                  <a:lnTo>
                    <a:pt x="495232" y="482683"/>
                  </a:lnTo>
                  <a:lnTo>
                    <a:pt x="990464" y="643578"/>
                  </a:lnTo>
                  <a:lnTo>
                    <a:pt x="1485696" y="643578"/>
                  </a:lnTo>
                  <a:lnTo>
                    <a:pt x="1980928" y="643578"/>
                  </a:lnTo>
                  <a:lnTo>
                    <a:pt x="2476160" y="321789"/>
                  </a:lnTo>
                  <a:lnTo>
                    <a:pt x="2971392" y="160894"/>
                  </a:lnTo>
                  <a:lnTo>
                    <a:pt x="3466625" y="0"/>
                  </a:lnTo>
                </a:path>
              </a:pathLst>
            </a:custGeom>
            <a:ln w="27101" cap="flat">
              <a:solidFill>
                <a:srgbClr val="00833D">
                  <a:alpha val="69803"/>
                </a:srgbClr>
              </a:solidFill>
              <a:prstDash val="solid"/>
              <a:round/>
            </a:ln>
          </p:spPr>
          <p:txBody>
            <a:bodyPr/>
            <a:lstStyle/>
            <a:p>
              <a:endParaRPr/>
            </a:p>
          </p:txBody>
        </p:sp>
        <p:sp>
          <p:nvSpPr>
            <p:cNvPr id="67" name="pl67"/>
            <p:cNvSpPr/>
            <p:nvPr/>
          </p:nvSpPr>
          <p:spPr>
            <a:xfrm>
              <a:off x="5364865" y="2243688"/>
              <a:ext cx="3466625" cy="1769840"/>
            </a:xfrm>
            <a:custGeom>
              <a:avLst/>
              <a:gdLst/>
              <a:ahLst/>
              <a:cxnLst/>
              <a:rect l="0" t="0" r="0" b="0"/>
              <a:pathLst>
                <a:path w="3466625" h="1769840">
                  <a:moveTo>
                    <a:pt x="0" y="0"/>
                  </a:moveTo>
                  <a:lnTo>
                    <a:pt x="495232" y="0"/>
                  </a:lnTo>
                  <a:lnTo>
                    <a:pt x="990464" y="965367"/>
                  </a:lnTo>
                  <a:lnTo>
                    <a:pt x="1485696" y="1448051"/>
                  </a:lnTo>
                  <a:lnTo>
                    <a:pt x="1980928" y="1769840"/>
                  </a:lnTo>
                  <a:lnTo>
                    <a:pt x="2476160" y="965367"/>
                  </a:lnTo>
                  <a:lnTo>
                    <a:pt x="2971392" y="1126262"/>
                  </a:lnTo>
                  <a:lnTo>
                    <a:pt x="3466625" y="1608946"/>
                  </a:lnTo>
                </a:path>
              </a:pathLst>
            </a:custGeom>
            <a:ln w="27101" cap="flat">
              <a:solidFill>
                <a:srgbClr val="80BD41">
                  <a:alpha val="69803"/>
                </a:srgbClr>
              </a:solidFill>
              <a:prstDash val="solid"/>
              <a:round/>
            </a:ln>
          </p:spPr>
          <p:txBody>
            <a:bodyPr/>
            <a:lstStyle/>
            <a:p>
              <a:endParaRPr/>
            </a:p>
          </p:txBody>
        </p:sp>
        <p:sp>
          <p:nvSpPr>
            <p:cNvPr id="68" name="pl68"/>
            <p:cNvSpPr/>
            <p:nvPr/>
          </p:nvSpPr>
          <p:spPr>
            <a:xfrm>
              <a:off x="5364865" y="2243688"/>
              <a:ext cx="3466625" cy="1448051"/>
            </a:xfrm>
            <a:custGeom>
              <a:avLst/>
              <a:gdLst/>
              <a:ahLst/>
              <a:cxnLst/>
              <a:rect l="0" t="0" r="0" b="0"/>
              <a:pathLst>
                <a:path w="3466625" h="1448051">
                  <a:moveTo>
                    <a:pt x="0" y="482683"/>
                  </a:moveTo>
                  <a:lnTo>
                    <a:pt x="495232" y="0"/>
                  </a:lnTo>
                  <a:lnTo>
                    <a:pt x="990464" y="643578"/>
                  </a:lnTo>
                  <a:lnTo>
                    <a:pt x="1485696" y="1448051"/>
                  </a:lnTo>
                  <a:lnTo>
                    <a:pt x="1980928" y="965367"/>
                  </a:lnTo>
                  <a:lnTo>
                    <a:pt x="2476160" y="321789"/>
                  </a:lnTo>
                  <a:lnTo>
                    <a:pt x="2971392" y="160894"/>
                  </a:lnTo>
                  <a:lnTo>
                    <a:pt x="3466625" y="160894"/>
                  </a:lnTo>
                </a:path>
              </a:pathLst>
            </a:custGeom>
            <a:ln w="27101" cap="flat">
              <a:solidFill>
                <a:srgbClr val="6A1E74">
                  <a:alpha val="69803"/>
                </a:srgbClr>
              </a:solidFill>
              <a:prstDash val="solid"/>
              <a:round/>
            </a:ln>
          </p:spPr>
          <p:txBody>
            <a:bodyPr/>
            <a:lstStyle/>
            <a:p>
              <a:endParaRPr/>
            </a:p>
          </p:txBody>
        </p:sp>
        <p:sp>
          <p:nvSpPr>
            <p:cNvPr id="69" name="pl69"/>
            <p:cNvSpPr/>
            <p:nvPr/>
          </p:nvSpPr>
          <p:spPr>
            <a:xfrm>
              <a:off x="5364865" y="2243688"/>
              <a:ext cx="3466625" cy="0"/>
            </a:xfrm>
            <a:custGeom>
              <a:avLst/>
              <a:gdLst/>
              <a:ahLst/>
              <a:cxnLst/>
              <a:rect l="0" t="0" r="0" b="0"/>
              <a:pathLst>
                <a:path w="3466625">
                  <a:moveTo>
                    <a:pt x="0" y="0"/>
                  </a:moveTo>
                  <a:lnTo>
                    <a:pt x="0" y="0"/>
                  </a:lnTo>
                  <a:lnTo>
                    <a:pt x="0" y="0"/>
                  </a:lnTo>
                  <a:lnTo>
                    <a:pt x="0" y="0"/>
                  </a:lnTo>
                  <a:lnTo>
                    <a:pt x="0"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0" name="pl70"/>
            <p:cNvSpPr/>
            <p:nvPr/>
          </p:nvSpPr>
          <p:spPr>
            <a:xfrm>
              <a:off x="5364865" y="2243688"/>
              <a:ext cx="3466625" cy="804473"/>
            </a:xfrm>
            <a:custGeom>
              <a:avLst/>
              <a:gdLst/>
              <a:ahLst/>
              <a:cxnLst/>
              <a:rect l="0" t="0" r="0" b="0"/>
              <a:pathLst>
                <a:path w="3466625" h="804473">
                  <a:moveTo>
                    <a:pt x="0" y="321789"/>
                  </a:moveTo>
                  <a:lnTo>
                    <a:pt x="495232" y="0"/>
                  </a:lnTo>
                  <a:lnTo>
                    <a:pt x="990464" y="160894"/>
                  </a:lnTo>
                  <a:lnTo>
                    <a:pt x="1485696" y="482683"/>
                  </a:lnTo>
                  <a:lnTo>
                    <a:pt x="1980928" y="482683"/>
                  </a:lnTo>
                  <a:lnTo>
                    <a:pt x="2476160" y="804473"/>
                  </a:lnTo>
                  <a:lnTo>
                    <a:pt x="2971392" y="321789"/>
                  </a:lnTo>
                  <a:lnTo>
                    <a:pt x="3466625" y="0"/>
                  </a:lnTo>
                </a:path>
              </a:pathLst>
            </a:custGeom>
            <a:ln w="65043" cap="flat">
              <a:solidFill>
                <a:srgbClr val="000000">
                  <a:alpha val="100000"/>
                </a:srgbClr>
              </a:solidFill>
              <a:prstDash val="solid"/>
              <a:round/>
            </a:ln>
          </p:spPr>
          <p:txBody>
            <a:bodyPr/>
            <a:lstStyle/>
            <a:p>
              <a:endParaRPr/>
            </a:p>
          </p:txBody>
        </p:sp>
        <p:sp>
          <p:nvSpPr>
            <p:cNvPr id="71" name="pl71"/>
            <p:cNvSpPr/>
            <p:nvPr/>
          </p:nvSpPr>
          <p:spPr>
            <a:xfrm>
              <a:off x="5364865" y="2243688"/>
              <a:ext cx="3466625" cy="804473"/>
            </a:xfrm>
            <a:custGeom>
              <a:avLst/>
              <a:gdLst/>
              <a:ahLst/>
              <a:cxnLst/>
              <a:rect l="0" t="0" r="0" b="0"/>
              <a:pathLst>
                <a:path w="3466625" h="804473">
                  <a:moveTo>
                    <a:pt x="0" y="321789"/>
                  </a:moveTo>
                  <a:lnTo>
                    <a:pt x="495232" y="0"/>
                  </a:lnTo>
                  <a:lnTo>
                    <a:pt x="990464" y="160894"/>
                  </a:lnTo>
                  <a:lnTo>
                    <a:pt x="1485696" y="482683"/>
                  </a:lnTo>
                  <a:lnTo>
                    <a:pt x="1980928" y="482683"/>
                  </a:lnTo>
                  <a:lnTo>
                    <a:pt x="2476160" y="804473"/>
                  </a:lnTo>
                  <a:lnTo>
                    <a:pt x="2971392" y="321789"/>
                  </a:lnTo>
                  <a:lnTo>
                    <a:pt x="3466625" y="0"/>
                  </a:lnTo>
                </a:path>
              </a:pathLst>
            </a:custGeom>
            <a:ln w="40651" cap="flat">
              <a:solidFill>
                <a:srgbClr val="0058AB">
                  <a:alpha val="100000"/>
                </a:srgbClr>
              </a:solidFill>
              <a:prstDash val="solid"/>
              <a:round/>
            </a:ln>
          </p:spPr>
          <p:txBody>
            <a:bodyPr/>
            <a:lstStyle/>
            <a:p>
              <a:endParaRPr/>
            </a:p>
          </p:txBody>
        </p:sp>
        <p:sp>
          <p:nvSpPr>
            <p:cNvPr id="72" name="tx72"/>
            <p:cNvSpPr/>
            <p:nvPr/>
          </p:nvSpPr>
          <p:spPr>
            <a:xfrm>
              <a:off x="5316670" y="23866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3" name="tx73"/>
            <p:cNvSpPr/>
            <p:nvPr/>
          </p:nvSpPr>
          <p:spPr>
            <a:xfrm>
              <a:off x="5829952" y="20635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4" name="tx74"/>
            <p:cNvSpPr/>
            <p:nvPr/>
          </p:nvSpPr>
          <p:spPr>
            <a:xfrm>
              <a:off x="6307135" y="222578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5" name="tx75"/>
            <p:cNvSpPr/>
            <p:nvPr/>
          </p:nvSpPr>
          <p:spPr>
            <a:xfrm>
              <a:off x="6802367" y="254620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6" name="tx76"/>
            <p:cNvSpPr/>
            <p:nvPr/>
          </p:nvSpPr>
          <p:spPr>
            <a:xfrm>
              <a:off x="7297599" y="254620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7" name="tx77"/>
            <p:cNvSpPr/>
            <p:nvPr/>
          </p:nvSpPr>
          <p:spPr>
            <a:xfrm>
              <a:off x="7792831" y="2869420"/>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8" name="tx78"/>
            <p:cNvSpPr/>
            <p:nvPr/>
          </p:nvSpPr>
          <p:spPr>
            <a:xfrm>
              <a:off x="8288063" y="238668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9" name="tx79"/>
            <p:cNvSpPr/>
            <p:nvPr/>
          </p:nvSpPr>
          <p:spPr>
            <a:xfrm>
              <a:off x="8801345" y="20635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0" name="tx80"/>
            <p:cNvSpPr/>
            <p:nvPr/>
          </p:nvSpPr>
          <p:spPr>
            <a:xfrm>
              <a:off x="5015980" y="3483468"/>
              <a:ext cx="112923"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a:t>
              </a:r>
            </a:p>
          </p:txBody>
        </p:sp>
        <p:sp>
          <p:nvSpPr>
            <p:cNvPr id="81" name="tx81"/>
            <p:cNvSpPr/>
            <p:nvPr/>
          </p:nvSpPr>
          <p:spPr>
            <a:xfrm>
              <a:off x="5015980" y="2841812"/>
              <a:ext cx="112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82" name="tx82"/>
            <p:cNvSpPr/>
            <p:nvPr/>
          </p:nvSpPr>
          <p:spPr>
            <a:xfrm>
              <a:off x="5058272" y="219631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rot="-5400000">
              <a:off x="522264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84" name="tx84"/>
            <p:cNvSpPr/>
            <p:nvPr/>
          </p:nvSpPr>
          <p:spPr>
            <a:xfrm rot="-5400000">
              <a:off x="6213105"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85" name="tx85"/>
            <p:cNvSpPr/>
            <p:nvPr/>
          </p:nvSpPr>
          <p:spPr>
            <a:xfrm rot="-5400000">
              <a:off x="720357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86" name="tx86"/>
            <p:cNvSpPr/>
            <p:nvPr/>
          </p:nvSpPr>
          <p:spPr>
            <a:xfrm rot="-5400000">
              <a:off x="819403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87" name="tx87"/>
            <p:cNvSpPr/>
            <p:nvPr/>
          </p:nvSpPr>
          <p:spPr>
            <a:xfrm rot="-5400000">
              <a:off x="4213698" y="2827673"/>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88" name="pl88"/>
            <p:cNvSpPr/>
            <p:nvPr/>
          </p:nvSpPr>
          <p:spPr>
            <a:xfrm>
              <a:off x="4193807" y="494223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89" name="pl89"/>
            <p:cNvSpPr/>
            <p:nvPr/>
          </p:nvSpPr>
          <p:spPr>
            <a:xfrm>
              <a:off x="4193807" y="4942236"/>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90" name="pl90"/>
            <p:cNvSpPr/>
            <p:nvPr/>
          </p:nvSpPr>
          <p:spPr>
            <a:xfrm>
              <a:off x="532175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1" name="pl91"/>
            <p:cNvSpPr/>
            <p:nvPr/>
          </p:nvSpPr>
          <p:spPr>
            <a:xfrm>
              <a:off x="647798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2" name="pl92"/>
            <p:cNvSpPr/>
            <p:nvPr/>
          </p:nvSpPr>
          <p:spPr>
            <a:xfrm>
              <a:off x="769064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3" name="pl93"/>
            <p:cNvSpPr/>
            <p:nvPr/>
          </p:nvSpPr>
          <p:spPr>
            <a:xfrm>
              <a:off x="892463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94" name="tx94"/>
            <p:cNvSpPr/>
            <p:nvPr/>
          </p:nvSpPr>
          <p:spPr>
            <a:xfrm>
              <a:off x="446090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95" name="tx95"/>
            <p:cNvSpPr/>
            <p:nvPr/>
          </p:nvSpPr>
          <p:spPr>
            <a:xfrm>
              <a:off x="558885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96" name="tx96"/>
            <p:cNvSpPr/>
            <p:nvPr/>
          </p:nvSpPr>
          <p:spPr>
            <a:xfrm>
              <a:off x="674508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97" name="tx97"/>
            <p:cNvSpPr/>
            <p:nvPr/>
          </p:nvSpPr>
          <p:spPr>
            <a:xfrm>
              <a:off x="795774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98" name="tx98"/>
            <p:cNvSpPr/>
            <p:nvPr/>
          </p:nvSpPr>
          <p:spPr>
            <a:xfrm>
              <a:off x="919173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99" name="tx99"/>
            <p:cNvSpPr/>
            <p:nvPr/>
          </p:nvSpPr>
          <p:spPr>
            <a:xfrm>
              <a:off x="5412327" y="1405479"/>
              <a:ext cx="3371701"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différence de couverture par rapport à 2019</a:t>
              </a:r>
            </a:p>
          </p:txBody>
        </p:sp>
        <p:sp>
          <p:nvSpPr>
            <p:cNvPr id="100" name="pl100"/>
            <p:cNvSpPr/>
            <p:nvPr/>
          </p:nvSpPr>
          <p:spPr>
            <a:xfrm>
              <a:off x="2115111"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3787371"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5459631"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7131890"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8804150"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911084" y="5837519"/>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911084" y="569673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911084" y="555595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1278981"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2951241"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4623501"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6295760"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7968020"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rc113"/>
            <p:cNvSpPr/>
            <p:nvPr/>
          </p:nvSpPr>
          <p:spPr>
            <a:xfrm>
              <a:off x="1278981" y="5781206"/>
              <a:ext cx="6354587" cy="112626"/>
            </a:xfrm>
            <a:prstGeom prst="rect">
              <a:avLst/>
            </a:prstGeom>
            <a:solidFill>
              <a:srgbClr val="0058AB">
                <a:alpha val="80000"/>
              </a:srgbClr>
            </a:solidFill>
          </p:spPr>
          <p:txBody>
            <a:bodyPr/>
            <a:lstStyle/>
            <a:p>
              <a:endParaRPr/>
            </a:p>
          </p:txBody>
        </p:sp>
        <p:sp>
          <p:nvSpPr>
            <p:cNvPr id="114" name="rc114"/>
            <p:cNvSpPr/>
            <p:nvPr/>
          </p:nvSpPr>
          <p:spPr>
            <a:xfrm>
              <a:off x="1278981" y="5640423"/>
              <a:ext cx="7357943" cy="112626"/>
            </a:xfrm>
            <a:prstGeom prst="rect">
              <a:avLst/>
            </a:prstGeom>
            <a:solidFill>
              <a:srgbClr val="0058AB">
                <a:alpha val="80000"/>
              </a:srgbClr>
            </a:solidFill>
          </p:spPr>
          <p:txBody>
            <a:bodyPr/>
            <a:lstStyle/>
            <a:p>
              <a:endParaRPr/>
            </a:p>
          </p:txBody>
        </p:sp>
        <p:sp>
          <p:nvSpPr>
            <p:cNvPr id="115" name="rc115"/>
            <p:cNvSpPr/>
            <p:nvPr/>
          </p:nvSpPr>
          <p:spPr>
            <a:xfrm>
              <a:off x="1278981" y="5499641"/>
              <a:ext cx="7357943" cy="112626"/>
            </a:xfrm>
            <a:prstGeom prst="rect">
              <a:avLst/>
            </a:prstGeom>
            <a:solidFill>
              <a:srgbClr val="0058AB">
                <a:alpha val="80000"/>
              </a:srgbClr>
            </a:solidFill>
          </p:spPr>
          <p:txBody>
            <a:bodyPr/>
            <a:lstStyle/>
            <a:p>
              <a:endParaRPr/>
            </a:p>
          </p:txBody>
        </p:sp>
        <p:sp>
          <p:nvSpPr>
            <p:cNvPr id="116" name="tx116"/>
            <p:cNvSpPr/>
            <p:nvPr/>
          </p:nvSpPr>
          <p:spPr>
            <a:xfrm>
              <a:off x="7708917" y="579707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17" name="tx117"/>
            <p:cNvSpPr/>
            <p:nvPr/>
          </p:nvSpPr>
          <p:spPr>
            <a:xfrm>
              <a:off x="8712273" y="565762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18" name="tx118"/>
            <p:cNvSpPr/>
            <p:nvPr/>
          </p:nvSpPr>
          <p:spPr>
            <a:xfrm>
              <a:off x="8712273" y="551683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19" name="tx119"/>
            <p:cNvSpPr/>
            <p:nvPr/>
          </p:nvSpPr>
          <p:spPr>
            <a:xfrm>
              <a:off x="565928" y="579014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0" name="tx120"/>
            <p:cNvSpPr/>
            <p:nvPr/>
          </p:nvSpPr>
          <p:spPr>
            <a:xfrm>
              <a:off x="565928" y="564936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a:off x="565928" y="550857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a:off x="1102434"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0.0</a:t>
              </a:r>
            </a:p>
          </p:txBody>
        </p:sp>
        <p:sp>
          <p:nvSpPr>
            <p:cNvPr id="123" name="tx123"/>
            <p:cNvSpPr/>
            <p:nvPr/>
          </p:nvSpPr>
          <p:spPr>
            <a:xfrm>
              <a:off x="277469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0.5</a:t>
              </a:r>
            </a:p>
          </p:txBody>
        </p:sp>
        <p:sp>
          <p:nvSpPr>
            <p:cNvPr id="124" name="tx124"/>
            <p:cNvSpPr/>
            <p:nvPr/>
          </p:nvSpPr>
          <p:spPr>
            <a:xfrm>
              <a:off x="444695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125" name="tx125"/>
            <p:cNvSpPr/>
            <p:nvPr/>
          </p:nvSpPr>
          <p:spPr>
            <a:xfrm>
              <a:off x="611921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a:t>
              </a:r>
            </a:p>
          </p:txBody>
        </p:sp>
        <p:sp>
          <p:nvSpPr>
            <p:cNvPr id="126" name="tx126"/>
            <p:cNvSpPr/>
            <p:nvPr/>
          </p:nvSpPr>
          <p:spPr>
            <a:xfrm>
              <a:off x="7791473" y="5996060"/>
              <a:ext cx="176547"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27" name="tx127"/>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28" name="tx128"/>
            <p:cNvSpPr/>
            <p:nvPr/>
          </p:nvSpPr>
          <p:spPr>
            <a:xfrm>
              <a:off x="911084" y="5237291"/>
              <a:ext cx="505219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ou insuffisamment vaccinés, Central Africa</a:t>
              </a:r>
            </a:p>
          </p:txBody>
        </p:sp>
        <p:sp>
          <p:nvSpPr>
            <p:cNvPr id="129" name="tx12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0" name="tx130"/>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31" name="tx131"/>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l'Central Africa e se classait au 5e rang sur les 5 régions de l'Union australienne, avec un taux de couverture du DTP3 de 70 %.
Le taux de couverture du DTP3 (70 %) était identique à celui de 2019 (70 %).
Cela correspond à 2,2 millions d’enfants sous-vaccinés en 2025, contre 1,9 million en 2019.</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la DTP3 s'est améliorée entre 2024 et 2025 dans plus de la moitié des régions et a dépassé les niveaux d'avant la pandémie dans plus de la moitié des régions, mais les progrès sont inégaux et des écarts persistent chez les enfants sous-vaccinés.</a:t>
            </a:r>
          </a:p>
        </p:txBody>
      </p:sp>
      <p:grpSp>
        <p:nvGrpSpPr>
          <p:cNvPr id="134" name="Group 133"/>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Dans le rapport « Central Africa », 3 pays sur 9 (33 %) affichaient en 2025 une couverture vaccinale contre la diphtérie, le tétanos et la coqueluche (DTP3) inférieure à 70 %. Il s’agit de la République centrafricaine, de la RDC et du Gabon.
Ces pays représentent environ 4,7 millions (65 %) de la cohorte annuelle totale de nourrissons survivants dans la région.
Aucun pays (0 %) n’a atteint une couverture vaccinale DTP3 de 90 % ou plus, ce qui représente moins de 100 (0 %)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aucun pays n'a atteint une couverture d'au moins 90 % pour le DTP3, tandis que trois pays affichaient une couverture inférieure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57200" y="875080"/>
              <a:ext cx="2726010" cy="1494577"/>
            </a:xfrm>
            <a:prstGeom prst="rect">
              <a:avLst/>
            </a:prstGeom>
            <a:solidFill>
              <a:srgbClr val="EBEBEB">
                <a:alpha val="100000"/>
              </a:srgbClr>
            </a:solidFill>
          </p:spPr>
          <p:txBody>
            <a:bodyPr/>
            <a:lstStyle/>
            <a:p>
              <a:endParaRPr/>
            </a:p>
          </p:txBody>
        </p:sp>
        <p:sp>
          <p:nvSpPr>
            <p:cNvPr id="6" name="pl6"/>
            <p:cNvSpPr/>
            <p:nvPr/>
          </p:nvSpPr>
          <p:spPr>
            <a:xfrm>
              <a:off x="757200" y="223526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757200" y="186604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757200" y="149683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757200" y="112762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 name="pl10"/>
            <p:cNvSpPr/>
            <p:nvPr/>
          </p:nvSpPr>
          <p:spPr>
            <a:xfrm>
              <a:off x="7572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1" name="pl11"/>
            <p:cNvSpPr/>
            <p:nvPr/>
          </p:nvSpPr>
          <p:spPr>
            <a:xfrm>
              <a:off x="757200" y="205065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757200" y="1681443"/>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757200" y="131222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8811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2351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15891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1943192"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2972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26512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300527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1" name="pl21"/>
            <p:cNvSpPr/>
            <p:nvPr/>
          </p:nvSpPr>
          <p:spPr>
            <a:xfrm>
              <a:off x="33593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2" name="pl22"/>
            <p:cNvSpPr/>
            <p:nvPr/>
          </p:nvSpPr>
          <p:spPr>
            <a:xfrm>
              <a:off x="881109" y="1755285"/>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BEBEBE">
                  <a:alpha val="69803"/>
                </a:srgbClr>
              </a:solidFill>
              <a:prstDash val="solid"/>
              <a:round/>
            </a:ln>
          </p:spPr>
          <p:txBody>
            <a:bodyPr/>
            <a:lstStyle/>
            <a:p>
              <a:endParaRPr/>
            </a:p>
          </p:txBody>
        </p:sp>
        <p:sp>
          <p:nvSpPr>
            <p:cNvPr id="23" name="pl23"/>
            <p:cNvSpPr/>
            <p:nvPr/>
          </p:nvSpPr>
          <p:spPr>
            <a:xfrm>
              <a:off x="881109" y="1400840"/>
              <a:ext cx="2478191" cy="73842"/>
            </a:xfrm>
            <a:custGeom>
              <a:avLst/>
              <a:gdLst/>
              <a:ahLst/>
              <a:cxnLst/>
              <a:rect l="0" t="0" r="0" b="0"/>
              <a:pathLst>
                <a:path w="2478191" h="73842">
                  <a:moveTo>
                    <a:pt x="0" y="59074"/>
                  </a:moveTo>
                  <a:lnTo>
                    <a:pt x="354027" y="14768"/>
                  </a:lnTo>
                  <a:lnTo>
                    <a:pt x="708054" y="14768"/>
                  </a:lnTo>
                  <a:lnTo>
                    <a:pt x="1062082" y="0"/>
                  </a:lnTo>
                  <a:lnTo>
                    <a:pt x="1416109" y="44305"/>
                  </a:lnTo>
                  <a:lnTo>
                    <a:pt x="1770136" y="73842"/>
                  </a:lnTo>
                  <a:lnTo>
                    <a:pt x="2124164" y="73842"/>
                  </a:lnTo>
                  <a:lnTo>
                    <a:pt x="2478191" y="73842"/>
                  </a:lnTo>
                </a:path>
              </a:pathLst>
            </a:custGeom>
            <a:ln w="40651" cap="flat">
              <a:solidFill>
                <a:srgbClr val="BEBEBE">
                  <a:alpha val="69803"/>
                </a:srgbClr>
              </a:solidFill>
              <a:prstDash val="solid"/>
              <a:round/>
            </a:ln>
          </p:spPr>
          <p:txBody>
            <a:bodyPr/>
            <a:lstStyle/>
            <a:p>
              <a:endParaRPr/>
            </a:p>
          </p:txBody>
        </p:sp>
        <p:sp>
          <p:nvSpPr>
            <p:cNvPr id="24" name="pl24"/>
            <p:cNvSpPr/>
            <p:nvPr/>
          </p:nvSpPr>
          <p:spPr>
            <a:xfrm>
              <a:off x="881109" y="1400840"/>
              <a:ext cx="2478191" cy="73842"/>
            </a:xfrm>
            <a:custGeom>
              <a:avLst/>
              <a:gdLst/>
              <a:ahLst/>
              <a:cxnLst/>
              <a:rect l="0" t="0" r="0" b="0"/>
              <a:pathLst>
                <a:path w="2478191" h="73842">
                  <a:moveTo>
                    <a:pt x="0" y="59074"/>
                  </a:moveTo>
                  <a:lnTo>
                    <a:pt x="354027" y="14768"/>
                  </a:lnTo>
                  <a:lnTo>
                    <a:pt x="708054" y="14768"/>
                  </a:lnTo>
                  <a:lnTo>
                    <a:pt x="1062082" y="0"/>
                  </a:lnTo>
                  <a:lnTo>
                    <a:pt x="1416109" y="44305"/>
                  </a:lnTo>
                  <a:lnTo>
                    <a:pt x="1770136" y="73842"/>
                  </a:lnTo>
                  <a:lnTo>
                    <a:pt x="2124164" y="73842"/>
                  </a:lnTo>
                  <a:lnTo>
                    <a:pt x="2478191" y="73842"/>
                  </a:lnTo>
                </a:path>
              </a:pathLst>
            </a:custGeom>
            <a:ln w="35231" cap="flat">
              <a:solidFill>
                <a:srgbClr val="BEBEBE">
                  <a:alpha val="69803"/>
                </a:srgbClr>
              </a:solidFill>
              <a:prstDash val="solid"/>
              <a:round/>
            </a:ln>
          </p:spPr>
          <p:txBody>
            <a:bodyPr/>
            <a:lstStyle/>
            <a:p>
              <a:endParaRPr/>
            </a:p>
          </p:txBody>
        </p:sp>
        <p:sp>
          <p:nvSpPr>
            <p:cNvPr id="25" name="pl25"/>
            <p:cNvSpPr/>
            <p:nvPr/>
          </p:nvSpPr>
          <p:spPr>
            <a:xfrm>
              <a:off x="881109" y="1755285"/>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6B6B6B">
                  <a:alpha val="100000"/>
                </a:srgbClr>
              </a:solidFill>
              <a:prstDash val="solid"/>
              <a:round/>
            </a:ln>
          </p:spPr>
          <p:txBody>
            <a:bodyPr/>
            <a:lstStyle/>
            <a:p>
              <a:endParaRPr/>
            </a:p>
          </p:txBody>
        </p:sp>
        <p:sp>
          <p:nvSpPr>
            <p:cNvPr id="26" name="pl26"/>
            <p:cNvSpPr/>
            <p:nvPr/>
          </p:nvSpPr>
          <p:spPr>
            <a:xfrm>
              <a:off x="881109" y="1400840"/>
              <a:ext cx="2478191" cy="73842"/>
            </a:xfrm>
            <a:custGeom>
              <a:avLst/>
              <a:gdLst/>
              <a:ahLst/>
              <a:cxnLst/>
              <a:rect l="0" t="0" r="0" b="0"/>
              <a:pathLst>
                <a:path w="2478191" h="73842">
                  <a:moveTo>
                    <a:pt x="0" y="59074"/>
                  </a:moveTo>
                  <a:lnTo>
                    <a:pt x="354027" y="14768"/>
                  </a:lnTo>
                  <a:lnTo>
                    <a:pt x="708054" y="14768"/>
                  </a:lnTo>
                  <a:lnTo>
                    <a:pt x="1062082" y="0"/>
                  </a:lnTo>
                  <a:lnTo>
                    <a:pt x="1416109" y="44305"/>
                  </a:lnTo>
                  <a:lnTo>
                    <a:pt x="1770136" y="73842"/>
                  </a:lnTo>
                  <a:lnTo>
                    <a:pt x="2124164" y="73842"/>
                  </a:lnTo>
                  <a:lnTo>
                    <a:pt x="2478191" y="73842"/>
                  </a:lnTo>
                </a:path>
              </a:pathLst>
            </a:custGeom>
            <a:ln w="40651" cap="flat">
              <a:solidFill>
                <a:srgbClr val="000000">
                  <a:alpha val="100000"/>
                </a:srgbClr>
              </a:solidFill>
              <a:prstDash val="solid"/>
              <a:round/>
            </a:ln>
          </p:spPr>
          <p:txBody>
            <a:bodyPr/>
            <a:lstStyle/>
            <a:p>
              <a:endParaRPr/>
            </a:p>
          </p:txBody>
        </p:sp>
        <p:sp>
          <p:nvSpPr>
            <p:cNvPr id="27" name="pl27"/>
            <p:cNvSpPr/>
            <p:nvPr/>
          </p:nvSpPr>
          <p:spPr>
            <a:xfrm>
              <a:off x="881109" y="1400840"/>
              <a:ext cx="2478191" cy="73842"/>
            </a:xfrm>
            <a:custGeom>
              <a:avLst/>
              <a:gdLst/>
              <a:ahLst/>
              <a:cxnLst/>
              <a:rect l="0" t="0" r="0" b="0"/>
              <a:pathLst>
                <a:path w="2478191" h="73842">
                  <a:moveTo>
                    <a:pt x="0" y="59074"/>
                  </a:moveTo>
                  <a:lnTo>
                    <a:pt x="354027" y="14768"/>
                  </a:lnTo>
                  <a:lnTo>
                    <a:pt x="708054" y="14768"/>
                  </a:lnTo>
                  <a:lnTo>
                    <a:pt x="1062082" y="0"/>
                  </a:lnTo>
                  <a:lnTo>
                    <a:pt x="1416109" y="44305"/>
                  </a:lnTo>
                  <a:lnTo>
                    <a:pt x="1770136" y="73842"/>
                  </a:lnTo>
                  <a:lnTo>
                    <a:pt x="2124164" y="73842"/>
                  </a:lnTo>
                  <a:lnTo>
                    <a:pt x="2478191" y="73842"/>
                  </a:lnTo>
                </a:path>
              </a:pathLst>
            </a:custGeom>
            <a:ln w="35231" cap="flat">
              <a:solidFill>
                <a:srgbClr val="1CABE2">
                  <a:alpha val="100000"/>
                </a:srgbClr>
              </a:solidFill>
              <a:prstDash val="solid"/>
              <a:round/>
            </a:ln>
          </p:spPr>
          <p:txBody>
            <a:bodyPr/>
            <a:lstStyle/>
            <a:p>
              <a:endParaRPr/>
            </a:p>
          </p:txBody>
        </p:sp>
        <p:sp>
          <p:nvSpPr>
            <p:cNvPr id="28" name="tx28"/>
            <p:cNvSpPr/>
            <p:nvPr/>
          </p:nvSpPr>
          <p:spPr>
            <a:xfrm>
              <a:off x="820820" y="1279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9" name="tx29"/>
            <p:cNvSpPr/>
            <p:nvPr/>
          </p:nvSpPr>
          <p:spPr>
            <a:xfrm>
              <a:off x="1174847" y="12354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0" name="tx30"/>
            <p:cNvSpPr/>
            <p:nvPr/>
          </p:nvSpPr>
          <p:spPr>
            <a:xfrm>
              <a:off x="1528874" y="12354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1" name="tx31"/>
            <p:cNvSpPr/>
            <p:nvPr/>
          </p:nvSpPr>
          <p:spPr>
            <a:xfrm>
              <a:off x="1882902" y="1220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2" name="tx32"/>
            <p:cNvSpPr/>
            <p:nvPr/>
          </p:nvSpPr>
          <p:spPr>
            <a:xfrm>
              <a:off x="2236929" y="1265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3" name="tx33"/>
            <p:cNvSpPr/>
            <p:nvPr/>
          </p:nvSpPr>
          <p:spPr>
            <a:xfrm>
              <a:off x="2590957" y="1294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4" name="tx34"/>
            <p:cNvSpPr/>
            <p:nvPr/>
          </p:nvSpPr>
          <p:spPr>
            <a:xfrm>
              <a:off x="2944984" y="1294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5" name="tx35"/>
            <p:cNvSpPr/>
            <p:nvPr/>
          </p:nvSpPr>
          <p:spPr>
            <a:xfrm>
              <a:off x="3299011" y="12945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6" name="rc36"/>
            <p:cNvSpPr/>
            <p:nvPr/>
          </p:nvSpPr>
          <p:spPr>
            <a:xfrm>
              <a:off x="757200" y="2654108"/>
              <a:ext cx="2726010" cy="1494577"/>
            </a:xfrm>
            <a:prstGeom prst="rect">
              <a:avLst/>
            </a:prstGeom>
            <a:solidFill>
              <a:srgbClr val="EBEBEB">
                <a:alpha val="100000"/>
              </a:srgbClr>
            </a:solidFill>
          </p:spPr>
          <p:txBody>
            <a:bodyPr/>
            <a:lstStyle/>
            <a:p>
              <a:endParaRPr/>
            </a:p>
          </p:txBody>
        </p:sp>
        <p:sp>
          <p:nvSpPr>
            <p:cNvPr id="37" name="pl37"/>
            <p:cNvSpPr/>
            <p:nvPr/>
          </p:nvSpPr>
          <p:spPr>
            <a:xfrm>
              <a:off x="757200" y="401429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757200" y="3645078"/>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757200" y="327586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40" name="pl40"/>
            <p:cNvSpPr/>
            <p:nvPr/>
          </p:nvSpPr>
          <p:spPr>
            <a:xfrm>
              <a:off x="757200" y="290665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41" name="pl41"/>
            <p:cNvSpPr/>
            <p:nvPr/>
          </p:nvSpPr>
          <p:spPr>
            <a:xfrm>
              <a:off x="7572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42" name="pl42"/>
            <p:cNvSpPr/>
            <p:nvPr/>
          </p:nvSpPr>
          <p:spPr>
            <a:xfrm>
              <a:off x="757200" y="3829685"/>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757200" y="3460471"/>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757200" y="309125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8811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12351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15891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1943192"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22972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26512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51" name="pl51"/>
            <p:cNvSpPr/>
            <p:nvPr/>
          </p:nvSpPr>
          <p:spPr>
            <a:xfrm>
              <a:off x="300527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52" name="pl52"/>
            <p:cNvSpPr/>
            <p:nvPr/>
          </p:nvSpPr>
          <p:spPr>
            <a:xfrm>
              <a:off x="33593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53" name="pl53"/>
            <p:cNvSpPr/>
            <p:nvPr/>
          </p:nvSpPr>
          <p:spPr>
            <a:xfrm>
              <a:off x="881109" y="3534314"/>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BEBEBE">
                  <a:alpha val="69803"/>
                </a:srgbClr>
              </a:solidFill>
              <a:prstDash val="solid"/>
              <a:round/>
            </a:ln>
          </p:spPr>
          <p:txBody>
            <a:bodyPr/>
            <a:lstStyle/>
            <a:p>
              <a:endParaRPr/>
            </a:p>
          </p:txBody>
        </p:sp>
        <p:sp>
          <p:nvSpPr>
            <p:cNvPr id="54" name="pl54"/>
            <p:cNvSpPr/>
            <p:nvPr/>
          </p:nvSpPr>
          <p:spPr>
            <a:xfrm>
              <a:off x="881109" y="3460471"/>
              <a:ext cx="2478191" cy="221528"/>
            </a:xfrm>
            <a:custGeom>
              <a:avLst/>
              <a:gdLst/>
              <a:ahLst/>
              <a:cxnLst/>
              <a:rect l="0" t="0" r="0" b="0"/>
              <a:pathLst>
                <a:path w="2478191" h="221528">
                  <a:moveTo>
                    <a:pt x="0" y="73842"/>
                  </a:moveTo>
                  <a:lnTo>
                    <a:pt x="354027" y="73842"/>
                  </a:lnTo>
                  <a:lnTo>
                    <a:pt x="708054" y="177222"/>
                  </a:lnTo>
                  <a:lnTo>
                    <a:pt x="1062082" y="0"/>
                  </a:lnTo>
                  <a:lnTo>
                    <a:pt x="1416109" y="221528"/>
                  </a:lnTo>
                  <a:lnTo>
                    <a:pt x="1770136" y="73842"/>
                  </a:lnTo>
                  <a:lnTo>
                    <a:pt x="2124164" y="206759"/>
                  </a:lnTo>
                  <a:lnTo>
                    <a:pt x="2478191" y="191991"/>
                  </a:lnTo>
                </a:path>
              </a:pathLst>
            </a:custGeom>
            <a:ln w="40651" cap="flat">
              <a:solidFill>
                <a:srgbClr val="BEBEBE">
                  <a:alpha val="69803"/>
                </a:srgbClr>
              </a:solidFill>
              <a:prstDash val="solid"/>
              <a:round/>
            </a:ln>
          </p:spPr>
          <p:txBody>
            <a:bodyPr/>
            <a:lstStyle/>
            <a:p>
              <a:endParaRPr/>
            </a:p>
          </p:txBody>
        </p:sp>
        <p:sp>
          <p:nvSpPr>
            <p:cNvPr id="55" name="pl55"/>
            <p:cNvSpPr/>
            <p:nvPr/>
          </p:nvSpPr>
          <p:spPr>
            <a:xfrm>
              <a:off x="881109" y="3460471"/>
              <a:ext cx="2478191" cy="221528"/>
            </a:xfrm>
            <a:custGeom>
              <a:avLst/>
              <a:gdLst/>
              <a:ahLst/>
              <a:cxnLst/>
              <a:rect l="0" t="0" r="0" b="0"/>
              <a:pathLst>
                <a:path w="2478191" h="221528">
                  <a:moveTo>
                    <a:pt x="0" y="73842"/>
                  </a:moveTo>
                  <a:lnTo>
                    <a:pt x="354027" y="73842"/>
                  </a:lnTo>
                  <a:lnTo>
                    <a:pt x="708054" y="177222"/>
                  </a:lnTo>
                  <a:lnTo>
                    <a:pt x="1062082" y="0"/>
                  </a:lnTo>
                  <a:lnTo>
                    <a:pt x="1416109" y="221528"/>
                  </a:lnTo>
                  <a:lnTo>
                    <a:pt x="1770136" y="73842"/>
                  </a:lnTo>
                  <a:lnTo>
                    <a:pt x="2124164" y="206759"/>
                  </a:lnTo>
                  <a:lnTo>
                    <a:pt x="2478191" y="191991"/>
                  </a:lnTo>
                </a:path>
              </a:pathLst>
            </a:custGeom>
            <a:ln w="35231" cap="flat">
              <a:solidFill>
                <a:srgbClr val="BEBEBE">
                  <a:alpha val="69803"/>
                </a:srgbClr>
              </a:solidFill>
              <a:prstDash val="solid"/>
              <a:round/>
            </a:ln>
          </p:spPr>
          <p:txBody>
            <a:bodyPr/>
            <a:lstStyle/>
            <a:p>
              <a:endParaRPr/>
            </a:p>
          </p:txBody>
        </p:sp>
        <p:sp>
          <p:nvSpPr>
            <p:cNvPr id="56" name="pl56"/>
            <p:cNvSpPr/>
            <p:nvPr/>
          </p:nvSpPr>
          <p:spPr>
            <a:xfrm>
              <a:off x="881109" y="3534314"/>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6B6B6B">
                  <a:alpha val="100000"/>
                </a:srgbClr>
              </a:solidFill>
              <a:prstDash val="solid"/>
              <a:round/>
            </a:ln>
          </p:spPr>
          <p:txBody>
            <a:bodyPr/>
            <a:lstStyle/>
            <a:p>
              <a:endParaRPr/>
            </a:p>
          </p:txBody>
        </p:sp>
        <p:sp>
          <p:nvSpPr>
            <p:cNvPr id="57" name="pl57"/>
            <p:cNvSpPr/>
            <p:nvPr/>
          </p:nvSpPr>
          <p:spPr>
            <a:xfrm>
              <a:off x="881109" y="3460471"/>
              <a:ext cx="2478191" cy="221528"/>
            </a:xfrm>
            <a:custGeom>
              <a:avLst/>
              <a:gdLst/>
              <a:ahLst/>
              <a:cxnLst/>
              <a:rect l="0" t="0" r="0" b="0"/>
              <a:pathLst>
                <a:path w="2478191" h="221528">
                  <a:moveTo>
                    <a:pt x="0" y="73842"/>
                  </a:moveTo>
                  <a:lnTo>
                    <a:pt x="354027" y="73842"/>
                  </a:lnTo>
                  <a:lnTo>
                    <a:pt x="708054" y="177222"/>
                  </a:lnTo>
                  <a:lnTo>
                    <a:pt x="1062082" y="0"/>
                  </a:lnTo>
                  <a:lnTo>
                    <a:pt x="1416109" y="221528"/>
                  </a:lnTo>
                  <a:lnTo>
                    <a:pt x="1770136" y="73842"/>
                  </a:lnTo>
                  <a:lnTo>
                    <a:pt x="2124164" y="206759"/>
                  </a:lnTo>
                  <a:lnTo>
                    <a:pt x="2478191" y="191991"/>
                  </a:lnTo>
                </a:path>
              </a:pathLst>
            </a:custGeom>
            <a:ln w="40651" cap="flat">
              <a:solidFill>
                <a:srgbClr val="000000">
                  <a:alpha val="100000"/>
                </a:srgbClr>
              </a:solidFill>
              <a:prstDash val="solid"/>
              <a:round/>
            </a:ln>
          </p:spPr>
          <p:txBody>
            <a:bodyPr/>
            <a:lstStyle/>
            <a:p>
              <a:endParaRPr/>
            </a:p>
          </p:txBody>
        </p:sp>
        <p:sp>
          <p:nvSpPr>
            <p:cNvPr id="58" name="pl58"/>
            <p:cNvSpPr/>
            <p:nvPr/>
          </p:nvSpPr>
          <p:spPr>
            <a:xfrm>
              <a:off x="881109" y="3460471"/>
              <a:ext cx="2478191" cy="221528"/>
            </a:xfrm>
            <a:custGeom>
              <a:avLst/>
              <a:gdLst/>
              <a:ahLst/>
              <a:cxnLst/>
              <a:rect l="0" t="0" r="0" b="0"/>
              <a:pathLst>
                <a:path w="2478191" h="221528">
                  <a:moveTo>
                    <a:pt x="0" y="73842"/>
                  </a:moveTo>
                  <a:lnTo>
                    <a:pt x="354027" y="73842"/>
                  </a:lnTo>
                  <a:lnTo>
                    <a:pt x="708054" y="177222"/>
                  </a:lnTo>
                  <a:lnTo>
                    <a:pt x="1062082" y="0"/>
                  </a:lnTo>
                  <a:lnTo>
                    <a:pt x="1416109" y="221528"/>
                  </a:lnTo>
                  <a:lnTo>
                    <a:pt x="1770136" y="73842"/>
                  </a:lnTo>
                  <a:lnTo>
                    <a:pt x="2124164" y="206759"/>
                  </a:lnTo>
                  <a:lnTo>
                    <a:pt x="2478191" y="191991"/>
                  </a:lnTo>
                </a:path>
              </a:pathLst>
            </a:custGeom>
            <a:ln w="35231" cap="flat">
              <a:solidFill>
                <a:srgbClr val="1CABE2">
                  <a:alpha val="100000"/>
                </a:srgbClr>
              </a:solidFill>
              <a:prstDash val="solid"/>
              <a:round/>
            </a:ln>
          </p:spPr>
          <p:txBody>
            <a:bodyPr/>
            <a:lstStyle/>
            <a:p>
              <a:endParaRPr/>
            </a:p>
          </p:txBody>
        </p:sp>
        <p:sp>
          <p:nvSpPr>
            <p:cNvPr id="59" name="tx59"/>
            <p:cNvSpPr/>
            <p:nvPr/>
          </p:nvSpPr>
          <p:spPr>
            <a:xfrm>
              <a:off x="820820" y="33541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0" name="tx60"/>
            <p:cNvSpPr/>
            <p:nvPr/>
          </p:nvSpPr>
          <p:spPr>
            <a:xfrm>
              <a:off x="1174847" y="33541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1" name="tx61"/>
            <p:cNvSpPr/>
            <p:nvPr/>
          </p:nvSpPr>
          <p:spPr>
            <a:xfrm>
              <a:off x="1528874" y="34575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62" name="tx62"/>
            <p:cNvSpPr/>
            <p:nvPr/>
          </p:nvSpPr>
          <p:spPr>
            <a:xfrm>
              <a:off x="1882902" y="328167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63" name="tx63"/>
            <p:cNvSpPr/>
            <p:nvPr/>
          </p:nvSpPr>
          <p:spPr>
            <a:xfrm>
              <a:off x="2236929" y="3501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64" name="tx64"/>
            <p:cNvSpPr/>
            <p:nvPr/>
          </p:nvSpPr>
          <p:spPr>
            <a:xfrm>
              <a:off x="2590957" y="33541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65" name="tx65"/>
            <p:cNvSpPr/>
            <p:nvPr/>
          </p:nvSpPr>
          <p:spPr>
            <a:xfrm>
              <a:off x="2944984" y="34871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66" name="tx66"/>
            <p:cNvSpPr/>
            <p:nvPr/>
          </p:nvSpPr>
          <p:spPr>
            <a:xfrm>
              <a:off x="3299011" y="3472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67" name="rc67"/>
            <p:cNvSpPr/>
            <p:nvPr/>
          </p:nvSpPr>
          <p:spPr>
            <a:xfrm>
              <a:off x="757200" y="4433137"/>
              <a:ext cx="2726010" cy="1494577"/>
            </a:xfrm>
            <a:prstGeom prst="rect">
              <a:avLst/>
            </a:prstGeom>
            <a:solidFill>
              <a:srgbClr val="EBEBEB">
                <a:alpha val="100000"/>
              </a:srgbClr>
            </a:solidFill>
          </p:spPr>
          <p:txBody>
            <a:bodyPr/>
            <a:lstStyle/>
            <a:p>
              <a:endParaRPr/>
            </a:p>
          </p:txBody>
        </p:sp>
        <p:sp>
          <p:nvSpPr>
            <p:cNvPr id="68" name="pl68"/>
            <p:cNvSpPr/>
            <p:nvPr/>
          </p:nvSpPr>
          <p:spPr>
            <a:xfrm>
              <a:off x="757200" y="579332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757200" y="542410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70" name="pl70"/>
            <p:cNvSpPr/>
            <p:nvPr/>
          </p:nvSpPr>
          <p:spPr>
            <a:xfrm>
              <a:off x="757200" y="505489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71" name="pl71"/>
            <p:cNvSpPr/>
            <p:nvPr/>
          </p:nvSpPr>
          <p:spPr>
            <a:xfrm>
              <a:off x="757200" y="468567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72" name="pl72"/>
            <p:cNvSpPr/>
            <p:nvPr/>
          </p:nvSpPr>
          <p:spPr>
            <a:xfrm>
              <a:off x="7572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73" name="pl73"/>
            <p:cNvSpPr/>
            <p:nvPr/>
          </p:nvSpPr>
          <p:spPr>
            <a:xfrm>
              <a:off x="757200" y="5608713"/>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757200" y="523950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757200" y="487028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8811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12351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15891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1943192"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22972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81" name="pl81"/>
            <p:cNvSpPr/>
            <p:nvPr/>
          </p:nvSpPr>
          <p:spPr>
            <a:xfrm>
              <a:off x="26512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82" name="pl82"/>
            <p:cNvSpPr/>
            <p:nvPr/>
          </p:nvSpPr>
          <p:spPr>
            <a:xfrm>
              <a:off x="300527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83" name="pl83"/>
            <p:cNvSpPr/>
            <p:nvPr/>
          </p:nvSpPr>
          <p:spPr>
            <a:xfrm>
              <a:off x="33593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84" name="pl84"/>
            <p:cNvSpPr/>
            <p:nvPr/>
          </p:nvSpPr>
          <p:spPr>
            <a:xfrm>
              <a:off x="881109" y="5313342"/>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BEBEBE">
                  <a:alpha val="69803"/>
                </a:srgbClr>
              </a:solidFill>
              <a:prstDash val="solid"/>
              <a:round/>
            </a:ln>
          </p:spPr>
          <p:txBody>
            <a:bodyPr/>
            <a:lstStyle/>
            <a:p>
              <a:endParaRPr/>
            </a:p>
          </p:txBody>
        </p:sp>
        <p:sp>
          <p:nvSpPr>
            <p:cNvPr id="85" name="pl85"/>
            <p:cNvSpPr/>
            <p:nvPr/>
          </p:nvSpPr>
          <p:spPr>
            <a:xfrm>
              <a:off x="881109" y="5667787"/>
              <a:ext cx="2478191" cy="191991"/>
            </a:xfrm>
            <a:custGeom>
              <a:avLst/>
              <a:gdLst/>
              <a:ahLst/>
              <a:cxnLst/>
              <a:rect l="0" t="0" r="0" b="0"/>
              <a:pathLst>
                <a:path w="2478191" h="191991">
                  <a:moveTo>
                    <a:pt x="0" y="88611"/>
                  </a:moveTo>
                  <a:lnTo>
                    <a:pt x="354027" y="118148"/>
                  </a:lnTo>
                  <a:lnTo>
                    <a:pt x="708054" y="132916"/>
                  </a:lnTo>
                  <a:lnTo>
                    <a:pt x="1062082" y="162454"/>
                  </a:lnTo>
                  <a:lnTo>
                    <a:pt x="1416109" y="191991"/>
                  </a:lnTo>
                  <a:lnTo>
                    <a:pt x="1770136" y="88611"/>
                  </a:lnTo>
                  <a:lnTo>
                    <a:pt x="2124164" y="59074"/>
                  </a:lnTo>
                  <a:lnTo>
                    <a:pt x="2478191" y="0"/>
                  </a:lnTo>
                </a:path>
              </a:pathLst>
            </a:custGeom>
            <a:ln w="40651" cap="flat">
              <a:solidFill>
                <a:srgbClr val="BEBEBE">
                  <a:alpha val="69803"/>
                </a:srgbClr>
              </a:solidFill>
              <a:prstDash val="solid"/>
              <a:round/>
            </a:ln>
          </p:spPr>
          <p:txBody>
            <a:bodyPr/>
            <a:lstStyle/>
            <a:p>
              <a:endParaRPr/>
            </a:p>
          </p:txBody>
        </p:sp>
        <p:sp>
          <p:nvSpPr>
            <p:cNvPr id="86" name="pl86"/>
            <p:cNvSpPr/>
            <p:nvPr/>
          </p:nvSpPr>
          <p:spPr>
            <a:xfrm>
              <a:off x="881109" y="5667787"/>
              <a:ext cx="2478191" cy="191991"/>
            </a:xfrm>
            <a:custGeom>
              <a:avLst/>
              <a:gdLst/>
              <a:ahLst/>
              <a:cxnLst/>
              <a:rect l="0" t="0" r="0" b="0"/>
              <a:pathLst>
                <a:path w="2478191" h="191991">
                  <a:moveTo>
                    <a:pt x="0" y="88611"/>
                  </a:moveTo>
                  <a:lnTo>
                    <a:pt x="354027" y="118148"/>
                  </a:lnTo>
                  <a:lnTo>
                    <a:pt x="708054" y="132916"/>
                  </a:lnTo>
                  <a:lnTo>
                    <a:pt x="1062082" y="162454"/>
                  </a:lnTo>
                  <a:lnTo>
                    <a:pt x="1416109" y="191991"/>
                  </a:lnTo>
                  <a:lnTo>
                    <a:pt x="1770136" y="88611"/>
                  </a:lnTo>
                  <a:lnTo>
                    <a:pt x="2124164" y="59074"/>
                  </a:lnTo>
                  <a:lnTo>
                    <a:pt x="2478191" y="0"/>
                  </a:lnTo>
                </a:path>
              </a:pathLst>
            </a:custGeom>
            <a:ln w="35231" cap="flat">
              <a:solidFill>
                <a:srgbClr val="BEBEBE">
                  <a:alpha val="69803"/>
                </a:srgbClr>
              </a:solidFill>
              <a:prstDash val="solid"/>
              <a:round/>
            </a:ln>
          </p:spPr>
          <p:txBody>
            <a:bodyPr/>
            <a:lstStyle/>
            <a:p>
              <a:endParaRPr/>
            </a:p>
          </p:txBody>
        </p:sp>
        <p:sp>
          <p:nvSpPr>
            <p:cNvPr id="87" name="pl87"/>
            <p:cNvSpPr/>
            <p:nvPr/>
          </p:nvSpPr>
          <p:spPr>
            <a:xfrm>
              <a:off x="881109" y="5313342"/>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6B6B6B">
                  <a:alpha val="100000"/>
                </a:srgbClr>
              </a:solidFill>
              <a:prstDash val="solid"/>
              <a:round/>
            </a:ln>
          </p:spPr>
          <p:txBody>
            <a:bodyPr/>
            <a:lstStyle/>
            <a:p>
              <a:endParaRPr/>
            </a:p>
          </p:txBody>
        </p:sp>
        <p:sp>
          <p:nvSpPr>
            <p:cNvPr id="88" name="pl88"/>
            <p:cNvSpPr/>
            <p:nvPr/>
          </p:nvSpPr>
          <p:spPr>
            <a:xfrm>
              <a:off x="881109" y="5667787"/>
              <a:ext cx="2478191" cy="191991"/>
            </a:xfrm>
            <a:custGeom>
              <a:avLst/>
              <a:gdLst/>
              <a:ahLst/>
              <a:cxnLst/>
              <a:rect l="0" t="0" r="0" b="0"/>
              <a:pathLst>
                <a:path w="2478191" h="191991">
                  <a:moveTo>
                    <a:pt x="0" y="88611"/>
                  </a:moveTo>
                  <a:lnTo>
                    <a:pt x="354027" y="118148"/>
                  </a:lnTo>
                  <a:lnTo>
                    <a:pt x="708054" y="132916"/>
                  </a:lnTo>
                  <a:lnTo>
                    <a:pt x="1062082" y="162454"/>
                  </a:lnTo>
                  <a:lnTo>
                    <a:pt x="1416109" y="191991"/>
                  </a:lnTo>
                  <a:lnTo>
                    <a:pt x="1770136" y="88611"/>
                  </a:lnTo>
                  <a:lnTo>
                    <a:pt x="2124164" y="59074"/>
                  </a:lnTo>
                  <a:lnTo>
                    <a:pt x="2478191" y="0"/>
                  </a:lnTo>
                </a:path>
              </a:pathLst>
            </a:custGeom>
            <a:ln w="40651" cap="flat">
              <a:solidFill>
                <a:srgbClr val="000000">
                  <a:alpha val="100000"/>
                </a:srgbClr>
              </a:solidFill>
              <a:prstDash val="solid"/>
              <a:round/>
            </a:ln>
          </p:spPr>
          <p:txBody>
            <a:bodyPr/>
            <a:lstStyle/>
            <a:p>
              <a:endParaRPr/>
            </a:p>
          </p:txBody>
        </p:sp>
        <p:sp>
          <p:nvSpPr>
            <p:cNvPr id="89" name="pl89"/>
            <p:cNvSpPr/>
            <p:nvPr/>
          </p:nvSpPr>
          <p:spPr>
            <a:xfrm>
              <a:off x="881109" y="5667787"/>
              <a:ext cx="2478191" cy="191991"/>
            </a:xfrm>
            <a:custGeom>
              <a:avLst/>
              <a:gdLst/>
              <a:ahLst/>
              <a:cxnLst/>
              <a:rect l="0" t="0" r="0" b="0"/>
              <a:pathLst>
                <a:path w="2478191" h="191991">
                  <a:moveTo>
                    <a:pt x="0" y="88611"/>
                  </a:moveTo>
                  <a:lnTo>
                    <a:pt x="354027" y="118148"/>
                  </a:lnTo>
                  <a:lnTo>
                    <a:pt x="708054" y="132916"/>
                  </a:lnTo>
                  <a:lnTo>
                    <a:pt x="1062082" y="162454"/>
                  </a:lnTo>
                  <a:lnTo>
                    <a:pt x="1416109" y="191991"/>
                  </a:lnTo>
                  <a:lnTo>
                    <a:pt x="1770136" y="88611"/>
                  </a:lnTo>
                  <a:lnTo>
                    <a:pt x="2124164" y="59074"/>
                  </a:lnTo>
                  <a:lnTo>
                    <a:pt x="2478191" y="0"/>
                  </a:lnTo>
                </a:path>
              </a:pathLst>
            </a:custGeom>
            <a:ln w="35231" cap="flat">
              <a:solidFill>
                <a:srgbClr val="1CABE2">
                  <a:alpha val="100000"/>
                </a:srgbClr>
              </a:solidFill>
              <a:prstDash val="solid"/>
              <a:round/>
            </a:ln>
          </p:spPr>
          <p:txBody>
            <a:bodyPr/>
            <a:lstStyle/>
            <a:p>
              <a:endParaRPr/>
            </a:p>
          </p:txBody>
        </p:sp>
        <p:sp>
          <p:nvSpPr>
            <p:cNvPr id="90" name="tx90"/>
            <p:cNvSpPr/>
            <p:nvPr/>
          </p:nvSpPr>
          <p:spPr>
            <a:xfrm>
              <a:off x="820820" y="5576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91" name="tx91"/>
            <p:cNvSpPr/>
            <p:nvPr/>
          </p:nvSpPr>
          <p:spPr>
            <a:xfrm>
              <a:off x="1174847" y="560576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38</a:t>
              </a:r>
            </a:p>
          </p:txBody>
        </p:sp>
        <p:sp>
          <p:nvSpPr>
            <p:cNvPr id="92" name="tx92"/>
            <p:cNvSpPr/>
            <p:nvPr/>
          </p:nvSpPr>
          <p:spPr>
            <a:xfrm>
              <a:off x="1528874" y="56205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93" name="tx93"/>
            <p:cNvSpPr/>
            <p:nvPr/>
          </p:nvSpPr>
          <p:spPr>
            <a:xfrm>
              <a:off x="1882902" y="56500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94" name="tx94"/>
            <p:cNvSpPr/>
            <p:nvPr/>
          </p:nvSpPr>
          <p:spPr>
            <a:xfrm>
              <a:off x="2236929" y="56796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95" name="tx95"/>
            <p:cNvSpPr/>
            <p:nvPr/>
          </p:nvSpPr>
          <p:spPr>
            <a:xfrm>
              <a:off x="2590957" y="55762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96" name="tx96"/>
            <p:cNvSpPr/>
            <p:nvPr/>
          </p:nvSpPr>
          <p:spPr>
            <a:xfrm>
              <a:off x="2944984" y="554806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97" name="tx97"/>
            <p:cNvSpPr/>
            <p:nvPr/>
          </p:nvSpPr>
          <p:spPr>
            <a:xfrm>
              <a:off x="3299011" y="54876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98" name="rc98"/>
            <p:cNvSpPr/>
            <p:nvPr/>
          </p:nvSpPr>
          <p:spPr>
            <a:xfrm>
              <a:off x="3552800" y="875080"/>
              <a:ext cx="2726010" cy="1494577"/>
            </a:xfrm>
            <a:prstGeom prst="rect">
              <a:avLst/>
            </a:prstGeom>
            <a:solidFill>
              <a:srgbClr val="EBEBEB">
                <a:alpha val="100000"/>
              </a:srgbClr>
            </a:solidFill>
          </p:spPr>
          <p:txBody>
            <a:bodyPr/>
            <a:lstStyle/>
            <a:p>
              <a:endParaRPr/>
            </a:p>
          </p:txBody>
        </p:sp>
        <p:sp>
          <p:nvSpPr>
            <p:cNvPr id="99" name="pl99"/>
            <p:cNvSpPr/>
            <p:nvPr/>
          </p:nvSpPr>
          <p:spPr>
            <a:xfrm>
              <a:off x="3552800" y="223526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0" name="pl100"/>
            <p:cNvSpPr/>
            <p:nvPr/>
          </p:nvSpPr>
          <p:spPr>
            <a:xfrm>
              <a:off x="3552800" y="186604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1" name="pl101"/>
            <p:cNvSpPr/>
            <p:nvPr/>
          </p:nvSpPr>
          <p:spPr>
            <a:xfrm>
              <a:off x="3552800" y="149683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2" name="pl102"/>
            <p:cNvSpPr/>
            <p:nvPr/>
          </p:nvSpPr>
          <p:spPr>
            <a:xfrm>
              <a:off x="3552800" y="112762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3" name="pl103"/>
            <p:cNvSpPr/>
            <p:nvPr/>
          </p:nvSpPr>
          <p:spPr>
            <a:xfrm>
              <a:off x="35528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04" name="pl104"/>
            <p:cNvSpPr/>
            <p:nvPr/>
          </p:nvSpPr>
          <p:spPr>
            <a:xfrm>
              <a:off x="3552800" y="205065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3552800" y="1681443"/>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3552800" y="131222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36767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40307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43847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473879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11" name="pl111"/>
            <p:cNvSpPr/>
            <p:nvPr/>
          </p:nvSpPr>
          <p:spPr>
            <a:xfrm>
              <a:off x="50928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12" name="pl112"/>
            <p:cNvSpPr/>
            <p:nvPr/>
          </p:nvSpPr>
          <p:spPr>
            <a:xfrm>
              <a:off x="54468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13" name="pl113"/>
            <p:cNvSpPr/>
            <p:nvPr/>
          </p:nvSpPr>
          <p:spPr>
            <a:xfrm>
              <a:off x="580087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14" name="pl114"/>
            <p:cNvSpPr/>
            <p:nvPr/>
          </p:nvSpPr>
          <p:spPr>
            <a:xfrm>
              <a:off x="61549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15" name="pl115"/>
            <p:cNvSpPr/>
            <p:nvPr/>
          </p:nvSpPr>
          <p:spPr>
            <a:xfrm>
              <a:off x="3676709" y="1755285"/>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BEBEBE">
                  <a:alpha val="69803"/>
                </a:srgbClr>
              </a:solidFill>
              <a:prstDash val="solid"/>
              <a:round/>
            </a:ln>
          </p:spPr>
          <p:txBody>
            <a:bodyPr/>
            <a:lstStyle/>
            <a:p>
              <a:endParaRPr/>
            </a:p>
          </p:txBody>
        </p:sp>
        <p:sp>
          <p:nvSpPr>
            <p:cNvPr id="116" name="pl116"/>
            <p:cNvSpPr/>
            <p:nvPr/>
          </p:nvSpPr>
          <p:spPr>
            <a:xfrm>
              <a:off x="3676709" y="1563294"/>
              <a:ext cx="2478191" cy="236296"/>
            </a:xfrm>
            <a:custGeom>
              <a:avLst/>
              <a:gdLst/>
              <a:ahLst/>
              <a:cxnLst/>
              <a:rect l="0" t="0" r="0" b="0"/>
              <a:pathLst>
                <a:path w="2478191" h="236296">
                  <a:moveTo>
                    <a:pt x="0" y="221528"/>
                  </a:moveTo>
                  <a:lnTo>
                    <a:pt x="354027" y="236296"/>
                  </a:lnTo>
                  <a:lnTo>
                    <a:pt x="708054" y="221528"/>
                  </a:lnTo>
                  <a:lnTo>
                    <a:pt x="1062082" y="177222"/>
                  </a:lnTo>
                  <a:lnTo>
                    <a:pt x="1416109" y="177222"/>
                  </a:lnTo>
                  <a:lnTo>
                    <a:pt x="1770136" y="118148"/>
                  </a:lnTo>
                  <a:lnTo>
                    <a:pt x="2124164" y="88611"/>
                  </a:lnTo>
                  <a:lnTo>
                    <a:pt x="2478191" y="0"/>
                  </a:lnTo>
                </a:path>
              </a:pathLst>
            </a:custGeom>
            <a:ln w="40651" cap="flat">
              <a:solidFill>
                <a:srgbClr val="BEBEBE">
                  <a:alpha val="69803"/>
                </a:srgbClr>
              </a:solidFill>
              <a:prstDash val="solid"/>
              <a:round/>
            </a:ln>
          </p:spPr>
          <p:txBody>
            <a:bodyPr/>
            <a:lstStyle/>
            <a:p>
              <a:endParaRPr/>
            </a:p>
          </p:txBody>
        </p:sp>
        <p:sp>
          <p:nvSpPr>
            <p:cNvPr id="117" name="pl117"/>
            <p:cNvSpPr/>
            <p:nvPr/>
          </p:nvSpPr>
          <p:spPr>
            <a:xfrm>
              <a:off x="3676709" y="1563294"/>
              <a:ext cx="2478191" cy="236296"/>
            </a:xfrm>
            <a:custGeom>
              <a:avLst/>
              <a:gdLst/>
              <a:ahLst/>
              <a:cxnLst/>
              <a:rect l="0" t="0" r="0" b="0"/>
              <a:pathLst>
                <a:path w="2478191" h="236296">
                  <a:moveTo>
                    <a:pt x="0" y="221528"/>
                  </a:moveTo>
                  <a:lnTo>
                    <a:pt x="354027" y="236296"/>
                  </a:lnTo>
                  <a:lnTo>
                    <a:pt x="708054" y="221528"/>
                  </a:lnTo>
                  <a:lnTo>
                    <a:pt x="1062082" y="177222"/>
                  </a:lnTo>
                  <a:lnTo>
                    <a:pt x="1416109" y="177222"/>
                  </a:lnTo>
                  <a:lnTo>
                    <a:pt x="1770136" y="118148"/>
                  </a:lnTo>
                  <a:lnTo>
                    <a:pt x="2124164" y="88611"/>
                  </a:lnTo>
                  <a:lnTo>
                    <a:pt x="2478191" y="0"/>
                  </a:lnTo>
                </a:path>
              </a:pathLst>
            </a:custGeom>
            <a:ln w="35231" cap="flat">
              <a:solidFill>
                <a:srgbClr val="BEBEBE">
                  <a:alpha val="69803"/>
                </a:srgbClr>
              </a:solidFill>
              <a:prstDash val="solid"/>
              <a:round/>
            </a:ln>
          </p:spPr>
          <p:txBody>
            <a:bodyPr/>
            <a:lstStyle/>
            <a:p>
              <a:endParaRPr/>
            </a:p>
          </p:txBody>
        </p:sp>
        <p:sp>
          <p:nvSpPr>
            <p:cNvPr id="118" name="pl118"/>
            <p:cNvSpPr/>
            <p:nvPr/>
          </p:nvSpPr>
          <p:spPr>
            <a:xfrm>
              <a:off x="3676709" y="1755285"/>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6B6B6B">
                  <a:alpha val="100000"/>
                </a:srgbClr>
              </a:solidFill>
              <a:prstDash val="solid"/>
              <a:round/>
            </a:ln>
          </p:spPr>
          <p:txBody>
            <a:bodyPr/>
            <a:lstStyle/>
            <a:p>
              <a:endParaRPr/>
            </a:p>
          </p:txBody>
        </p:sp>
        <p:sp>
          <p:nvSpPr>
            <p:cNvPr id="119" name="pl119"/>
            <p:cNvSpPr/>
            <p:nvPr/>
          </p:nvSpPr>
          <p:spPr>
            <a:xfrm>
              <a:off x="3676709" y="1563294"/>
              <a:ext cx="2478191" cy="236296"/>
            </a:xfrm>
            <a:custGeom>
              <a:avLst/>
              <a:gdLst/>
              <a:ahLst/>
              <a:cxnLst/>
              <a:rect l="0" t="0" r="0" b="0"/>
              <a:pathLst>
                <a:path w="2478191" h="236296">
                  <a:moveTo>
                    <a:pt x="0" y="221528"/>
                  </a:moveTo>
                  <a:lnTo>
                    <a:pt x="354027" y="236296"/>
                  </a:lnTo>
                  <a:lnTo>
                    <a:pt x="708054" y="221528"/>
                  </a:lnTo>
                  <a:lnTo>
                    <a:pt x="1062082" y="177222"/>
                  </a:lnTo>
                  <a:lnTo>
                    <a:pt x="1416109" y="177222"/>
                  </a:lnTo>
                  <a:lnTo>
                    <a:pt x="1770136" y="118148"/>
                  </a:lnTo>
                  <a:lnTo>
                    <a:pt x="2124164" y="88611"/>
                  </a:lnTo>
                  <a:lnTo>
                    <a:pt x="2478191" y="0"/>
                  </a:lnTo>
                </a:path>
              </a:pathLst>
            </a:custGeom>
            <a:ln w="40651" cap="flat">
              <a:solidFill>
                <a:srgbClr val="000000">
                  <a:alpha val="100000"/>
                </a:srgbClr>
              </a:solidFill>
              <a:prstDash val="solid"/>
              <a:round/>
            </a:ln>
          </p:spPr>
          <p:txBody>
            <a:bodyPr/>
            <a:lstStyle/>
            <a:p>
              <a:endParaRPr/>
            </a:p>
          </p:txBody>
        </p:sp>
        <p:sp>
          <p:nvSpPr>
            <p:cNvPr id="120" name="pl120"/>
            <p:cNvSpPr/>
            <p:nvPr/>
          </p:nvSpPr>
          <p:spPr>
            <a:xfrm>
              <a:off x="3676709" y="1563294"/>
              <a:ext cx="2478191" cy="236296"/>
            </a:xfrm>
            <a:custGeom>
              <a:avLst/>
              <a:gdLst/>
              <a:ahLst/>
              <a:cxnLst/>
              <a:rect l="0" t="0" r="0" b="0"/>
              <a:pathLst>
                <a:path w="2478191" h="236296">
                  <a:moveTo>
                    <a:pt x="0" y="221528"/>
                  </a:moveTo>
                  <a:lnTo>
                    <a:pt x="354027" y="236296"/>
                  </a:lnTo>
                  <a:lnTo>
                    <a:pt x="708054" y="221528"/>
                  </a:lnTo>
                  <a:lnTo>
                    <a:pt x="1062082" y="177222"/>
                  </a:lnTo>
                  <a:lnTo>
                    <a:pt x="1416109" y="177222"/>
                  </a:lnTo>
                  <a:lnTo>
                    <a:pt x="1770136" y="118148"/>
                  </a:lnTo>
                  <a:lnTo>
                    <a:pt x="2124164" y="88611"/>
                  </a:lnTo>
                  <a:lnTo>
                    <a:pt x="2478191" y="0"/>
                  </a:lnTo>
                </a:path>
              </a:pathLst>
            </a:custGeom>
            <a:ln w="35231" cap="flat">
              <a:solidFill>
                <a:srgbClr val="1CABE2">
                  <a:alpha val="100000"/>
                </a:srgbClr>
              </a:solidFill>
              <a:prstDash val="solid"/>
              <a:round/>
            </a:ln>
          </p:spPr>
          <p:txBody>
            <a:bodyPr/>
            <a:lstStyle/>
            <a:p>
              <a:endParaRPr/>
            </a:p>
          </p:txBody>
        </p:sp>
        <p:sp>
          <p:nvSpPr>
            <p:cNvPr id="121" name="tx121"/>
            <p:cNvSpPr/>
            <p:nvPr/>
          </p:nvSpPr>
          <p:spPr>
            <a:xfrm>
              <a:off x="3616420" y="16047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2" name="tx122"/>
            <p:cNvSpPr/>
            <p:nvPr/>
          </p:nvSpPr>
          <p:spPr>
            <a:xfrm>
              <a:off x="3970447" y="16194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23" name="tx123"/>
            <p:cNvSpPr/>
            <p:nvPr/>
          </p:nvSpPr>
          <p:spPr>
            <a:xfrm>
              <a:off x="4324474" y="16047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24" name="tx124"/>
            <p:cNvSpPr/>
            <p:nvPr/>
          </p:nvSpPr>
          <p:spPr>
            <a:xfrm>
              <a:off x="4678502" y="15617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5" name="tx125"/>
            <p:cNvSpPr/>
            <p:nvPr/>
          </p:nvSpPr>
          <p:spPr>
            <a:xfrm>
              <a:off x="5032529" y="156172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26" name="tx126"/>
            <p:cNvSpPr/>
            <p:nvPr/>
          </p:nvSpPr>
          <p:spPr>
            <a:xfrm>
              <a:off x="5386557" y="15026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127" name="tx127"/>
            <p:cNvSpPr/>
            <p:nvPr/>
          </p:nvSpPr>
          <p:spPr>
            <a:xfrm>
              <a:off x="5740584" y="147443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128" name="tx128"/>
            <p:cNvSpPr/>
            <p:nvPr/>
          </p:nvSpPr>
          <p:spPr>
            <a:xfrm>
              <a:off x="6094611" y="138312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129" name="rc129"/>
            <p:cNvSpPr/>
            <p:nvPr/>
          </p:nvSpPr>
          <p:spPr>
            <a:xfrm>
              <a:off x="3552800" y="2654108"/>
              <a:ext cx="2726010" cy="1494577"/>
            </a:xfrm>
            <a:prstGeom prst="rect">
              <a:avLst/>
            </a:prstGeom>
            <a:solidFill>
              <a:srgbClr val="EBEBEB">
                <a:alpha val="100000"/>
              </a:srgbClr>
            </a:solidFill>
          </p:spPr>
          <p:txBody>
            <a:bodyPr/>
            <a:lstStyle/>
            <a:p>
              <a:endParaRPr/>
            </a:p>
          </p:txBody>
        </p:sp>
        <p:sp>
          <p:nvSpPr>
            <p:cNvPr id="130" name="pl130"/>
            <p:cNvSpPr/>
            <p:nvPr/>
          </p:nvSpPr>
          <p:spPr>
            <a:xfrm>
              <a:off x="3552800" y="401429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31" name="pl131"/>
            <p:cNvSpPr/>
            <p:nvPr/>
          </p:nvSpPr>
          <p:spPr>
            <a:xfrm>
              <a:off x="3552800" y="3645078"/>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32" name="pl132"/>
            <p:cNvSpPr/>
            <p:nvPr/>
          </p:nvSpPr>
          <p:spPr>
            <a:xfrm>
              <a:off x="3552800" y="327586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33" name="pl133"/>
            <p:cNvSpPr/>
            <p:nvPr/>
          </p:nvSpPr>
          <p:spPr>
            <a:xfrm>
              <a:off x="3552800" y="290665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34" name="pl134"/>
            <p:cNvSpPr/>
            <p:nvPr/>
          </p:nvSpPr>
          <p:spPr>
            <a:xfrm>
              <a:off x="35528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35" name="pl135"/>
            <p:cNvSpPr/>
            <p:nvPr/>
          </p:nvSpPr>
          <p:spPr>
            <a:xfrm>
              <a:off x="3552800" y="3829685"/>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3552800" y="3460471"/>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3552800" y="309125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36767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40307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43847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1" name="pl141"/>
            <p:cNvSpPr/>
            <p:nvPr/>
          </p:nvSpPr>
          <p:spPr>
            <a:xfrm>
              <a:off x="473879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2" name="pl142"/>
            <p:cNvSpPr/>
            <p:nvPr/>
          </p:nvSpPr>
          <p:spPr>
            <a:xfrm>
              <a:off x="50928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3" name="pl143"/>
            <p:cNvSpPr/>
            <p:nvPr/>
          </p:nvSpPr>
          <p:spPr>
            <a:xfrm>
              <a:off x="54468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4" name="pl144"/>
            <p:cNvSpPr/>
            <p:nvPr/>
          </p:nvSpPr>
          <p:spPr>
            <a:xfrm>
              <a:off x="580087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5" name="pl145"/>
            <p:cNvSpPr/>
            <p:nvPr/>
          </p:nvSpPr>
          <p:spPr>
            <a:xfrm>
              <a:off x="61549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46" name="pl146"/>
            <p:cNvSpPr/>
            <p:nvPr/>
          </p:nvSpPr>
          <p:spPr>
            <a:xfrm>
              <a:off x="3676709" y="3534314"/>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BEBEBE">
                  <a:alpha val="69803"/>
                </a:srgbClr>
              </a:solidFill>
              <a:prstDash val="solid"/>
              <a:round/>
            </a:ln>
          </p:spPr>
          <p:txBody>
            <a:bodyPr/>
            <a:lstStyle/>
            <a:p>
              <a:endParaRPr/>
            </a:p>
          </p:txBody>
        </p:sp>
        <p:sp>
          <p:nvSpPr>
            <p:cNvPr id="147" name="pl147"/>
            <p:cNvSpPr/>
            <p:nvPr/>
          </p:nvSpPr>
          <p:spPr>
            <a:xfrm>
              <a:off x="3676709" y="3416165"/>
              <a:ext cx="2478191" cy="280602"/>
            </a:xfrm>
            <a:custGeom>
              <a:avLst/>
              <a:gdLst/>
              <a:ahLst/>
              <a:cxnLst/>
              <a:rect l="0" t="0" r="0" b="0"/>
              <a:pathLst>
                <a:path w="2478191" h="280602">
                  <a:moveTo>
                    <a:pt x="0" y="280602"/>
                  </a:moveTo>
                  <a:lnTo>
                    <a:pt x="354027" y="236296"/>
                  </a:lnTo>
                  <a:lnTo>
                    <a:pt x="708054" y="206759"/>
                  </a:lnTo>
                  <a:lnTo>
                    <a:pt x="1062082" y="162454"/>
                  </a:lnTo>
                  <a:lnTo>
                    <a:pt x="1416109" y="118148"/>
                  </a:lnTo>
                  <a:lnTo>
                    <a:pt x="1770136" y="59074"/>
                  </a:lnTo>
                  <a:lnTo>
                    <a:pt x="2124164" y="147685"/>
                  </a:lnTo>
                  <a:lnTo>
                    <a:pt x="2478191" y="0"/>
                  </a:lnTo>
                </a:path>
              </a:pathLst>
            </a:custGeom>
            <a:ln w="40651" cap="flat">
              <a:solidFill>
                <a:srgbClr val="BEBEBE">
                  <a:alpha val="69803"/>
                </a:srgbClr>
              </a:solidFill>
              <a:prstDash val="solid"/>
              <a:round/>
            </a:ln>
          </p:spPr>
          <p:txBody>
            <a:bodyPr/>
            <a:lstStyle/>
            <a:p>
              <a:endParaRPr/>
            </a:p>
          </p:txBody>
        </p:sp>
        <p:sp>
          <p:nvSpPr>
            <p:cNvPr id="148" name="pl148"/>
            <p:cNvSpPr/>
            <p:nvPr/>
          </p:nvSpPr>
          <p:spPr>
            <a:xfrm>
              <a:off x="3676709" y="3416165"/>
              <a:ext cx="2478191" cy="280602"/>
            </a:xfrm>
            <a:custGeom>
              <a:avLst/>
              <a:gdLst/>
              <a:ahLst/>
              <a:cxnLst/>
              <a:rect l="0" t="0" r="0" b="0"/>
              <a:pathLst>
                <a:path w="2478191" h="280602">
                  <a:moveTo>
                    <a:pt x="0" y="280602"/>
                  </a:moveTo>
                  <a:lnTo>
                    <a:pt x="354027" y="236296"/>
                  </a:lnTo>
                  <a:lnTo>
                    <a:pt x="708054" y="206759"/>
                  </a:lnTo>
                  <a:lnTo>
                    <a:pt x="1062082" y="162454"/>
                  </a:lnTo>
                  <a:lnTo>
                    <a:pt x="1416109" y="118148"/>
                  </a:lnTo>
                  <a:lnTo>
                    <a:pt x="1770136" y="59074"/>
                  </a:lnTo>
                  <a:lnTo>
                    <a:pt x="2124164" y="147685"/>
                  </a:lnTo>
                  <a:lnTo>
                    <a:pt x="2478191" y="0"/>
                  </a:lnTo>
                </a:path>
              </a:pathLst>
            </a:custGeom>
            <a:ln w="35231" cap="flat">
              <a:solidFill>
                <a:srgbClr val="BEBEBE">
                  <a:alpha val="69803"/>
                </a:srgbClr>
              </a:solidFill>
              <a:prstDash val="solid"/>
              <a:round/>
            </a:ln>
          </p:spPr>
          <p:txBody>
            <a:bodyPr/>
            <a:lstStyle/>
            <a:p>
              <a:endParaRPr/>
            </a:p>
          </p:txBody>
        </p:sp>
        <p:sp>
          <p:nvSpPr>
            <p:cNvPr id="149" name="pl149"/>
            <p:cNvSpPr/>
            <p:nvPr/>
          </p:nvSpPr>
          <p:spPr>
            <a:xfrm>
              <a:off x="3676709" y="3534314"/>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6B6B6B">
                  <a:alpha val="100000"/>
                </a:srgbClr>
              </a:solidFill>
              <a:prstDash val="solid"/>
              <a:round/>
            </a:ln>
          </p:spPr>
          <p:txBody>
            <a:bodyPr/>
            <a:lstStyle/>
            <a:p>
              <a:endParaRPr/>
            </a:p>
          </p:txBody>
        </p:sp>
        <p:sp>
          <p:nvSpPr>
            <p:cNvPr id="150" name="pl150"/>
            <p:cNvSpPr/>
            <p:nvPr/>
          </p:nvSpPr>
          <p:spPr>
            <a:xfrm>
              <a:off x="3676709" y="3416165"/>
              <a:ext cx="2478191" cy="280602"/>
            </a:xfrm>
            <a:custGeom>
              <a:avLst/>
              <a:gdLst/>
              <a:ahLst/>
              <a:cxnLst/>
              <a:rect l="0" t="0" r="0" b="0"/>
              <a:pathLst>
                <a:path w="2478191" h="280602">
                  <a:moveTo>
                    <a:pt x="0" y="280602"/>
                  </a:moveTo>
                  <a:lnTo>
                    <a:pt x="354027" y="236296"/>
                  </a:lnTo>
                  <a:lnTo>
                    <a:pt x="708054" y="206759"/>
                  </a:lnTo>
                  <a:lnTo>
                    <a:pt x="1062082" y="162454"/>
                  </a:lnTo>
                  <a:lnTo>
                    <a:pt x="1416109" y="118148"/>
                  </a:lnTo>
                  <a:lnTo>
                    <a:pt x="1770136" y="59074"/>
                  </a:lnTo>
                  <a:lnTo>
                    <a:pt x="2124164" y="147685"/>
                  </a:lnTo>
                  <a:lnTo>
                    <a:pt x="2478191" y="0"/>
                  </a:lnTo>
                </a:path>
              </a:pathLst>
            </a:custGeom>
            <a:ln w="40651" cap="flat">
              <a:solidFill>
                <a:srgbClr val="000000">
                  <a:alpha val="100000"/>
                </a:srgbClr>
              </a:solidFill>
              <a:prstDash val="solid"/>
              <a:round/>
            </a:ln>
          </p:spPr>
          <p:txBody>
            <a:bodyPr/>
            <a:lstStyle/>
            <a:p>
              <a:endParaRPr/>
            </a:p>
          </p:txBody>
        </p:sp>
        <p:sp>
          <p:nvSpPr>
            <p:cNvPr id="151" name="pl151"/>
            <p:cNvSpPr/>
            <p:nvPr/>
          </p:nvSpPr>
          <p:spPr>
            <a:xfrm>
              <a:off x="3676709" y="3416165"/>
              <a:ext cx="2478191" cy="280602"/>
            </a:xfrm>
            <a:custGeom>
              <a:avLst/>
              <a:gdLst/>
              <a:ahLst/>
              <a:cxnLst/>
              <a:rect l="0" t="0" r="0" b="0"/>
              <a:pathLst>
                <a:path w="2478191" h="280602">
                  <a:moveTo>
                    <a:pt x="0" y="280602"/>
                  </a:moveTo>
                  <a:lnTo>
                    <a:pt x="354027" y="236296"/>
                  </a:lnTo>
                  <a:lnTo>
                    <a:pt x="708054" y="206759"/>
                  </a:lnTo>
                  <a:lnTo>
                    <a:pt x="1062082" y="162454"/>
                  </a:lnTo>
                  <a:lnTo>
                    <a:pt x="1416109" y="118148"/>
                  </a:lnTo>
                  <a:lnTo>
                    <a:pt x="1770136" y="59074"/>
                  </a:lnTo>
                  <a:lnTo>
                    <a:pt x="2124164" y="147685"/>
                  </a:lnTo>
                  <a:lnTo>
                    <a:pt x="2478191" y="0"/>
                  </a:lnTo>
                </a:path>
              </a:pathLst>
            </a:custGeom>
            <a:ln w="35231" cap="flat">
              <a:solidFill>
                <a:srgbClr val="1CABE2">
                  <a:alpha val="100000"/>
                </a:srgbClr>
              </a:solidFill>
              <a:prstDash val="solid"/>
              <a:round/>
            </a:ln>
          </p:spPr>
          <p:txBody>
            <a:bodyPr/>
            <a:lstStyle/>
            <a:p>
              <a:endParaRPr/>
            </a:p>
          </p:txBody>
        </p:sp>
        <p:sp>
          <p:nvSpPr>
            <p:cNvPr id="152" name="tx152"/>
            <p:cNvSpPr/>
            <p:nvPr/>
          </p:nvSpPr>
          <p:spPr>
            <a:xfrm>
              <a:off x="3616420" y="3516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53" name="tx153"/>
            <p:cNvSpPr/>
            <p:nvPr/>
          </p:nvSpPr>
          <p:spPr>
            <a:xfrm>
              <a:off x="3970447" y="34723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154" name="tx154"/>
            <p:cNvSpPr/>
            <p:nvPr/>
          </p:nvSpPr>
          <p:spPr>
            <a:xfrm>
              <a:off x="4324474" y="34428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55" name="tx155"/>
            <p:cNvSpPr/>
            <p:nvPr/>
          </p:nvSpPr>
          <p:spPr>
            <a:xfrm>
              <a:off x="4678502" y="339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56" name="tx156"/>
            <p:cNvSpPr/>
            <p:nvPr/>
          </p:nvSpPr>
          <p:spPr>
            <a:xfrm>
              <a:off x="5032529" y="33541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57" name="tx157"/>
            <p:cNvSpPr/>
            <p:nvPr/>
          </p:nvSpPr>
          <p:spPr>
            <a:xfrm>
              <a:off x="5386557" y="329676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158" name="tx158"/>
            <p:cNvSpPr/>
            <p:nvPr/>
          </p:nvSpPr>
          <p:spPr>
            <a:xfrm>
              <a:off x="5740584" y="33837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159" name="tx159"/>
            <p:cNvSpPr/>
            <p:nvPr/>
          </p:nvSpPr>
          <p:spPr>
            <a:xfrm>
              <a:off x="6094611" y="32360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60" name="rc160"/>
            <p:cNvSpPr/>
            <p:nvPr/>
          </p:nvSpPr>
          <p:spPr>
            <a:xfrm>
              <a:off x="3552800" y="4433137"/>
              <a:ext cx="2726010" cy="1494577"/>
            </a:xfrm>
            <a:prstGeom prst="rect">
              <a:avLst/>
            </a:prstGeom>
            <a:solidFill>
              <a:srgbClr val="EBEBEB">
                <a:alpha val="100000"/>
              </a:srgbClr>
            </a:solidFill>
          </p:spPr>
          <p:txBody>
            <a:bodyPr/>
            <a:lstStyle/>
            <a:p>
              <a:endParaRPr/>
            </a:p>
          </p:txBody>
        </p:sp>
        <p:sp>
          <p:nvSpPr>
            <p:cNvPr id="161" name="pl161"/>
            <p:cNvSpPr/>
            <p:nvPr/>
          </p:nvSpPr>
          <p:spPr>
            <a:xfrm>
              <a:off x="3552800" y="579332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62" name="pl162"/>
            <p:cNvSpPr/>
            <p:nvPr/>
          </p:nvSpPr>
          <p:spPr>
            <a:xfrm>
              <a:off x="3552800" y="542410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63" name="pl163"/>
            <p:cNvSpPr/>
            <p:nvPr/>
          </p:nvSpPr>
          <p:spPr>
            <a:xfrm>
              <a:off x="3552800" y="505489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64" name="pl164"/>
            <p:cNvSpPr/>
            <p:nvPr/>
          </p:nvSpPr>
          <p:spPr>
            <a:xfrm>
              <a:off x="3552800" y="468567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65" name="pl165"/>
            <p:cNvSpPr/>
            <p:nvPr/>
          </p:nvSpPr>
          <p:spPr>
            <a:xfrm>
              <a:off x="35528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66" name="pl166"/>
            <p:cNvSpPr/>
            <p:nvPr/>
          </p:nvSpPr>
          <p:spPr>
            <a:xfrm>
              <a:off x="3552800" y="5608713"/>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3552800" y="523950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3552800" y="487028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36767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40307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1" name="pl171"/>
            <p:cNvSpPr/>
            <p:nvPr/>
          </p:nvSpPr>
          <p:spPr>
            <a:xfrm>
              <a:off x="43847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2" name="pl172"/>
            <p:cNvSpPr/>
            <p:nvPr/>
          </p:nvSpPr>
          <p:spPr>
            <a:xfrm>
              <a:off x="473879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3" name="pl173"/>
            <p:cNvSpPr/>
            <p:nvPr/>
          </p:nvSpPr>
          <p:spPr>
            <a:xfrm>
              <a:off x="50928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4" name="pl174"/>
            <p:cNvSpPr/>
            <p:nvPr/>
          </p:nvSpPr>
          <p:spPr>
            <a:xfrm>
              <a:off x="54468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5" name="pl175"/>
            <p:cNvSpPr/>
            <p:nvPr/>
          </p:nvSpPr>
          <p:spPr>
            <a:xfrm>
              <a:off x="580087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6" name="pl176"/>
            <p:cNvSpPr/>
            <p:nvPr/>
          </p:nvSpPr>
          <p:spPr>
            <a:xfrm>
              <a:off x="61549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177" name="pl177"/>
            <p:cNvSpPr/>
            <p:nvPr/>
          </p:nvSpPr>
          <p:spPr>
            <a:xfrm>
              <a:off x="3676709" y="5313342"/>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BEBEBE">
                  <a:alpha val="69803"/>
                </a:srgbClr>
              </a:solidFill>
              <a:prstDash val="solid"/>
              <a:round/>
            </a:ln>
          </p:spPr>
          <p:txBody>
            <a:bodyPr/>
            <a:lstStyle/>
            <a:p>
              <a:endParaRPr/>
            </a:p>
          </p:txBody>
        </p:sp>
        <p:sp>
          <p:nvSpPr>
            <p:cNvPr id="178" name="pl178"/>
            <p:cNvSpPr/>
            <p:nvPr/>
          </p:nvSpPr>
          <p:spPr>
            <a:xfrm>
              <a:off x="3676709" y="4914591"/>
              <a:ext cx="2478191" cy="147685"/>
            </a:xfrm>
            <a:custGeom>
              <a:avLst/>
              <a:gdLst/>
              <a:ahLst/>
              <a:cxnLst/>
              <a:rect l="0" t="0" r="0" b="0"/>
              <a:pathLst>
                <a:path w="2478191" h="147685">
                  <a:moveTo>
                    <a:pt x="0" y="29537"/>
                  </a:moveTo>
                  <a:lnTo>
                    <a:pt x="354027" y="29537"/>
                  </a:lnTo>
                  <a:lnTo>
                    <a:pt x="708054" y="14768"/>
                  </a:lnTo>
                  <a:lnTo>
                    <a:pt x="1062082" y="0"/>
                  </a:lnTo>
                  <a:lnTo>
                    <a:pt x="1416109" y="73842"/>
                  </a:lnTo>
                  <a:lnTo>
                    <a:pt x="1770136" y="147685"/>
                  </a:lnTo>
                  <a:lnTo>
                    <a:pt x="2124164" y="147685"/>
                  </a:lnTo>
                  <a:lnTo>
                    <a:pt x="2478191" y="147685"/>
                  </a:lnTo>
                </a:path>
              </a:pathLst>
            </a:custGeom>
            <a:ln w="40651" cap="flat">
              <a:solidFill>
                <a:srgbClr val="BEBEBE">
                  <a:alpha val="69803"/>
                </a:srgbClr>
              </a:solidFill>
              <a:prstDash val="solid"/>
              <a:round/>
            </a:ln>
          </p:spPr>
          <p:txBody>
            <a:bodyPr/>
            <a:lstStyle/>
            <a:p>
              <a:endParaRPr/>
            </a:p>
          </p:txBody>
        </p:sp>
        <p:sp>
          <p:nvSpPr>
            <p:cNvPr id="179" name="pl179"/>
            <p:cNvSpPr/>
            <p:nvPr/>
          </p:nvSpPr>
          <p:spPr>
            <a:xfrm>
              <a:off x="3676709" y="4914591"/>
              <a:ext cx="2478191" cy="147685"/>
            </a:xfrm>
            <a:custGeom>
              <a:avLst/>
              <a:gdLst/>
              <a:ahLst/>
              <a:cxnLst/>
              <a:rect l="0" t="0" r="0" b="0"/>
              <a:pathLst>
                <a:path w="2478191" h="147685">
                  <a:moveTo>
                    <a:pt x="0" y="29537"/>
                  </a:moveTo>
                  <a:lnTo>
                    <a:pt x="354027" y="29537"/>
                  </a:lnTo>
                  <a:lnTo>
                    <a:pt x="708054" y="14768"/>
                  </a:lnTo>
                  <a:lnTo>
                    <a:pt x="1062082" y="0"/>
                  </a:lnTo>
                  <a:lnTo>
                    <a:pt x="1416109" y="73842"/>
                  </a:lnTo>
                  <a:lnTo>
                    <a:pt x="1770136" y="147685"/>
                  </a:lnTo>
                  <a:lnTo>
                    <a:pt x="2124164" y="147685"/>
                  </a:lnTo>
                  <a:lnTo>
                    <a:pt x="2478191" y="147685"/>
                  </a:lnTo>
                </a:path>
              </a:pathLst>
            </a:custGeom>
            <a:ln w="35231" cap="flat">
              <a:solidFill>
                <a:srgbClr val="BEBEBE">
                  <a:alpha val="69803"/>
                </a:srgbClr>
              </a:solidFill>
              <a:prstDash val="solid"/>
              <a:round/>
            </a:ln>
          </p:spPr>
          <p:txBody>
            <a:bodyPr/>
            <a:lstStyle/>
            <a:p>
              <a:endParaRPr/>
            </a:p>
          </p:txBody>
        </p:sp>
        <p:sp>
          <p:nvSpPr>
            <p:cNvPr id="180" name="pl180"/>
            <p:cNvSpPr/>
            <p:nvPr/>
          </p:nvSpPr>
          <p:spPr>
            <a:xfrm>
              <a:off x="3676709" y="5313342"/>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6B6B6B">
                  <a:alpha val="100000"/>
                </a:srgbClr>
              </a:solidFill>
              <a:prstDash val="solid"/>
              <a:round/>
            </a:ln>
          </p:spPr>
          <p:txBody>
            <a:bodyPr/>
            <a:lstStyle/>
            <a:p>
              <a:endParaRPr/>
            </a:p>
          </p:txBody>
        </p:sp>
        <p:sp>
          <p:nvSpPr>
            <p:cNvPr id="181" name="pl181"/>
            <p:cNvSpPr/>
            <p:nvPr/>
          </p:nvSpPr>
          <p:spPr>
            <a:xfrm>
              <a:off x="3676709" y="4914591"/>
              <a:ext cx="2478191" cy="147685"/>
            </a:xfrm>
            <a:custGeom>
              <a:avLst/>
              <a:gdLst/>
              <a:ahLst/>
              <a:cxnLst/>
              <a:rect l="0" t="0" r="0" b="0"/>
              <a:pathLst>
                <a:path w="2478191" h="147685">
                  <a:moveTo>
                    <a:pt x="0" y="29537"/>
                  </a:moveTo>
                  <a:lnTo>
                    <a:pt x="354027" y="29537"/>
                  </a:lnTo>
                  <a:lnTo>
                    <a:pt x="708054" y="14768"/>
                  </a:lnTo>
                  <a:lnTo>
                    <a:pt x="1062082" y="0"/>
                  </a:lnTo>
                  <a:lnTo>
                    <a:pt x="1416109" y="73842"/>
                  </a:lnTo>
                  <a:lnTo>
                    <a:pt x="1770136" y="147685"/>
                  </a:lnTo>
                  <a:lnTo>
                    <a:pt x="2124164" y="147685"/>
                  </a:lnTo>
                  <a:lnTo>
                    <a:pt x="2478191" y="147685"/>
                  </a:lnTo>
                </a:path>
              </a:pathLst>
            </a:custGeom>
            <a:ln w="40651" cap="flat">
              <a:solidFill>
                <a:srgbClr val="000000">
                  <a:alpha val="100000"/>
                </a:srgbClr>
              </a:solidFill>
              <a:prstDash val="solid"/>
              <a:round/>
            </a:ln>
          </p:spPr>
          <p:txBody>
            <a:bodyPr/>
            <a:lstStyle/>
            <a:p>
              <a:endParaRPr/>
            </a:p>
          </p:txBody>
        </p:sp>
        <p:sp>
          <p:nvSpPr>
            <p:cNvPr id="182" name="pl182"/>
            <p:cNvSpPr/>
            <p:nvPr/>
          </p:nvSpPr>
          <p:spPr>
            <a:xfrm>
              <a:off x="3676709" y="4914591"/>
              <a:ext cx="2478191" cy="147685"/>
            </a:xfrm>
            <a:custGeom>
              <a:avLst/>
              <a:gdLst/>
              <a:ahLst/>
              <a:cxnLst/>
              <a:rect l="0" t="0" r="0" b="0"/>
              <a:pathLst>
                <a:path w="2478191" h="147685">
                  <a:moveTo>
                    <a:pt x="0" y="29537"/>
                  </a:moveTo>
                  <a:lnTo>
                    <a:pt x="354027" y="29537"/>
                  </a:lnTo>
                  <a:lnTo>
                    <a:pt x="708054" y="14768"/>
                  </a:lnTo>
                  <a:lnTo>
                    <a:pt x="1062082" y="0"/>
                  </a:lnTo>
                  <a:lnTo>
                    <a:pt x="1416109" y="73842"/>
                  </a:lnTo>
                  <a:lnTo>
                    <a:pt x="1770136" y="147685"/>
                  </a:lnTo>
                  <a:lnTo>
                    <a:pt x="2124164" y="147685"/>
                  </a:lnTo>
                  <a:lnTo>
                    <a:pt x="2478191" y="147685"/>
                  </a:lnTo>
                </a:path>
              </a:pathLst>
            </a:custGeom>
            <a:ln w="35231" cap="flat">
              <a:solidFill>
                <a:srgbClr val="1CABE2">
                  <a:alpha val="100000"/>
                </a:srgbClr>
              </a:solidFill>
              <a:prstDash val="solid"/>
              <a:round/>
            </a:ln>
          </p:spPr>
          <p:txBody>
            <a:bodyPr/>
            <a:lstStyle/>
            <a:p>
              <a:endParaRPr/>
            </a:p>
          </p:txBody>
        </p:sp>
        <p:sp>
          <p:nvSpPr>
            <p:cNvPr id="183" name="tx183"/>
            <p:cNvSpPr/>
            <p:nvPr/>
          </p:nvSpPr>
          <p:spPr>
            <a:xfrm>
              <a:off x="3616420" y="47640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84" name="tx184"/>
            <p:cNvSpPr/>
            <p:nvPr/>
          </p:nvSpPr>
          <p:spPr>
            <a:xfrm>
              <a:off x="3970447" y="47640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85" name="tx185"/>
            <p:cNvSpPr/>
            <p:nvPr/>
          </p:nvSpPr>
          <p:spPr>
            <a:xfrm>
              <a:off x="4324474" y="4749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86" name="tx186"/>
            <p:cNvSpPr/>
            <p:nvPr/>
          </p:nvSpPr>
          <p:spPr>
            <a:xfrm>
              <a:off x="4678502" y="47344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187" name="tx187"/>
            <p:cNvSpPr/>
            <p:nvPr/>
          </p:nvSpPr>
          <p:spPr>
            <a:xfrm>
              <a:off x="5032529" y="48083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188" name="tx188"/>
            <p:cNvSpPr/>
            <p:nvPr/>
          </p:nvSpPr>
          <p:spPr>
            <a:xfrm>
              <a:off x="5386557" y="48821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89" name="tx189"/>
            <p:cNvSpPr/>
            <p:nvPr/>
          </p:nvSpPr>
          <p:spPr>
            <a:xfrm>
              <a:off x="5740584" y="48821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90" name="tx190"/>
            <p:cNvSpPr/>
            <p:nvPr/>
          </p:nvSpPr>
          <p:spPr>
            <a:xfrm>
              <a:off x="6094611" y="48821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191" name="rc191"/>
            <p:cNvSpPr/>
            <p:nvPr/>
          </p:nvSpPr>
          <p:spPr>
            <a:xfrm>
              <a:off x="6348400" y="875080"/>
              <a:ext cx="2726010" cy="1494577"/>
            </a:xfrm>
            <a:prstGeom prst="rect">
              <a:avLst/>
            </a:prstGeom>
            <a:solidFill>
              <a:srgbClr val="EBEBEB">
                <a:alpha val="100000"/>
              </a:srgbClr>
            </a:solidFill>
          </p:spPr>
          <p:txBody>
            <a:bodyPr/>
            <a:lstStyle/>
            <a:p>
              <a:endParaRPr/>
            </a:p>
          </p:txBody>
        </p:sp>
        <p:sp>
          <p:nvSpPr>
            <p:cNvPr id="192" name="pl192"/>
            <p:cNvSpPr/>
            <p:nvPr/>
          </p:nvSpPr>
          <p:spPr>
            <a:xfrm>
              <a:off x="6348400" y="223526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93" name="pl193"/>
            <p:cNvSpPr/>
            <p:nvPr/>
          </p:nvSpPr>
          <p:spPr>
            <a:xfrm>
              <a:off x="6348400" y="186604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94" name="pl194"/>
            <p:cNvSpPr/>
            <p:nvPr/>
          </p:nvSpPr>
          <p:spPr>
            <a:xfrm>
              <a:off x="6348400" y="149683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95" name="pl195"/>
            <p:cNvSpPr/>
            <p:nvPr/>
          </p:nvSpPr>
          <p:spPr>
            <a:xfrm>
              <a:off x="6348400" y="112762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96" name="pl196"/>
            <p:cNvSpPr/>
            <p:nvPr/>
          </p:nvSpPr>
          <p:spPr>
            <a:xfrm>
              <a:off x="6348400" y="943015"/>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197" name="pl197"/>
            <p:cNvSpPr/>
            <p:nvPr/>
          </p:nvSpPr>
          <p:spPr>
            <a:xfrm>
              <a:off x="6348400" y="205065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6348400" y="1681443"/>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6348400" y="1312229"/>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647230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1" name="pl201"/>
            <p:cNvSpPr/>
            <p:nvPr/>
          </p:nvSpPr>
          <p:spPr>
            <a:xfrm>
              <a:off x="6826337"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2" name="pl202"/>
            <p:cNvSpPr/>
            <p:nvPr/>
          </p:nvSpPr>
          <p:spPr>
            <a:xfrm>
              <a:off x="7180364"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3" name="pl203"/>
            <p:cNvSpPr/>
            <p:nvPr/>
          </p:nvSpPr>
          <p:spPr>
            <a:xfrm>
              <a:off x="753439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4" name="pl204"/>
            <p:cNvSpPr/>
            <p:nvPr/>
          </p:nvSpPr>
          <p:spPr>
            <a:xfrm>
              <a:off x="7888419"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5" name="pl205"/>
            <p:cNvSpPr/>
            <p:nvPr/>
          </p:nvSpPr>
          <p:spPr>
            <a:xfrm>
              <a:off x="8242446"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6" name="pl206"/>
            <p:cNvSpPr/>
            <p:nvPr/>
          </p:nvSpPr>
          <p:spPr>
            <a:xfrm>
              <a:off x="8596473"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7" name="pl207"/>
            <p:cNvSpPr/>
            <p:nvPr/>
          </p:nvSpPr>
          <p:spPr>
            <a:xfrm>
              <a:off x="8950501" y="875080"/>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08" name="pl208"/>
            <p:cNvSpPr/>
            <p:nvPr/>
          </p:nvSpPr>
          <p:spPr>
            <a:xfrm>
              <a:off x="6472309" y="1755285"/>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BEBEBE">
                  <a:alpha val="69803"/>
                </a:srgbClr>
              </a:solidFill>
              <a:prstDash val="solid"/>
              <a:round/>
            </a:ln>
          </p:spPr>
          <p:txBody>
            <a:bodyPr/>
            <a:lstStyle/>
            <a:p>
              <a:endParaRPr/>
            </a:p>
          </p:txBody>
        </p:sp>
        <p:sp>
          <p:nvSpPr>
            <p:cNvPr id="209" name="pl209"/>
            <p:cNvSpPr/>
            <p:nvPr/>
          </p:nvSpPr>
          <p:spPr>
            <a:xfrm>
              <a:off x="6472309" y="1533757"/>
              <a:ext cx="2478191" cy="177222"/>
            </a:xfrm>
            <a:custGeom>
              <a:avLst/>
              <a:gdLst/>
              <a:ahLst/>
              <a:cxnLst/>
              <a:rect l="0" t="0" r="0" b="0"/>
              <a:pathLst>
                <a:path w="2478191" h="177222">
                  <a:moveTo>
                    <a:pt x="0" y="147685"/>
                  </a:moveTo>
                  <a:lnTo>
                    <a:pt x="354027" y="88611"/>
                  </a:lnTo>
                  <a:lnTo>
                    <a:pt x="708054" y="177222"/>
                  </a:lnTo>
                  <a:lnTo>
                    <a:pt x="1062082" y="118148"/>
                  </a:lnTo>
                  <a:lnTo>
                    <a:pt x="1416109" y="103379"/>
                  </a:lnTo>
                  <a:lnTo>
                    <a:pt x="1770136" y="103379"/>
                  </a:lnTo>
                  <a:lnTo>
                    <a:pt x="2124164" y="29537"/>
                  </a:lnTo>
                  <a:lnTo>
                    <a:pt x="2478191" y="0"/>
                  </a:lnTo>
                </a:path>
              </a:pathLst>
            </a:custGeom>
            <a:ln w="40651" cap="flat">
              <a:solidFill>
                <a:srgbClr val="BEBEBE">
                  <a:alpha val="69803"/>
                </a:srgbClr>
              </a:solidFill>
              <a:prstDash val="solid"/>
              <a:round/>
            </a:ln>
          </p:spPr>
          <p:txBody>
            <a:bodyPr/>
            <a:lstStyle/>
            <a:p>
              <a:endParaRPr/>
            </a:p>
          </p:txBody>
        </p:sp>
        <p:sp>
          <p:nvSpPr>
            <p:cNvPr id="210" name="pl210"/>
            <p:cNvSpPr/>
            <p:nvPr/>
          </p:nvSpPr>
          <p:spPr>
            <a:xfrm>
              <a:off x="6472309" y="1533757"/>
              <a:ext cx="2478191" cy="177222"/>
            </a:xfrm>
            <a:custGeom>
              <a:avLst/>
              <a:gdLst/>
              <a:ahLst/>
              <a:cxnLst/>
              <a:rect l="0" t="0" r="0" b="0"/>
              <a:pathLst>
                <a:path w="2478191" h="177222">
                  <a:moveTo>
                    <a:pt x="0" y="147685"/>
                  </a:moveTo>
                  <a:lnTo>
                    <a:pt x="354027" y="88611"/>
                  </a:lnTo>
                  <a:lnTo>
                    <a:pt x="708054" y="177222"/>
                  </a:lnTo>
                  <a:lnTo>
                    <a:pt x="1062082" y="118148"/>
                  </a:lnTo>
                  <a:lnTo>
                    <a:pt x="1416109" y="103379"/>
                  </a:lnTo>
                  <a:lnTo>
                    <a:pt x="1770136" y="103379"/>
                  </a:lnTo>
                  <a:lnTo>
                    <a:pt x="2124164" y="29537"/>
                  </a:lnTo>
                  <a:lnTo>
                    <a:pt x="2478191" y="0"/>
                  </a:lnTo>
                </a:path>
              </a:pathLst>
            </a:custGeom>
            <a:ln w="35231" cap="flat">
              <a:solidFill>
                <a:srgbClr val="BEBEBE">
                  <a:alpha val="69803"/>
                </a:srgbClr>
              </a:solidFill>
              <a:prstDash val="solid"/>
              <a:round/>
            </a:ln>
          </p:spPr>
          <p:txBody>
            <a:bodyPr/>
            <a:lstStyle/>
            <a:p>
              <a:endParaRPr/>
            </a:p>
          </p:txBody>
        </p:sp>
        <p:sp>
          <p:nvSpPr>
            <p:cNvPr id="211" name="pl211"/>
            <p:cNvSpPr/>
            <p:nvPr/>
          </p:nvSpPr>
          <p:spPr>
            <a:xfrm>
              <a:off x="6472309" y="1755285"/>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6B6B6B">
                  <a:alpha val="100000"/>
                </a:srgbClr>
              </a:solidFill>
              <a:prstDash val="solid"/>
              <a:round/>
            </a:ln>
          </p:spPr>
          <p:txBody>
            <a:bodyPr/>
            <a:lstStyle/>
            <a:p>
              <a:endParaRPr/>
            </a:p>
          </p:txBody>
        </p:sp>
        <p:sp>
          <p:nvSpPr>
            <p:cNvPr id="212" name="pl212"/>
            <p:cNvSpPr/>
            <p:nvPr/>
          </p:nvSpPr>
          <p:spPr>
            <a:xfrm>
              <a:off x="6472309" y="1533757"/>
              <a:ext cx="2478191" cy="177222"/>
            </a:xfrm>
            <a:custGeom>
              <a:avLst/>
              <a:gdLst/>
              <a:ahLst/>
              <a:cxnLst/>
              <a:rect l="0" t="0" r="0" b="0"/>
              <a:pathLst>
                <a:path w="2478191" h="177222">
                  <a:moveTo>
                    <a:pt x="0" y="147685"/>
                  </a:moveTo>
                  <a:lnTo>
                    <a:pt x="354027" y="88611"/>
                  </a:lnTo>
                  <a:lnTo>
                    <a:pt x="708054" y="177222"/>
                  </a:lnTo>
                  <a:lnTo>
                    <a:pt x="1062082" y="118148"/>
                  </a:lnTo>
                  <a:lnTo>
                    <a:pt x="1416109" y="103379"/>
                  </a:lnTo>
                  <a:lnTo>
                    <a:pt x="1770136" y="103379"/>
                  </a:lnTo>
                  <a:lnTo>
                    <a:pt x="2124164" y="29537"/>
                  </a:lnTo>
                  <a:lnTo>
                    <a:pt x="2478191" y="0"/>
                  </a:lnTo>
                </a:path>
              </a:pathLst>
            </a:custGeom>
            <a:ln w="40651" cap="flat">
              <a:solidFill>
                <a:srgbClr val="000000">
                  <a:alpha val="100000"/>
                </a:srgbClr>
              </a:solidFill>
              <a:prstDash val="solid"/>
              <a:round/>
            </a:ln>
          </p:spPr>
          <p:txBody>
            <a:bodyPr/>
            <a:lstStyle/>
            <a:p>
              <a:endParaRPr/>
            </a:p>
          </p:txBody>
        </p:sp>
        <p:sp>
          <p:nvSpPr>
            <p:cNvPr id="213" name="pl213"/>
            <p:cNvSpPr/>
            <p:nvPr/>
          </p:nvSpPr>
          <p:spPr>
            <a:xfrm>
              <a:off x="6472309" y="1533757"/>
              <a:ext cx="2478191" cy="177222"/>
            </a:xfrm>
            <a:custGeom>
              <a:avLst/>
              <a:gdLst/>
              <a:ahLst/>
              <a:cxnLst/>
              <a:rect l="0" t="0" r="0" b="0"/>
              <a:pathLst>
                <a:path w="2478191" h="177222">
                  <a:moveTo>
                    <a:pt x="0" y="147685"/>
                  </a:moveTo>
                  <a:lnTo>
                    <a:pt x="354027" y="88611"/>
                  </a:lnTo>
                  <a:lnTo>
                    <a:pt x="708054" y="177222"/>
                  </a:lnTo>
                  <a:lnTo>
                    <a:pt x="1062082" y="118148"/>
                  </a:lnTo>
                  <a:lnTo>
                    <a:pt x="1416109" y="103379"/>
                  </a:lnTo>
                  <a:lnTo>
                    <a:pt x="1770136" y="103379"/>
                  </a:lnTo>
                  <a:lnTo>
                    <a:pt x="2124164" y="29537"/>
                  </a:lnTo>
                  <a:lnTo>
                    <a:pt x="2478191" y="0"/>
                  </a:lnTo>
                </a:path>
              </a:pathLst>
            </a:custGeom>
            <a:ln w="35231" cap="flat">
              <a:solidFill>
                <a:srgbClr val="1CABE2">
                  <a:alpha val="100000"/>
                </a:srgbClr>
              </a:solidFill>
              <a:prstDash val="solid"/>
              <a:round/>
            </a:ln>
          </p:spPr>
          <p:txBody>
            <a:bodyPr/>
            <a:lstStyle/>
            <a:p>
              <a:endParaRPr/>
            </a:p>
          </p:txBody>
        </p:sp>
        <p:sp>
          <p:nvSpPr>
            <p:cNvPr id="214" name="tx214"/>
            <p:cNvSpPr/>
            <p:nvPr/>
          </p:nvSpPr>
          <p:spPr>
            <a:xfrm>
              <a:off x="6412019" y="15026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15" name="tx215"/>
            <p:cNvSpPr/>
            <p:nvPr/>
          </p:nvSpPr>
          <p:spPr>
            <a:xfrm>
              <a:off x="6766047" y="14422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16" name="tx216"/>
            <p:cNvSpPr/>
            <p:nvPr/>
          </p:nvSpPr>
          <p:spPr>
            <a:xfrm>
              <a:off x="7120074" y="15308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17" name="tx217"/>
            <p:cNvSpPr/>
            <p:nvPr/>
          </p:nvSpPr>
          <p:spPr>
            <a:xfrm>
              <a:off x="7474102" y="147443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18" name="tx218"/>
            <p:cNvSpPr/>
            <p:nvPr/>
          </p:nvSpPr>
          <p:spPr>
            <a:xfrm>
              <a:off x="7828129" y="1457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19" name="tx219"/>
            <p:cNvSpPr/>
            <p:nvPr/>
          </p:nvSpPr>
          <p:spPr>
            <a:xfrm>
              <a:off x="8182156" y="14570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20" name="tx220"/>
            <p:cNvSpPr/>
            <p:nvPr/>
          </p:nvSpPr>
          <p:spPr>
            <a:xfrm>
              <a:off x="8536184" y="138312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21" name="tx221"/>
            <p:cNvSpPr/>
            <p:nvPr/>
          </p:nvSpPr>
          <p:spPr>
            <a:xfrm>
              <a:off x="8890211" y="13536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22" name="rc222"/>
            <p:cNvSpPr/>
            <p:nvPr/>
          </p:nvSpPr>
          <p:spPr>
            <a:xfrm>
              <a:off x="6348400" y="2654108"/>
              <a:ext cx="2726010" cy="1494577"/>
            </a:xfrm>
            <a:prstGeom prst="rect">
              <a:avLst/>
            </a:prstGeom>
            <a:solidFill>
              <a:srgbClr val="EBEBEB">
                <a:alpha val="100000"/>
              </a:srgbClr>
            </a:solidFill>
          </p:spPr>
          <p:txBody>
            <a:bodyPr/>
            <a:lstStyle/>
            <a:p>
              <a:endParaRPr/>
            </a:p>
          </p:txBody>
        </p:sp>
        <p:sp>
          <p:nvSpPr>
            <p:cNvPr id="223" name="pl223"/>
            <p:cNvSpPr/>
            <p:nvPr/>
          </p:nvSpPr>
          <p:spPr>
            <a:xfrm>
              <a:off x="6348400" y="401429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24" name="pl224"/>
            <p:cNvSpPr/>
            <p:nvPr/>
          </p:nvSpPr>
          <p:spPr>
            <a:xfrm>
              <a:off x="6348400" y="3645078"/>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25" name="pl225"/>
            <p:cNvSpPr/>
            <p:nvPr/>
          </p:nvSpPr>
          <p:spPr>
            <a:xfrm>
              <a:off x="6348400" y="327586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26" name="pl226"/>
            <p:cNvSpPr/>
            <p:nvPr/>
          </p:nvSpPr>
          <p:spPr>
            <a:xfrm>
              <a:off x="6348400" y="290665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27" name="pl227"/>
            <p:cNvSpPr/>
            <p:nvPr/>
          </p:nvSpPr>
          <p:spPr>
            <a:xfrm>
              <a:off x="6348400" y="2722044"/>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28" name="pl228"/>
            <p:cNvSpPr/>
            <p:nvPr/>
          </p:nvSpPr>
          <p:spPr>
            <a:xfrm>
              <a:off x="6348400" y="3829685"/>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6348400" y="3460471"/>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6348400" y="3091257"/>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31" name="pl231"/>
            <p:cNvSpPr/>
            <p:nvPr/>
          </p:nvSpPr>
          <p:spPr>
            <a:xfrm>
              <a:off x="647230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2" name="pl232"/>
            <p:cNvSpPr/>
            <p:nvPr/>
          </p:nvSpPr>
          <p:spPr>
            <a:xfrm>
              <a:off x="6826337"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3" name="pl233"/>
            <p:cNvSpPr/>
            <p:nvPr/>
          </p:nvSpPr>
          <p:spPr>
            <a:xfrm>
              <a:off x="7180364"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4" name="pl234"/>
            <p:cNvSpPr/>
            <p:nvPr/>
          </p:nvSpPr>
          <p:spPr>
            <a:xfrm>
              <a:off x="753439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5" name="pl235"/>
            <p:cNvSpPr/>
            <p:nvPr/>
          </p:nvSpPr>
          <p:spPr>
            <a:xfrm>
              <a:off x="7888419"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6" name="pl236"/>
            <p:cNvSpPr/>
            <p:nvPr/>
          </p:nvSpPr>
          <p:spPr>
            <a:xfrm>
              <a:off x="8242446"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7" name="pl237"/>
            <p:cNvSpPr/>
            <p:nvPr/>
          </p:nvSpPr>
          <p:spPr>
            <a:xfrm>
              <a:off x="8596473"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8" name="pl238"/>
            <p:cNvSpPr/>
            <p:nvPr/>
          </p:nvSpPr>
          <p:spPr>
            <a:xfrm>
              <a:off x="8950501" y="2654108"/>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39" name="pl239"/>
            <p:cNvSpPr/>
            <p:nvPr/>
          </p:nvSpPr>
          <p:spPr>
            <a:xfrm>
              <a:off x="6472309" y="3534314"/>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BEBEBE">
                  <a:alpha val="69803"/>
                </a:srgbClr>
              </a:solidFill>
              <a:prstDash val="solid"/>
              <a:round/>
            </a:ln>
          </p:spPr>
          <p:txBody>
            <a:bodyPr/>
            <a:lstStyle/>
            <a:p>
              <a:endParaRPr/>
            </a:p>
          </p:txBody>
        </p:sp>
        <p:sp>
          <p:nvSpPr>
            <p:cNvPr id="240" name="pl240"/>
            <p:cNvSpPr/>
            <p:nvPr/>
          </p:nvSpPr>
          <p:spPr>
            <a:xfrm>
              <a:off x="6472309" y="3490008"/>
              <a:ext cx="2478191" cy="191991"/>
            </a:xfrm>
            <a:custGeom>
              <a:avLst/>
              <a:gdLst/>
              <a:ahLst/>
              <a:cxnLst/>
              <a:rect l="0" t="0" r="0" b="0"/>
              <a:pathLst>
                <a:path w="2478191" h="191991">
                  <a:moveTo>
                    <a:pt x="0" y="29537"/>
                  </a:moveTo>
                  <a:lnTo>
                    <a:pt x="354027" y="0"/>
                  </a:lnTo>
                  <a:lnTo>
                    <a:pt x="708054" y="44305"/>
                  </a:lnTo>
                  <a:lnTo>
                    <a:pt x="1062082" y="118148"/>
                  </a:lnTo>
                  <a:lnTo>
                    <a:pt x="1416109" y="118148"/>
                  </a:lnTo>
                  <a:lnTo>
                    <a:pt x="1770136" y="191991"/>
                  </a:lnTo>
                  <a:lnTo>
                    <a:pt x="2124164" y="118148"/>
                  </a:lnTo>
                  <a:lnTo>
                    <a:pt x="2478191" y="118148"/>
                  </a:lnTo>
                </a:path>
              </a:pathLst>
            </a:custGeom>
            <a:ln w="40651" cap="flat">
              <a:solidFill>
                <a:srgbClr val="BEBEBE">
                  <a:alpha val="69803"/>
                </a:srgbClr>
              </a:solidFill>
              <a:prstDash val="solid"/>
              <a:round/>
            </a:ln>
          </p:spPr>
          <p:txBody>
            <a:bodyPr/>
            <a:lstStyle/>
            <a:p>
              <a:endParaRPr/>
            </a:p>
          </p:txBody>
        </p:sp>
        <p:sp>
          <p:nvSpPr>
            <p:cNvPr id="241" name="pl241"/>
            <p:cNvSpPr/>
            <p:nvPr/>
          </p:nvSpPr>
          <p:spPr>
            <a:xfrm>
              <a:off x="6472309" y="3490008"/>
              <a:ext cx="2478191" cy="191991"/>
            </a:xfrm>
            <a:custGeom>
              <a:avLst/>
              <a:gdLst/>
              <a:ahLst/>
              <a:cxnLst/>
              <a:rect l="0" t="0" r="0" b="0"/>
              <a:pathLst>
                <a:path w="2478191" h="191991">
                  <a:moveTo>
                    <a:pt x="0" y="29537"/>
                  </a:moveTo>
                  <a:lnTo>
                    <a:pt x="354027" y="0"/>
                  </a:lnTo>
                  <a:lnTo>
                    <a:pt x="708054" y="44305"/>
                  </a:lnTo>
                  <a:lnTo>
                    <a:pt x="1062082" y="118148"/>
                  </a:lnTo>
                  <a:lnTo>
                    <a:pt x="1416109" y="118148"/>
                  </a:lnTo>
                  <a:lnTo>
                    <a:pt x="1770136" y="191991"/>
                  </a:lnTo>
                  <a:lnTo>
                    <a:pt x="2124164" y="118148"/>
                  </a:lnTo>
                  <a:lnTo>
                    <a:pt x="2478191" y="118148"/>
                  </a:lnTo>
                </a:path>
              </a:pathLst>
            </a:custGeom>
            <a:ln w="35231" cap="flat">
              <a:solidFill>
                <a:srgbClr val="BEBEBE">
                  <a:alpha val="69803"/>
                </a:srgbClr>
              </a:solidFill>
              <a:prstDash val="solid"/>
              <a:round/>
            </a:ln>
          </p:spPr>
          <p:txBody>
            <a:bodyPr/>
            <a:lstStyle/>
            <a:p>
              <a:endParaRPr/>
            </a:p>
          </p:txBody>
        </p:sp>
        <p:sp>
          <p:nvSpPr>
            <p:cNvPr id="242" name="pl242"/>
            <p:cNvSpPr/>
            <p:nvPr/>
          </p:nvSpPr>
          <p:spPr>
            <a:xfrm>
              <a:off x="6472309" y="3534314"/>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6B6B6B">
                  <a:alpha val="100000"/>
                </a:srgbClr>
              </a:solidFill>
              <a:prstDash val="solid"/>
              <a:round/>
            </a:ln>
          </p:spPr>
          <p:txBody>
            <a:bodyPr/>
            <a:lstStyle/>
            <a:p>
              <a:endParaRPr/>
            </a:p>
          </p:txBody>
        </p:sp>
        <p:sp>
          <p:nvSpPr>
            <p:cNvPr id="243" name="pl243"/>
            <p:cNvSpPr/>
            <p:nvPr/>
          </p:nvSpPr>
          <p:spPr>
            <a:xfrm>
              <a:off x="6472309" y="3490008"/>
              <a:ext cx="2478191" cy="191991"/>
            </a:xfrm>
            <a:custGeom>
              <a:avLst/>
              <a:gdLst/>
              <a:ahLst/>
              <a:cxnLst/>
              <a:rect l="0" t="0" r="0" b="0"/>
              <a:pathLst>
                <a:path w="2478191" h="191991">
                  <a:moveTo>
                    <a:pt x="0" y="29537"/>
                  </a:moveTo>
                  <a:lnTo>
                    <a:pt x="354027" y="0"/>
                  </a:lnTo>
                  <a:lnTo>
                    <a:pt x="708054" y="44305"/>
                  </a:lnTo>
                  <a:lnTo>
                    <a:pt x="1062082" y="118148"/>
                  </a:lnTo>
                  <a:lnTo>
                    <a:pt x="1416109" y="118148"/>
                  </a:lnTo>
                  <a:lnTo>
                    <a:pt x="1770136" y="191991"/>
                  </a:lnTo>
                  <a:lnTo>
                    <a:pt x="2124164" y="118148"/>
                  </a:lnTo>
                  <a:lnTo>
                    <a:pt x="2478191" y="118148"/>
                  </a:lnTo>
                </a:path>
              </a:pathLst>
            </a:custGeom>
            <a:ln w="40651" cap="flat">
              <a:solidFill>
                <a:srgbClr val="000000">
                  <a:alpha val="100000"/>
                </a:srgbClr>
              </a:solidFill>
              <a:prstDash val="solid"/>
              <a:round/>
            </a:ln>
          </p:spPr>
          <p:txBody>
            <a:bodyPr/>
            <a:lstStyle/>
            <a:p>
              <a:endParaRPr/>
            </a:p>
          </p:txBody>
        </p:sp>
        <p:sp>
          <p:nvSpPr>
            <p:cNvPr id="244" name="pl244"/>
            <p:cNvSpPr/>
            <p:nvPr/>
          </p:nvSpPr>
          <p:spPr>
            <a:xfrm>
              <a:off x="6472309" y="3490008"/>
              <a:ext cx="2478191" cy="191991"/>
            </a:xfrm>
            <a:custGeom>
              <a:avLst/>
              <a:gdLst/>
              <a:ahLst/>
              <a:cxnLst/>
              <a:rect l="0" t="0" r="0" b="0"/>
              <a:pathLst>
                <a:path w="2478191" h="191991">
                  <a:moveTo>
                    <a:pt x="0" y="29537"/>
                  </a:moveTo>
                  <a:lnTo>
                    <a:pt x="354027" y="0"/>
                  </a:lnTo>
                  <a:lnTo>
                    <a:pt x="708054" y="44305"/>
                  </a:lnTo>
                  <a:lnTo>
                    <a:pt x="1062082" y="118148"/>
                  </a:lnTo>
                  <a:lnTo>
                    <a:pt x="1416109" y="118148"/>
                  </a:lnTo>
                  <a:lnTo>
                    <a:pt x="1770136" y="191991"/>
                  </a:lnTo>
                  <a:lnTo>
                    <a:pt x="2124164" y="118148"/>
                  </a:lnTo>
                  <a:lnTo>
                    <a:pt x="2478191" y="118148"/>
                  </a:lnTo>
                </a:path>
              </a:pathLst>
            </a:custGeom>
            <a:ln w="35231" cap="flat">
              <a:solidFill>
                <a:srgbClr val="1CABE2">
                  <a:alpha val="100000"/>
                </a:srgbClr>
              </a:solidFill>
              <a:prstDash val="solid"/>
              <a:round/>
            </a:ln>
          </p:spPr>
          <p:txBody>
            <a:bodyPr/>
            <a:lstStyle/>
            <a:p>
              <a:endParaRPr/>
            </a:p>
          </p:txBody>
        </p:sp>
        <p:sp>
          <p:nvSpPr>
            <p:cNvPr id="245" name="tx245"/>
            <p:cNvSpPr/>
            <p:nvPr/>
          </p:nvSpPr>
          <p:spPr>
            <a:xfrm>
              <a:off x="6412019" y="334075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46" name="tx246"/>
            <p:cNvSpPr/>
            <p:nvPr/>
          </p:nvSpPr>
          <p:spPr>
            <a:xfrm>
              <a:off x="6766047" y="33098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47" name="tx247"/>
            <p:cNvSpPr/>
            <p:nvPr/>
          </p:nvSpPr>
          <p:spPr>
            <a:xfrm>
              <a:off x="7120074" y="33541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48" name="tx248"/>
            <p:cNvSpPr/>
            <p:nvPr/>
          </p:nvSpPr>
          <p:spPr>
            <a:xfrm>
              <a:off x="7474102" y="3428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49" name="tx249"/>
            <p:cNvSpPr/>
            <p:nvPr/>
          </p:nvSpPr>
          <p:spPr>
            <a:xfrm>
              <a:off x="7828129" y="3428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50" name="tx250"/>
            <p:cNvSpPr/>
            <p:nvPr/>
          </p:nvSpPr>
          <p:spPr>
            <a:xfrm>
              <a:off x="8182156" y="35018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251" name="tx251"/>
            <p:cNvSpPr/>
            <p:nvPr/>
          </p:nvSpPr>
          <p:spPr>
            <a:xfrm>
              <a:off x="8536184" y="3428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52" name="tx252"/>
            <p:cNvSpPr/>
            <p:nvPr/>
          </p:nvSpPr>
          <p:spPr>
            <a:xfrm>
              <a:off x="8890211" y="342803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253" name="rc253"/>
            <p:cNvSpPr/>
            <p:nvPr/>
          </p:nvSpPr>
          <p:spPr>
            <a:xfrm>
              <a:off x="6348400" y="4433137"/>
              <a:ext cx="2726010" cy="1494577"/>
            </a:xfrm>
            <a:prstGeom prst="rect">
              <a:avLst/>
            </a:prstGeom>
            <a:solidFill>
              <a:srgbClr val="EBEBEB">
                <a:alpha val="100000"/>
              </a:srgbClr>
            </a:solidFill>
          </p:spPr>
          <p:txBody>
            <a:bodyPr/>
            <a:lstStyle/>
            <a:p>
              <a:endParaRPr/>
            </a:p>
          </p:txBody>
        </p:sp>
        <p:sp>
          <p:nvSpPr>
            <p:cNvPr id="254" name="pl254"/>
            <p:cNvSpPr/>
            <p:nvPr/>
          </p:nvSpPr>
          <p:spPr>
            <a:xfrm>
              <a:off x="6348400" y="5793320"/>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55" name="pl255"/>
            <p:cNvSpPr/>
            <p:nvPr/>
          </p:nvSpPr>
          <p:spPr>
            <a:xfrm>
              <a:off x="6348400" y="5424106"/>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56" name="pl256"/>
            <p:cNvSpPr/>
            <p:nvPr/>
          </p:nvSpPr>
          <p:spPr>
            <a:xfrm>
              <a:off x="6348400" y="5054893"/>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57" name="pl257"/>
            <p:cNvSpPr/>
            <p:nvPr/>
          </p:nvSpPr>
          <p:spPr>
            <a:xfrm>
              <a:off x="6348400" y="4685679"/>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58" name="pl258"/>
            <p:cNvSpPr/>
            <p:nvPr/>
          </p:nvSpPr>
          <p:spPr>
            <a:xfrm>
              <a:off x="6348400" y="4501072"/>
              <a:ext cx="2726010" cy="0"/>
            </a:xfrm>
            <a:custGeom>
              <a:avLst/>
              <a:gdLst/>
              <a:ahLst/>
              <a:cxnLst/>
              <a:rect l="0" t="0" r="0" b="0"/>
              <a:pathLst>
                <a:path w="2726010">
                  <a:moveTo>
                    <a:pt x="0" y="0"/>
                  </a:moveTo>
                  <a:lnTo>
                    <a:pt x="2726010" y="0"/>
                  </a:lnTo>
                  <a:lnTo>
                    <a:pt x="2726010" y="0"/>
                  </a:lnTo>
                </a:path>
              </a:pathLst>
            </a:custGeom>
            <a:ln w="6775" cap="flat">
              <a:solidFill>
                <a:srgbClr val="FFFFFF">
                  <a:alpha val="100000"/>
                </a:srgbClr>
              </a:solidFill>
              <a:prstDash val="solid"/>
              <a:round/>
            </a:ln>
          </p:spPr>
          <p:txBody>
            <a:bodyPr/>
            <a:lstStyle/>
            <a:p>
              <a:endParaRPr/>
            </a:p>
          </p:txBody>
        </p:sp>
        <p:sp>
          <p:nvSpPr>
            <p:cNvPr id="259" name="pl259"/>
            <p:cNvSpPr/>
            <p:nvPr/>
          </p:nvSpPr>
          <p:spPr>
            <a:xfrm>
              <a:off x="6348400" y="5608713"/>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6348400" y="5239500"/>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61" name="pl261"/>
            <p:cNvSpPr/>
            <p:nvPr/>
          </p:nvSpPr>
          <p:spPr>
            <a:xfrm>
              <a:off x="6348400" y="4870286"/>
              <a:ext cx="2726010" cy="0"/>
            </a:xfrm>
            <a:custGeom>
              <a:avLst/>
              <a:gdLst/>
              <a:ahLst/>
              <a:cxnLst/>
              <a:rect l="0" t="0" r="0" b="0"/>
              <a:pathLst>
                <a:path w="2726010">
                  <a:moveTo>
                    <a:pt x="0" y="0"/>
                  </a:moveTo>
                  <a:lnTo>
                    <a:pt x="2726010" y="0"/>
                  </a:lnTo>
                  <a:lnTo>
                    <a:pt x="2726010" y="0"/>
                  </a:lnTo>
                </a:path>
              </a:pathLst>
            </a:custGeom>
            <a:ln w="13550" cap="flat">
              <a:solidFill>
                <a:srgbClr val="FFFFFF">
                  <a:alpha val="100000"/>
                </a:srgbClr>
              </a:solidFill>
              <a:prstDash val="solid"/>
              <a:round/>
            </a:ln>
          </p:spPr>
          <p:txBody>
            <a:bodyPr/>
            <a:lstStyle/>
            <a:p>
              <a:endParaRPr/>
            </a:p>
          </p:txBody>
        </p:sp>
        <p:sp>
          <p:nvSpPr>
            <p:cNvPr id="262" name="pl262"/>
            <p:cNvSpPr/>
            <p:nvPr/>
          </p:nvSpPr>
          <p:spPr>
            <a:xfrm>
              <a:off x="647230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63" name="pl263"/>
            <p:cNvSpPr/>
            <p:nvPr/>
          </p:nvSpPr>
          <p:spPr>
            <a:xfrm>
              <a:off x="6826337"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64" name="pl264"/>
            <p:cNvSpPr/>
            <p:nvPr/>
          </p:nvSpPr>
          <p:spPr>
            <a:xfrm>
              <a:off x="7180364"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65" name="pl265"/>
            <p:cNvSpPr/>
            <p:nvPr/>
          </p:nvSpPr>
          <p:spPr>
            <a:xfrm>
              <a:off x="753439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66" name="pl266"/>
            <p:cNvSpPr/>
            <p:nvPr/>
          </p:nvSpPr>
          <p:spPr>
            <a:xfrm>
              <a:off x="7888419"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67" name="pl267"/>
            <p:cNvSpPr/>
            <p:nvPr/>
          </p:nvSpPr>
          <p:spPr>
            <a:xfrm>
              <a:off x="8242446"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68" name="pl268"/>
            <p:cNvSpPr/>
            <p:nvPr/>
          </p:nvSpPr>
          <p:spPr>
            <a:xfrm>
              <a:off x="8596473"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69" name="pl269"/>
            <p:cNvSpPr/>
            <p:nvPr/>
          </p:nvSpPr>
          <p:spPr>
            <a:xfrm>
              <a:off x="8950501" y="4433137"/>
              <a:ext cx="0" cy="1494577"/>
            </a:xfrm>
            <a:custGeom>
              <a:avLst/>
              <a:gdLst/>
              <a:ahLst/>
              <a:cxnLst/>
              <a:rect l="0" t="0" r="0" b="0"/>
              <a:pathLst>
                <a:path h="1494577">
                  <a:moveTo>
                    <a:pt x="0" y="1494577"/>
                  </a:moveTo>
                  <a:lnTo>
                    <a:pt x="0" y="0"/>
                  </a:lnTo>
                  <a:lnTo>
                    <a:pt x="0" y="0"/>
                  </a:lnTo>
                </a:path>
              </a:pathLst>
            </a:custGeom>
            <a:ln w="13550" cap="flat">
              <a:solidFill>
                <a:srgbClr val="FFFFFF">
                  <a:alpha val="100000"/>
                </a:srgbClr>
              </a:solidFill>
              <a:prstDash val="solid"/>
              <a:round/>
            </a:ln>
          </p:spPr>
          <p:txBody>
            <a:bodyPr/>
            <a:lstStyle/>
            <a:p>
              <a:endParaRPr/>
            </a:p>
          </p:txBody>
        </p:sp>
        <p:sp>
          <p:nvSpPr>
            <p:cNvPr id="270" name="pl270"/>
            <p:cNvSpPr/>
            <p:nvPr/>
          </p:nvSpPr>
          <p:spPr>
            <a:xfrm>
              <a:off x="6472309" y="5313342"/>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BEBEBE">
                  <a:alpha val="69803"/>
                </a:srgbClr>
              </a:solidFill>
              <a:prstDash val="solid"/>
              <a:round/>
            </a:ln>
          </p:spPr>
          <p:txBody>
            <a:bodyPr/>
            <a:lstStyle/>
            <a:p>
              <a:endParaRPr/>
            </a:p>
          </p:txBody>
        </p:sp>
        <p:sp>
          <p:nvSpPr>
            <p:cNvPr id="271" name="pl271"/>
            <p:cNvSpPr/>
            <p:nvPr/>
          </p:nvSpPr>
          <p:spPr>
            <a:xfrm>
              <a:off x="6472309" y="5298574"/>
              <a:ext cx="2478191" cy="354445"/>
            </a:xfrm>
            <a:custGeom>
              <a:avLst/>
              <a:gdLst/>
              <a:ahLst/>
              <a:cxnLst/>
              <a:rect l="0" t="0" r="0" b="0"/>
              <a:pathLst>
                <a:path w="2478191" h="354445">
                  <a:moveTo>
                    <a:pt x="0" y="354445"/>
                  </a:moveTo>
                  <a:lnTo>
                    <a:pt x="354027" y="265833"/>
                  </a:lnTo>
                  <a:lnTo>
                    <a:pt x="708054" y="236296"/>
                  </a:lnTo>
                  <a:lnTo>
                    <a:pt x="1062082" y="132916"/>
                  </a:lnTo>
                  <a:lnTo>
                    <a:pt x="1416109" y="73842"/>
                  </a:lnTo>
                  <a:lnTo>
                    <a:pt x="1770136" y="59074"/>
                  </a:lnTo>
                  <a:lnTo>
                    <a:pt x="2124164" y="44305"/>
                  </a:lnTo>
                  <a:lnTo>
                    <a:pt x="2478191" y="0"/>
                  </a:lnTo>
                </a:path>
              </a:pathLst>
            </a:custGeom>
            <a:ln w="40651" cap="flat">
              <a:solidFill>
                <a:srgbClr val="BEBEBE">
                  <a:alpha val="69803"/>
                </a:srgbClr>
              </a:solidFill>
              <a:prstDash val="solid"/>
              <a:round/>
            </a:ln>
          </p:spPr>
          <p:txBody>
            <a:bodyPr/>
            <a:lstStyle/>
            <a:p>
              <a:endParaRPr/>
            </a:p>
          </p:txBody>
        </p:sp>
        <p:sp>
          <p:nvSpPr>
            <p:cNvPr id="272" name="pl272"/>
            <p:cNvSpPr/>
            <p:nvPr/>
          </p:nvSpPr>
          <p:spPr>
            <a:xfrm>
              <a:off x="6472309" y="5298574"/>
              <a:ext cx="2478191" cy="354445"/>
            </a:xfrm>
            <a:custGeom>
              <a:avLst/>
              <a:gdLst/>
              <a:ahLst/>
              <a:cxnLst/>
              <a:rect l="0" t="0" r="0" b="0"/>
              <a:pathLst>
                <a:path w="2478191" h="354445">
                  <a:moveTo>
                    <a:pt x="0" y="354445"/>
                  </a:moveTo>
                  <a:lnTo>
                    <a:pt x="354027" y="265833"/>
                  </a:lnTo>
                  <a:lnTo>
                    <a:pt x="708054" y="236296"/>
                  </a:lnTo>
                  <a:lnTo>
                    <a:pt x="1062082" y="132916"/>
                  </a:lnTo>
                  <a:lnTo>
                    <a:pt x="1416109" y="73842"/>
                  </a:lnTo>
                  <a:lnTo>
                    <a:pt x="1770136" y="59074"/>
                  </a:lnTo>
                  <a:lnTo>
                    <a:pt x="2124164" y="44305"/>
                  </a:lnTo>
                  <a:lnTo>
                    <a:pt x="2478191" y="0"/>
                  </a:lnTo>
                </a:path>
              </a:pathLst>
            </a:custGeom>
            <a:ln w="35231" cap="flat">
              <a:solidFill>
                <a:srgbClr val="BEBEBE">
                  <a:alpha val="69803"/>
                </a:srgbClr>
              </a:solidFill>
              <a:prstDash val="solid"/>
              <a:round/>
            </a:ln>
          </p:spPr>
          <p:txBody>
            <a:bodyPr/>
            <a:lstStyle/>
            <a:p>
              <a:endParaRPr/>
            </a:p>
          </p:txBody>
        </p:sp>
        <p:sp>
          <p:nvSpPr>
            <p:cNvPr id="273" name="pl273"/>
            <p:cNvSpPr/>
            <p:nvPr/>
          </p:nvSpPr>
          <p:spPr>
            <a:xfrm>
              <a:off x="6472309" y="5313342"/>
              <a:ext cx="2478191" cy="73842"/>
            </a:xfrm>
            <a:custGeom>
              <a:avLst/>
              <a:gdLst/>
              <a:ahLst/>
              <a:cxnLst/>
              <a:rect l="0" t="0" r="0" b="0"/>
              <a:pathLst>
                <a:path w="2478191" h="73842">
                  <a:moveTo>
                    <a:pt x="0" y="29537"/>
                  </a:moveTo>
                  <a:lnTo>
                    <a:pt x="354027" y="0"/>
                  </a:lnTo>
                  <a:lnTo>
                    <a:pt x="708054" y="14768"/>
                  </a:lnTo>
                  <a:lnTo>
                    <a:pt x="1062082" y="44305"/>
                  </a:lnTo>
                  <a:lnTo>
                    <a:pt x="1416109" y="44305"/>
                  </a:lnTo>
                  <a:lnTo>
                    <a:pt x="1770136" y="73842"/>
                  </a:lnTo>
                  <a:lnTo>
                    <a:pt x="2124164" y="29537"/>
                  </a:lnTo>
                  <a:lnTo>
                    <a:pt x="2478191" y="0"/>
                  </a:lnTo>
                </a:path>
              </a:pathLst>
            </a:custGeom>
            <a:ln w="20325" cap="flat">
              <a:solidFill>
                <a:srgbClr val="6B6B6B">
                  <a:alpha val="100000"/>
                </a:srgbClr>
              </a:solidFill>
              <a:prstDash val="solid"/>
              <a:round/>
            </a:ln>
          </p:spPr>
          <p:txBody>
            <a:bodyPr/>
            <a:lstStyle/>
            <a:p>
              <a:endParaRPr/>
            </a:p>
          </p:txBody>
        </p:sp>
        <p:sp>
          <p:nvSpPr>
            <p:cNvPr id="274" name="pl274"/>
            <p:cNvSpPr/>
            <p:nvPr/>
          </p:nvSpPr>
          <p:spPr>
            <a:xfrm>
              <a:off x="6472309" y="5298574"/>
              <a:ext cx="2478191" cy="354445"/>
            </a:xfrm>
            <a:custGeom>
              <a:avLst/>
              <a:gdLst/>
              <a:ahLst/>
              <a:cxnLst/>
              <a:rect l="0" t="0" r="0" b="0"/>
              <a:pathLst>
                <a:path w="2478191" h="354445">
                  <a:moveTo>
                    <a:pt x="0" y="354445"/>
                  </a:moveTo>
                  <a:lnTo>
                    <a:pt x="354027" y="265833"/>
                  </a:lnTo>
                  <a:lnTo>
                    <a:pt x="708054" y="236296"/>
                  </a:lnTo>
                  <a:lnTo>
                    <a:pt x="1062082" y="132916"/>
                  </a:lnTo>
                  <a:lnTo>
                    <a:pt x="1416109" y="73842"/>
                  </a:lnTo>
                  <a:lnTo>
                    <a:pt x="1770136" y="59074"/>
                  </a:lnTo>
                  <a:lnTo>
                    <a:pt x="2124164" y="44305"/>
                  </a:lnTo>
                  <a:lnTo>
                    <a:pt x="2478191" y="0"/>
                  </a:lnTo>
                </a:path>
              </a:pathLst>
            </a:custGeom>
            <a:ln w="40651" cap="flat">
              <a:solidFill>
                <a:srgbClr val="000000">
                  <a:alpha val="100000"/>
                </a:srgbClr>
              </a:solidFill>
              <a:prstDash val="solid"/>
              <a:round/>
            </a:ln>
          </p:spPr>
          <p:txBody>
            <a:bodyPr/>
            <a:lstStyle/>
            <a:p>
              <a:endParaRPr/>
            </a:p>
          </p:txBody>
        </p:sp>
        <p:sp>
          <p:nvSpPr>
            <p:cNvPr id="275" name="pl275"/>
            <p:cNvSpPr/>
            <p:nvPr/>
          </p:nvSpPr>
          <p:spPr>
            <a:xfrm>
              <a:off x="6472309" y="5298574"/>
              <a:ext cx="2478191" cy="354445"/>
            </a:xfrm>
            <a:custGeom>
              <a:avLst/>
              <a:gdLst/>
              <a:ahLst/>
              <a:cxnLst/>
              <a:rect l="0" t="0" r="0" b="0"/>
              <a:pathLst>
                <a:path w="2478191" h="354445">
                  <a:moveTo>
                    <a:pt x="0" y="354445"/>
                  </a:moveTo>
                  <a:lnTo>
                    <a:pt x="354027" y="265833"/>
                  </a:lnTo>
                  <a:lnTo>
                    <a:pt x="708054" y="236296"/>
                  </a:lnTo>
                  <a:lnTo>
                    <a:pt x="1062082" y="132916"/>
                  </a:lnTo>
                  <a:lnTo>
                    <a:pt x="1416109" y="73842"/>
                  </a:lnTo>
                  <a:lnTo>
                    <a:pt x="1770136" y="59074"/>
                  </a:lnTo>
                  <a:lnTo>
                    <a:pt x="2124164" y="44305"/>
                  </a:lnTo>
                  <a:lnTo>
                    <a:pt x="2478191" y="0"/>
                  </a:lnTo>
                </a:path>
              </a:pathLst>
            </a:custGeom>
            <a:ln w="35231" cap="flat">
              <a:solidFill>
                <a:srgbClr val="1CABE2">
                  <a:alpha val="100000"/>
                </a:srgbClr>
              </a:solidFill>
              <a:prstDash val="solid"/>
              <a:round/>
            </a:ln>
          </p:spPr>
          <p:txBody>
            <a:bodyPr/>
            <a:lstStyle/>
            <a:p>
              <a:endParaRPr/>
            </a:p>
          </p:txBody>
        </p:sp>
        <p:sp>
          <p:nvSpPr>
            <p:cNvPr id="276" name="tx276"/>
            <p:cNvSpPr/>
            <p:nvPr/>
          </p:nvSpPr>
          <p:spPr>
            <a:xfrm>
              <a:off x="6412019" y="547454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a:t>
              </a:r>
            </a:p>
          </p:txBody>
        </p:sp>
        <p:sp>
          <p:nvSpPr>
            <p:cNvPr id="277" name="tx277"/>
            <p:cNvSpPr/>
            <p:nvPr/>
          </p:nvSpPr>
          <p:spPr>
            <a:xfrm>
              <a:off x="6766047" y="53842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278" name="tx278"/>
            <p:cNvSpPr/>
            <p:nvPr/>
          </p:nvSpPr>
          <p:spPr>
            <a:xfrm>
              <a:off x="7120074" y="535612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55</a:t>
              </a:r>
            </a:p>
          </p:txBody>
        </p:sp>
        <p:sp>
          <p:nvSpPr>
            <p:cNvPr id="279" name="tx279"/>
            <p:cNvSpPr/>
            <p:nvPr/>
          </p:nvSpPr>
          <p:spPr>
            <a:xfrm>
              <a:off x="7474102" y="52513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280" name="tx280"/>
            <p:cNvSpPr/>
            <p:nvPr/>
          </p:nvSpPr>
          <p:spPr>
            <a:xfrm>
              <a:off x="7828129" y="51922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281" name="tx281"/>
            <p:cNvSpPr/>
            <p:nvPr/>
          </p:nvSpPr>
          <p:spPr>
            <a:xfrm>
              <a:off x="8182156" y="51775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282" name="tx282"/>
            <p:cNvSpPr/>
            <p:nvPr/>
          </p:nvSpPr>
          <p:spPr>
            <a:xfrm>
              <a:off x="8536184" y="51627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83" name="tx283"/>
            <p:cNvSpPr/>
            <p:nvPr/>
          </p:nvSpPr>
          <p:spPr>
            <a:xfrm>
              <a:off x="8890211" y="51197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284" name="tx284"/>
            <p:cNvSpPr/>
            <p:nvPr/>
          </p:nvSpPr>
          <p:spPr>
            <a:xfrm>
              <a:off x="1486507" y="4262131"/>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285" name="tx285"/>
            <p:cNvSpPr/>
            <p:nvPr/>
          </p:nvSpPr>
          <p:spPr>
            <a:xfrm>
              <a:off x="4372312" y="4262131"/>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286" name="tx286"/>
            <p:cNvSpPr/>
            <p:nvPr/>
          </p:nvSpPr>
          <p:spPr>
            <a:xfrm>
              <a:off x="7556098" y="4284396"/>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287" name="tx287"/>
            <p:cNvSpPr/>
            <p:nvPr/>
          </p:nvSpPr>
          <p:spPr>
            <a:xfrm>
              <a:off x="1952429" y="2503949"/>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288" name="tx288"/>
            <p:cNvSpPr/>
            <p:nvPr/>
          </p:nvSpPr>
          <p:spPr>
            <a:xfrm>
              <a:off x="4443581" y="2483103"/>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289" name="tx289"/>
            <p:cNvSpPr/>
            <p:nvPr/>
          </p:nvSpPr>
          <p:spPr>
            <a:xfrm>
              <a:off x="7590341" y="2503949"/>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290" name="tx290"/>
            <p:cNvSpPr/>
            <p:nvPr/>
          </p:nvSpPr>
          <p:spPr>
            <a:xfrm>
              <a:off x="1927599"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291" name="tx291"/>
            <p:cNvSpPr/>
            <p:nvPr/>
          </p:nvSpPr>
          <p:spPr>
            <a:xfrm>
              <a:off x="4654904"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292" name="tx292"/>
            <p:cNvSpPr/>
            <p:nvPr/>
          </p:nvSpPr>
          <p:spPr>
            <a:xfrm>
              <a:off x="7546739"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293" name="pl293"/>
            <p:cNvSpPr/>
            <p:nvPr/>
          </p:nvSpPr>
          <p:spPr>
            <a:xfrm>
              <a:off x="8811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4" name="pl294"/>
            <p:cNvSpPr/>
            <p:nvPr/>
          </p:nvSpPr>
          <p:spPr>
            <a:xfrm>
              <a:off x="12351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5" name="pl295"/>
            <p:cNvSpPr/>
            <p:nvPr/>
          </p:nvSpPr>
          <p:spPr>
            <a:xfrm>
              <a:off x="15891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6" name="pl296"/>
            <p:cNvSpPr/>
            <p:nvPr/>
          </p:nvSpPr>
          <p:spPr>
            <a:xfrm>
              <a:off x="1943192"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7" name="pl297"/>
            <p:cNvSpPr/>
            <p:nvPr/>
          </p:nvSpPr>
          <p:spPr>
            <a:xfrm>
              <a:off x="22972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8" name="pl298"/>
            <p:cNvSpPr/>
            <p:nvPr/>
          </p:nvSpPr>
          <p:spPr>
            <a:xfrm>
              <a:off x="26512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9" name="pl299"/>
            <p:cNvSpPr/>
            <p:nvPr/>
          </p:nvSpPr>
          <p:spPr>
            <a:xfrm>
              <a:off x="300527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0" name="pl300"/>
            <p:cNvSpPr/>
            <p:nvPr/>
          </p:nvSpPr>
          <p:spPr>
            <a:xfrm>
              <a:off x="33593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1" name="tx301"/>
            <p:cNvSpPr/>
            <p:nvPr/>
          </p:nvSpPr>
          <p:spPr>
            <a:xfrm rot="-5400000">
              <a:off x="7559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02" name="tx302"/>
            <p:cNvSpPr/>
            <p:nvPr/>
          </p:nvSpPr>
          <p:spPr>
            <a:xfrm rot="-5400000">
              <a:off x="11099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03" name="tx303"/>
            <p:cNvSpPr/>
            <p:nvPr/>
          </p:nvSpPr>
          <p:spPr>
            <a:xfrm rot="-5400000">
              <a:off x="14640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04" name="tx304"/>
            <p:cNvSpPr/>
            <p:nvPr/>
          </p:nvSpPr>
          <p:spPr>
            <a:xfrm rot="-5400000">
              <a:off x="1818035"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05" name="tx305"/>
            <p:cNvSpPr/>
            <p:nvPr/>
          </p:nvSpPr>
          <p:spPr>
            <a:xfrm rot="-5400000">
              <a:off x="21720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06" name="tx306"/>
            <p:cNvSpPr/>
            <p:nvPr/>
          </p:nvSpPr>
          <p:spPr>
            <a:xfrm rot="-5400000">
              <a:off x="25260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07" name="tx307"/>
            <p:cNvSpPr/>
            <p:nvPr/>
          </p:nvSpPr>
          <p:spPr>
            <a:xfrm rot="-5400000">
              <a:off x="288011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08" name="tx308"/>
            <p:cNvSpPr/>
            <p:nvPr/>
          </p:nvSpPr>
          <p:spPr>
            <a:xfrm rot="-5400000">
              <a:off x="32341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09" name="pl309"/>
            <p:cNvSpPr/>
            <p:nvPr/>
          </p:nvSpPr>
          <p:spPr>
            <a:xfrm>
              <a:off x="36767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0" name="pl310"/>
            <p:cNvSpPr/>
            <p:nvPr/>
          </p:nvSpPr>
          <p:spPr>
            <a:xfrm>
              <a:off x="40307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1" name="pl311"/>
            <p:cNvSpPr/>
            <p:nvPr/>
          </p:nvSpPr>
          <p:spPr>
            <a:xfrm>
              <a:off x="43847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2" name="pl312"/>
            <p:cNvSpPr/>
            <p:nvPr/>
          </p:nvSpPr>
          <p:spPr>
            <a:xfrm>
              <a:off x="473879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3" name="pl313"/>
            <p:cNvSpPr/>
            <p:nvPr/>
          </p:nvSpPr>
          <p:spPr>
            <a:xfrm>
              <a:off x="50928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4" name="pl314"/>
            <p:cNvSpPr/>
            <p:nvPr/>
          </p:nvSpPr>
          <p:spPr>
            <a:xfrm>
              <a:off x="54468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5" name="pl315"/>
            <p:cNvSpPr/>
            <p:nvPr/>
          </p:nvSpPr>
          <p:spPr>
            <a:xfrm>
              <a:off x="580087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6" name="pl316"/>
            <p:cNvSpPr/>
            <p:nvPr/>
          </p:nvSpPr>
          <p:spPr>
            <a:xfrm>
              <a:off x="61549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7" name="tx317"/>
            <p:cNvSpPr/>
            <p:nvPr/>
          </p:nvSpPr>
          <p:spPr>
            <a:xfrm rot="-5400000">
              <a:off x="35515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18" name="tx318"/>
            <p:cNvSpPr/>
            <p:nvPr/>
          </p:nvSpPr>
          <p:spPr>
            <a:xfrm rot="-5400000">
              <a:off x="39055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19" name="tx319"/>
            <p:cNvSpPr/>
            <p:nvPr/>
          </p:nvSpPr>
          <p:spPr>
            <a:xfrm rot="-5400000">
              <a:off x="42596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20" name="tx320"/>
            <p:cNvSpPr/>
            <p:nvPr/>
          </p:nvSpPr>
          <p:spPr>
            <a:xfrm rot="-5400000">
              <a:off x="461363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21" name="tx321"/>
            <p:cNvSpPr/>
            <p:nvPr/>
          </p:nvSpPr>
          <p:spPr>
            <a:xfrm rot="-5400000">
              <a:off x="49676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22" name="tx322"/>
            <p:cNvSpPr/>
            <p:nvPr/>
          </p:nvSpPr>
          <p:spPr>
            <a:xfrm rot="-5400000">
              <a:off x="53216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23" name="tx323"/>
            <p:cNvSpPr/>
            <p:nvPr/>
          </p:nvSpPr>
          <p:spPr>
            <a:xfrm rot="-5400000">
              <a:off x="567571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24" name="tx324"/>
            <p:cNvSpPr/>
            <p:nvPr/>
          </p:nvSpPr>
          <p:spPr>
            <a:xfrm rot="-5400000">
              <a:off x="60297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25" name="pl325"/>
            <p:cNvSpPr/>
            <p:nvPr/>
          </p:nvSpPr>
          <p:spPr>
            <a:xfrm>
              <a:off x="647230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6" name="pl326"/>
            <p:cNvSpPr/>
            <p:nvPr/>
          </p:nvSpPr>
          <p:spPr>
            <a:xfrm>
              <a:off x="6826337"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7" name="pl327"/>
            <p:cNvSpPr/>
            <p:nvPr/>
          </p:nvSpPr>
          <p:spPr>
            <a:xfrm>
              <a:off x="7180364"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8" name="pl328"/>
            <p:cNvSpPr/>
            <p:nvPr/>
          </p:nvSpPr>
          <p:spPr>
            <a:xfrm>
              <a:off x="753439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9" name="pl329"/>
            <p:cNvSpPr/>
            <p:nvPr/>
          </p:nvSpPr>
          <p:spPr>
            <a:xfrm>
              <a:off x="7888419"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30" name="pl330"/>
            <p:cNvSpPr/>
            <p:nvPr/>
          </p:nvSpPr>
          <p:spPr>
            <a:xfrm>
              <a:off x="8242446"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31" name="pl331"/>
            <p:cNvSpPr/>
            <p:nvPr/>
          </p:nvSpPr>
          <p:spPr>
            <a:xfrm>
              <a:off x="8596473"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32" name="pl332"/>
            <p:cNvSpPr/>
            <p:nvPr/>
          </p:nvSpPr>
          <p:spPr>
            <a:xfrm>
              <a:off x="8950501" y="5927714"/>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33" name="tx333"/>
            <p:cNvSpPr/>
            <p:nvPr/>
          </p:nvSpPr>
          <p:spPr>
            <a:xfrm rot="-5400000">
              <a:off x="634715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34" name="tx334"/>
            <p:cNvSpPr/>
            <p:nvPr/>
          </p:nvSpPr>
          <p:spPr>
            <a:xfrm rot="-5400000">
              <a:off x="6701180"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35" name="tx335"/>
            <p:cNvSpPr/>
            <p:nvPr/>
          </p:nvSpPr>
          <p:spPr>
            <a:xfrm rot="-5400000">
              <a:off x="7055207"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36" name="tx336"/>
            <p:cNvSpPr/>
            <p:nvPr/>
          </p:nvSpPr>
          <p:spPr>
            <a:xfrm rot="-5400000">
              <a:off x="740923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37" name="tx337"/>
            <p:cNvSpPr/>
            <p:nvPr/>
          </p:nvSpPr>
          <p:spPr>
            <a:xfrm rot="-5400000">
              <a:off x="7763262"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38" name="tx338"/>
            <p:cNvSpPr/>
            <p:nvPr/>
          </p:nvSpPr>
          <p:spPr>
            <a:xfrm rot="-5400000">
              <a:off x="8117262" y="6073782"/>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39" name="tx339"/>
            <p:cNvSpPr/>
            <p:nvPr/>
          </p:nvSpPr>
          <p:spPr>
            <a:xfrm rot="-5400000">
              <a:off x="8471316"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40" name="tx340"/>
            <p:cNvSpPr/>
            <p:nvPr/>
          </p:nvSpPr>
          <p:spPr>
            <a:xfrm rot="-5400000">
              <a:off x="8825344" y="60738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41" name="tx341"/>
            <p:cNvSpPr/>
            <p:nvPr/>
          </p:nvSpPr>
          <p:spPr>
            <a:xfrm>
              <a:off x="570259" y="20089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42" name="tx342"/>
            <p:cNvSpPr/>
            <p:nvPr/>
          </p:nvSpPr>
          <p:spPr>
            <a:xfrm>
              <a:off x="570259" y="1641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43" name="tx343"/>
            <p:cNvSpPr/>
            <p:nvPr/>
          </p:nvSpPr>
          <p:spPr>
            <a:xfrm>
              <a:off x="508103" y="127053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44" name="pl344"/>
            <p:cNvSpPr/>
            <p:nvPr/>
          </p:nvSpPr>
          <p:spPr>
            <a:xfrm>
              <a:off x="722405" y="205065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5" name="pl345"/>
            <p:cNvSpPr/>
            <p:nvPr/>
          </p:nvSpPr>
          <p:spPr>
            <a:xfrm>
              <a:off x="722405" y="168144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6" name="pl346"/>
            <p:cNvSpPr/>
            <p:nvPr/>
          </p:nvSpPr>
          <p:spPr>
            <a:xfrm>
              <a:off x="722405" y="131222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7" name="tx347"/>
            <p:cNvSpPr/>
            <p:nvPr/>
          </p:nvSpPr>
          <p:spPr>
            <a:xfrm>
              <a:off x="570259" y="37879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48" name="tx348"/>
            <p:cNvSpPr/>
            <p:nvPr/>
          </p:nvSpPr>
          <p:spPr>
            <a:xfrm>
              <a:off x="570259" y="34201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49" name="tx349"/>
            <p:cNvSpPr/>
            <p:nvPr/>
          </p:nvSpPr>
          <p:spPr>
            <a:xfrm>
              <a:off x="508103" y="304956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50" name="pl350"/>
            <p:cNvSpPr/>
            <p:nvPr/>
          </p:nvSpPr>
          <p:spPr>
            <a:xfrm>
              <a:off x="722405" y="382968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51" name="pl351"/>
            <p:cNvSpPr/>
            <p:nvPr/>
          </p:nvSpPr>
          <p:spPr>
            <a:xfrm>
              <a:off x="722405" y="3460471"/>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52" name="pl352"/>
            <p:cNvSpPr/>
            <p:nvPr/>
          </p:nvSpPr>
          <p:spPr>
            <a:xfrm>
              <a:off x="722405" y="309125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53" name="tx353"/>
            <p:cNvSpPr/>
            <p:nvPr/>
          </p:nvSpPr>
          <p:spPr>
            <a:xfrm>
              <a:off x="570259" y="55670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54" name="tx354"/>
            <p:cNvSpPr/>
            <p:nvPr/>
          </p:nvSpPr>
          <p:spPr>
            <a:xfrm>
              <a:off x="570259" y="519917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55" name="tx355"/>
            <p:cNvSpPr/>
            <p:nvPr/>
          </p:nvSpPr>
          <p:spPr>
            <a:xfrm>
              <a:off x="508103" y="482859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56" name="pl356"/>
            <p:cNvSpPr/>
            <p:nvPr/>
          </p:nvSpPr>
          <p:spPr>
            <a:xfrm>
              <a:off x="722405" y="560871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57" name="pl357"/>
            <p:cNvSpPr/>
            <p:nvPr/>
          </p:nvSpPr>
          <p:spPr>
            <a:xfrm>
              <a:off x="722405" y="523950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58" name="pl358"/>
            <p:cNvSpPr/>
            <p:nvPr/>
          </p:nvSpPr>
          <p:spPr>
            <a:xfrm>
              <a:off x="722405" y="487028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59" name="tx359"/>
            <p:cNvSpPr/>
            <p:nvPr/>
          </p:nvSpPr>
          <p:spPr>
            <a:xfrm rot="-5400000">
              <a:off x="-95211" y="333584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60" name="tx360"/>
            <p:cNvSpPr/>
            <p:nvPr/>
          </p:nvSpPr>
          <p:spPr>
            <a:xfrm>
              <a:off x="757200" y="398022"/>
              <a:ext cx="427703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 DTP3, par pays, Central Africa, 2018-2025</a:t>
              </a:r>
            </a:p>
          </p:txBody>
        </p:sp>
        <p:sp>
          <p:nvSpPr>
            <p:cNvPr id="361" name="tx361"/>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62" name="tx362"/>
            <p:cNvSpPr/>
            <p:nvPr/>
          </p:nvSpPr>
          <p:spPr>
            <a:xfrm>
              <a:off x="5278663" y="6568567"/>
              <a:ext cx="3795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la ligne gris foncé indique la couverture régionale à titre indicatif.</a:t>
              </a:r>
            </a:p>
          </p:txBody>
        </p:sp>
      </p:grpSp>
      <p:sp>
        <p:nvSpPr>
          <p:cNvPr id="36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le Burundi affichait le taux de couverture le plus élevé (89 %), tandis que la République centrafricaine enregistrait le taux le plus faible (46 %).
La couverture du DTP3 a augmenté dans 6 des 9 pays entre 2024 et 2025. La plus forte augmentation a été enregistrée en Guinée équatoriale, avec 10 points de pourcentage, passant de 68 % à 78 %.
Aucun pays n’a enregistré de baisse de couverture. La couverture est restée stable entre 2024 et 2025 dans les 3 pays restants.
En 2025, aucun des 9 pays n’avait atteint une couverture DTP3 d’au moins 90 %.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746729" cy="1414109"/>
            </a:xfrm>
            <a:prstGeom prst="rect">
              <a:avLst/>
            </a:prstGeom>
            <a:solidFill>
              <a:srgbClr val="EBEBEB">
                <a:alpha val="100000"/>
              </a:srgbClr>
            </a:solidFill>
          </p:spPr>
          <p:txBody>
            <a:bodyPr/>
            <a:lstStyle/>
            <a:p>
              <a:endParaRPr/>
            </a:p>
          </p:txBody>
        </p:sp>
        <p:sp>
          <p:nvSpPr>
            <p:cNvPr id="6" name="pl6"/>
            <p:cNvSpPr/>
            <p:nvPr/>
          </p:nvSpPr>
          <p:spPr>
            <a:xfrm>
              <a:off x="695044" y="221230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58213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95196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189722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267048"/>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819896"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76614"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533332"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890050"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246768"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603486"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960204"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3316922"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819896" y="1897222"/>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819896" y="1872015"/>
              <a:ext cx="2497026" cy="126034"/>
            </a:xfrm>
            <a:custGeom>
              <a:avLst/>
              <a:gdLst/>
              <a:ahLst/>
              <a:cxnLst/>
              <a:rect l="0" t="0" r="0" b="0"/>
              <a:pathLst>
                <a:path w="2497026" h="126034">
                  <a:moveTo>
                    <a:pt x="0" y="100827"/>
                  </a:moveTo>
                  <a:lnTo>
                    <a:pt x="356718" y="25206"/>
                  </a:lnTo>
                  <a:lnTo>
                    <a:pt x="713436" y="25206"/>
                  </a:lnTo>
                  <a:lnTo>
                    <a:pt x="1070154" y="0"/>
                  </a:lnTo>
                  <a:lnTo>
                    <a:pt x="1426872" y="75620"/>
                  </a:lnTo>
                  <a:lnTo>
                    <a:pt x="1783590" y="126034"/>
                  </a:lnTo>
                  <a:lnTo>
                    <a:pt x="2140308" y="126034"/>
                  </a:lnTo>
                  <a:lnTo>
                    <a:pt x="2497026" y="126034"/>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819896" y="1872015"/>
              <a:ext cx="2497026" cy="126034"/>
            </a:xfrm>
            <a:custGeom>
              <a:avLst/>
              <a:gdLst/>
              <a:ahLst/>
              <a:cxnLst/>
              <a:rect l="0" t="0" r="0" b="0"/>
              <a:pathLst>
                <a:path w="2497026" h="126034">
                  <a:moveTo>
                    <a:pt x="0" y="100827"/>
                  </a:moveTo>
                  <a:lnTo>
                    <a:pt x="356718" y="25206"/>
                  </a:lnTo>
                  <a:lnTo>
                    <a:pt x="713436" y="25206"/>
                  </a:lnTo>
                  <a:lnTo>
                    <a:pt x="1070154" y="0"/>
                  </a:lnTo>
                  <a:lnTo>
                    <a:pt x="1426872" y="75620"/>
                  </a:lnTo>
                  <a:lnTo>
                    <a:pt x="1783590" y="126034"/>
                  </a:lnTo>
                  <a:lnTo>
                    <a:pt x="2140308" y="126034"/>
                  </a:lnTo>
                  <a:lnTo>
                    <a:pt x="2497026" y="126034"/>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819896" y="1897222"/>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819896" y="1872015"/>
              <a:ext cx="2497026" cy="126034"/>
            </a:xfrm>
            <a:custGeom>
              <a:avLst/>
              <a:gdLst/>
              <a:ahLst/>
              <a:cxnLst/>
              <a:rect l="0" t="0" r="0" b="0"/>
              <a:pathLst>
                <a:path w="2497026" h="126034">
                  <a:moveTo>
                    <a:pt x="0" y="100827"/>
                  </a:moveTo>
                  <a:lnTo>
                    <a:pt x="356718" y="25206"/>
                  </a:lnTo>
                  <a:lnTo>
                    <a:pt x="713436" y="25206"/>
                  </a:lnTo>
                  <a:lnTo>
                    <a:pt x="1070154" y="0"/>
                  </a:lnTo>
                  <a:lnTo>
                    <a:pt x="1426872" y="75620"/>
                  </a:lnTo>
                  <a:lnTo>
                    <a:pt x="1783590" y="126034"/>
                  </a:lnTo>
                  <a:lnTo>
                    <a:pt x="2140308" y="126034"/>
                  </a:lnTo>
                  <a:lnTo>
                    <a:pt x="2497026" y="126034"/>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819896" y="1872015"/>
              <a:ext cx="2497026" cy="126034"/>
            </a:xfrm>
            <a:custGeom>
              <a:avLst/>
              <a:gdLst/>
              <a:ahLst/>
              <a:cxnLst/>
              <a:rect l="0" t="0" r="0" b="0"/>
              <a:pathLst>
                <a:path w="2497026" h="126034">
                  <a:moveTo>
                    <a:pt x="0" y="100827"/>
                  </a:moveTo>
                  <a:lnTo>
                    <a:pt x="356718" y="25206"/>
                  </a:lnTo>
                  <a:lnTo>
                    <a:pt x="713436" y="25206"/>
                  </a:lnTo>
                  <a:lnTo>
                    <a:pt x="1070154" y="0"/>
                  </a:lnTo>
                  <a:lnTo>
                    <a:pt x="1426872" y="75620"/>
                  </a:lnTo>
                  <a:lnTo>
                    <a:pt x="1783590" y="126034"/>
                  </a:lnTo>
                  <a:lnTo>
                    <a:pt x="2140308" y="126034"/>
                  </a:lnTo>
                  <a:lnTo>
                    <a:pt x="2497026" y="126034"/>
                  </a:lnTo>
                </a:path>
              </a:pathLst>
            </a:custGeom>
            <a:ln w="35231" cap="flat">
              <a:solidFill>
                <a:srgbClr val="80BD41">
                  <a:alpha val="100000"/>
                </a:srgbClr>
              </a:solidFill>
              <a:prstDash val="solid"/>
              <a:round/>
            </a:ln>
          </p:spPr>
          <p:txBody>
            <a:bodyPr/>
            <a:lstStyle/>
            <a:p>
              <a:endParaRPr/>
            </a:p>
          </p:txBody>
        </p:sp>
        <p:sp>
          <p:nvSpPr>
            <p:cNvPr id="25" name="pl25"/>
            <p:cNvSpPr/>
            <p:nvPr/>
          </p:nvSpPr>
          <p:spPr>
            <a:xfrm>
              <a:off x="695044" y="189722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71701" y="179267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7" name="tx27"/>
            <p:cNvSpPr/>
            <p:nvPr/>
          </p:nvSpPr>
          <p:spPr>
            <a:xfrm>
              <a:off x="1146469" y="17171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8" name="tx28"/>
            <p:cNvSpPr/>
            <p:nvPr/>
          </p:nvSpPr>
          <p:spPr>
            <a:xfrm>
              <a:off x="1503187" y="17171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9" name="tx29"/>
            <p:cNvSpPr/>
            <p:nvPr/>
          </p:nvSpPr>
          <p:spPr>
            <a:xfrm>
              <a:off x="1859905" y="16932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0" name="tx30"/>
            <p:cNvSpPr/>
            <p:nvPr/>
          </p:nvSpPr>
          <p:spPr>
            <a:xfrm>
              <a:off x="2198573" y="17688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 name="tx31"/>
            <p:cNvSpPr/>
            <p:nvPr/>
          </p:nvSpPr>
          <p:spPr>
            <a:xfrm>
              <a:off x="2555291" y="181957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 name="tx32"/>
            <p:cNvSpPr/>
            <p:nvPr/>
          </p:nvSpPr>
          <p:spPr>
            <a:xfrm>
              <a:off x="2912009" y="181957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 name="tx33"/>
            <p:cNvSpPr/>
            <p:nvPr/>
          </p:nvSpPr>
          <p:spPr>
            <a:xfrm>
              <a:off x="3268728" y="181957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 name="rc34"/>
            <p:cNvSpPr/>
            <p:nvPr/>
          </p:nvSpPr>
          <p:spPr>
            <a:xfrm>
              <a:off x="695044" y="2573641"/>
              <a:ext cx="2746729" cy="1414109"/>
            </a:xfrm>
            <a:prstGeom prst="rect">
              <a:avLst/>
            </a:prstGeom>
            <a:solidFill>
              <a:srgbClr val="EBEBEB">
                <a:alpha val="100000"/>
              </a:srgbClr>
            </a:solidFill>
          </p:spPr>
          <p:txBody>
            <a:bodyPr/>
            <a:lstStyle/>
            <a:p>
              <a:endParaRPr/>
            </a:p>
          </p:txBody>
        </p:sp>
        <p:sp>
          <p:nvSpPr>
            <p:cNvPr id="35" name="pl35"/>
            <p:cNvSpPr/>
            <p:nvPr/>
          </p:nvSpPr>
          <p:spPr>
            <a:xfrm>
              <a:off x="695044" y="391087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328069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265052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3595783"/>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695044" y="2965609"/>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819896"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176614"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533332"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90050"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246768"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603486"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960204"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3316922"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819896" y="3595783"/>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819896" y="3469748"/>
              <a:ext cx="2497026" cy="378104"/>
            </a:xfrm>
            <a:custGeom>
              <a:avLst/>
              <a:gdLst/>
              <a:ahLst/>
              <a:cxnLst/>
              <a:rect l="0" t="0" r="0" b="0"/>
              <a:pathLst>
                <a:path w="2497026" h="378104">
                  <a:moveTo>
                    <a:pt x="0" y="126034"/>
                  </a:moveTo>
                  <a:lnTo>
                    <a:pt x="356718" y="126034"/>
                  </a:lnTo>
                  <a:lnTo>
                    <a:pt x="713436" y="302483"/>
                  </a:lnTo>
                  <a:lnTo>
                    <a:pt x="1070154" y="0"/>
                  </a:lnTo>
                  <a:lnTo>
                    <a:pt x="1426872" y="378104"/>
                  </a:lnTo>
                  <a:lnTo>
                    <a:pt x="1783590" y="126034"/>
                  </a:lnTo>
                  <a:lnTo>
                    <a:pt x="2140308" y="352897"/>
                  </a:lnTo>
                  <a:lnTo>
                    <a:pt x="2497026" y="327690"/>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819896" y="3469748"/>
              <a:ext cx="2497026" cy="378104"/>
            </a:xfrm>
            <a:custGeom>
              <a:avLst/>
              <a:gdLst/>
              <a:ahLst/>
              <a:cxnLst/>
              <a:rect l="0" t="0" r="0" b="0"/>
              <a:pathLst>
                <a:path w="2497026" h="378104">
                  <a:moveTo>
                    <a:pt x="0" y="126034"/>
                  </a:moveTo>
                  <a:lnTo>
                    <a:pt x="356718" y="126034"/>
                  </a:lnTo>
                  <a:lnTo>
                    <a:pt x="713436" y="302483"/>
                  </a:lnTo>
                  <a:lnTo>
                    <a:pt x="1070154" y="0"/>
                  </a:lnTo>
                  <a:lnTo>
                    <a:pt x="1426872" y="378104"/>
                  </a:lnTo>
                  <a:lnTo>
                    <a:pt x="1783590" y="126034"/>
                  </a:lnTo>
                  <a:lnTo>
                    <a:pt x="2140308" y="352897"/>
                  </a:lnTo>
                  <a:lnTo>
                    <a:pt x="2497026" y="327690"/>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819896" y="3595783"/>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819896" y="3469748"/>
              <a:ext cx="2497026" cy="378104"/>
            </a:xfrm>
            <a:custGeom>
              <a:avLst/>
              <a:gdLst/>
              <a:ahLst/>
              <a:cxnLst/>
              <a:rect l="0" t="0" r="0" b="0"/>
              <a:pathLst>
                <a:path w="2497026" h="378104">
                  <a:moveTo>
                    <a:pt x="0" y="126034"/>
                  </a:moveTo>
                  <a:lnTo>
                    <a:pt x="356718" y="126034"/>
                  </a:lnTo>
                  <a:lnTo>
                    <a:pt x="713436" y="302483"/>
                  </a:lnTo>
                  <a:lnTo>
                    <a:pt x="1070154" y="0"/>
                  </a:lnTo>
                  <a:lnTo>
                    <a:pt x="1426872" y="378104"/>
                  </a:lnTo>
                  <a:lnTo>
                    <a:pt x="1783590" y="126034"/>
                  </a:lnTo>
                  <a:lnTo>
                    <a:pt x="2140308" y="352897"/>
                  </a:lnTo>
                  <a:lnTo>
                    <a:pt x="2497026" y="327690"/>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819896" y="3469748"/>
              <a:ext cx="2497026" cy="378104"/>
            </a:xfrm>
            <a:custGeom>
              <a:avLst/>
              <a:gdLst/>
              <a:ahLst/>
              <a:cxnLst/>
              <a:rect l="0" t="0" r="0" b="0"/>
              <a:pathLst>
                <a:path w="2497026" h="378104">
                  <a:moveTo>
                    <a:pt x="0" y="126034"/>
                  </a:moveTo>
                  <a:lnTo>
                    <a:pt x="356718" y="126034"/>
                  </a:lnTo>
                  <a:lnTo>
                    <a:pt x="713436" y="302483"/>
                  </a:lnTo>
                  <a:lnTo>
                    <a:pt x="1070154" y="0"/>
                  </a:lnTo>
                  <a:lnTo>
                    <a:pt x="1426872" y="378104"/>
                  </a:lnTo>
                  <a:lnTo>
                    <a:pt x="1783590" y="126034"/>
                  </a:lnTo>
                  <a:lnTo>
                    <a:pt x="2140308" y="352897"/>
                  </a:lnTo>
                  <a:lnTo>
                    <a:pt x="2497026" y="327690"/>
                  </a:lnTo>
                </a:path>
              </a:pathLst>
            </a:custGeom>
            <a:ln w="35231" cap="flat">
              <a:solidFill>
                <a:srgbClr val="80BD41">
                  <a:alpha val="100000"/>
                </a:srgbClr>
              </a:solidFill>
              <a:prstDash val="solid"/>
              <a:round/>
            </a:ln>
          </p:spPr>
          <p:txBody>
            <a:bodyPr/>
            <a:lstStyle/>
            <a:p>
              <a:endParaRPr/>
            </a:p>
          </p:txBody>
        </p:sp>
        <p:sp>
          <p:nvSpPr>
            <p:cNvPr id="54" name="pl54"/>
            <p:cNvSpPr/>
            <p:nvPr/>
          </p:nvSpPr>
          <p:spPr>
            <a:xfrm>
              <a:off x="695044" y="3595783"/>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89751" y="34156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6" name="tx56"/>
            <p:cNvSpPr/>
            <p:nvPr/>
          </p:nvSpPr>
          <p:spPr>
            <a:xfrm>
              <a:off x="1146469" y="34156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57" name="tx57"/>
            <p:cNvSpPr/>
            <p:nvPr/>
          </p:nvSpPr>
          <p:spPr>
            <a:xfrm>
              <a:off x="1485137" y="3594761"/>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58" name="tx58"/>
            <p:cNvSpPr/>
            <p:nvPr/>
          </p:nvSpPr>
          <p:spPr>
            <a:xfrm>
              <a:off x="1859905" y="329100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59" name="tx59"/>
            <p:cNvSpPr/>
            <p:nvPr/>
          </p:nvSpPr>
          <p:spPr>
            <a:xfrm>
              <a:off x="2168428" y="3667735"/>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0" name="tx60"/>
            <p:cNvSpPr/>
            <p:nvPr/>
          </p:nvSpPr>
          <p:spPr>
            <a:xfrm>
              <a:off x="2573341" y="34156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61" name="tx61"/>
            <p:cNvSpPr/>
            <p:nvPr/>
          </p:nvSpPr>
          <p:spPr>
            <a:xfrm>
              <a:off x="2912009" y="364252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2" name="tx62"/>
            <p:cNvSpPr/>
            <p:nvPr/>
          </p:nvSpPr>
          <p:spPr>
            <a:xfrm>
              <a:off x="3268728" y="361732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3" name="rc63"/>
            <p:cNvSpPr/>
            <p:nvPr/>
          </p:nvSpPr>
          <p:spPr>
            <a:xfrm>
              <a:off x="695044" y="4272202"/>
              <a:ext cx="2746729" cy="1414109"/>
            </a:xfrm>
            <a:prstGeom prst="rect">
              <a:avLst/>
            </a:prstGeom>
            <a:solidFill>
              <a:srgbClr val="EBEBEB">
                <a:alpha val="100000"/>
              </a:srgbClr>
            </a:solidFill>
          </p:spPr>
          <p:txBody>
            <a:bodyPr/>
            <a:lstStyle/>
            <a:p>
              <a:endParaRPr/>
            </a:p>
          </p:txBody>
        </p:sp>
        <p:sp>
          <p:nvSpPr>
            <p:cNvPr id="64" name="pl64"/>
            <p:cNvSpPr/>
            <p:nvPr/>
          </p:nvSpPr>
          <p:spPr>
            <a:xfrm>
              <a:off x="695044" y="560943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695044" y="497925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695044" y="4349084"/>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529434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695044" y="466417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819896"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176614"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533332"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890050"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6768"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2603486"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960204"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3316922"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819896" y="5294344"/>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819896" y="5092689"/>
              <a:ext cx="2497026" cy="327690"/>
            </a:xfrm>
            <a:custGeom>
              <a:avLst/>
              <a:gdLst/>
              <a:ahLst/>
              <a:cxnLst/>
              <a:rect l="0" t="0" r="0" b="0"/>
              <a:pathLst>
                <a:path w="2497026" h="327690">
                  <a:moveTo>
                    <a:pt x="0" y="151241"/>
                  </a:moveTo>
                  <a:lnTo>
                    <a:pt x="356718" y="201655"/>
                  </a:lnTo>
                  <a:lnTo>
                    <a:pt x="713436" y="226862"/>
                  </a:lnTo>
                  <a:lnTo>
                    <a:pt x="1070154" y="277276"/>
                  </a:lnTo>
                  <a:lnTo>
                    <a:pt x="1426872" y="327690"/>
                  </a:lnTo>
                  <a:lnTo>
                    <a:pt x="1783590" y="151241"/>
                  </a:lnTo>
                  <a:lnTo>
                    <a:pt x="2140308" y="100827"/>
                  </a:lnTo>
                  <a:lnTo>
                    <a:pt x="2497026" y="0"/>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819896" y="5092689"/>
              <a:ext cx="2497026" cy="327690"/>
            </a:xfrm>
            <a:custGeom>
              <a:avLst/>
              <a:gdLst/>
              <a:ahLst/>
              <a:cxnLst/>
              <a:rect l="0" t="0" r="0" b="0"/>
              <a:pathLst>
                <a:path w="2497026" h="327690">
                  <a:moveTo>
                    <a:pt x="0" y="151241"/>
                  </a:moveTo>
                  <a:lnTo>
                    <a:pt x="356718" y="201655"/>
                  </a:lnTo>
                  <a:lnTo>
                    <a:pt x="713436" y="226862"/>
                  </a:lnTo>
                  <a:lnTo>
                    <a:pt x="1070154" y="277276"/>
                  </a:lnTo>
                  <a:lnTo>
                    <a:pt x="1426872" y="327690"/>
                  </a:lnTo>
                  <a:lnTo>
                    <a:pt x="1783590" y="151241"/>
                  </a:lnTo>
                  <a:lnTo>
                    <a:pt x="2140308" y="100827"/>
                  </a:lnTo>
                  <a:lnTo>
                    <a:pt x="2497026" y="0"/>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819896" y="5294344"/>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819896" y="5092689"/>
              <a:ext cx="2497026" cy="327690"/>
            </a:xfrm>
            <a:custGeom>
              <a:avLst/>
              <a:gdLst/>
              <a:ahLst/>
              <a:cxnLst/>
              <a:rect l="0" t="0" r="0" b="0"/>
              <a:pathLst>
                <a:path w="2497026" h="327690">
                  <a:moveTo>
                    <a:pt x="0" y="151241"/>
                  </a:moveTo>
                  <a:lnTo>
                    <a:pt x="356718" y="201655"/>
                  </a:lnTo>
                  <a:lnTo>
                    <a:pt x="713436" y="226862"/>
                  </a:lnTo>
                  <a:lnTo>
                    <a:pt x="1070154" y="277276"/>
                  </a:lnTo>
                  <a:lnTo>
                    <a:pt x="1426872" y="327690"/>
                  </a:lnTo>
                  <a:lnTo>
                    <a:pt x="1783590" y="151241"/>
                  </a:lnTo>
                  <a:lnTo>
                    <a:pt x="2140308" y="100827"/>
                  </a:lnTo>
                  <a:lnTo>
                    <a:pt x="2497026" y="0"/>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819896" y="5092689"/>
              <a:ext cx="2497026" cy="327690"/>
            </a:xfrm>
            <a:custGeom>
              <a:avLst/>
              <a:gdLst/>
              <a:ahLst/>
              <a:cxnLst/>
              <a:rect l="0" t="0" r="0" b="0"/>
              <a:pathLst>
                <a:path w="2497026" h="327690">
                  <a:moveTo>
                    <a:pt x="0" y="151241"/>
                  </a:moveTo>
                  <a:lnTo>
                    <a:pt x="356718" y="201655"/>
                  </a:lnTo>
                  <a:lnTo>
                    <a:pt x="713436" y="226862"/>
                  </a:lnTo>
                  <a:lnTo>
                    <a:pt x="1070154" y="277276"/>
                  </a:lnTo>
                  <a:lnTo>
                    <a:pt x="1426872" y="327690"/>
                  </a:lnTo>
                  <a:lnTo>
                    <a:pt x="1783590" y="151241"/>
                  </a:lnTo>
                  <a:lnTo>
                    <a:pt x="2140308" y="100827"/>
                  </a:lnTo>
                  <a:lnTo>
                    <a:pt x="2497026" y="0"/>
                  </a:lnTo>
                </a:path>
              </a:pathLst>
            </a:custGeom>
            <a:ln w="35231" cap="flat">
              <a:solidFill>
                <a:srgbClr val="80BD41">
                  <a:alpha val="100000"/>
                </a:srgbClr>
              </a:solidFill>
              <a:prstDash val="solid"/>
              <a:round/>
            </a:ln>
          </p:spPr>
          <p:txBody>
            <a:bodyPr/>
            <a:lstStyle/>
            <a:p>
              <a:endParaRPr/>
            </a:p>
          </p:txBody>
        </p:sp>
        <p:sp>
          <p:nvSpPr>
            <p:cNvPr id="83" name="pl83"/>
            <p:cNvSpPr/>
            <p:nvPr/>
          </p:nvSpPr>
          <p:spPr>
            <a:xfrm>
              <a:off x="695044" y="5294344"/>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89751" y="50651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85" name="tx85"/>
            <p:cNvSpPr/>
            <p:nvPr/>
          </p:nvSpPr>
          <p:spPr>
            <a:xfrm>
              <a:off x="1146469" y="51142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1485137" y="514075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1841855" y="518979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8" name="tx88"/>
            <p:cNvSpPr/>
            <p:nvPr/>
          </p:nvSpPr>
          <p:spPr>
            <a:xfrm>
              <a:off x="2198573" y="524163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89" name="tx89"/>
            <p:cNvSpPr/>
            <p:nvPr/>
          </p:nvSpPr>
          <p:spPr>
            <a:xfrm>
              <a:off x="2573341" y="50651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0" name="tx90"/>
            <p:cNvSpPr/>
            <p:nvPr/>
          </p:nvSpPr>
          <p:spPr>
            <a:xfrm>
              <a:off x="2930059" y="501504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1" name="tx91"/>
            <p:cNvSpPr/>
            <p:nvPr/>
          </p:nvSpPr>
          <p:spPr>
            <a:xfrm>
              <a:off x="3286777" y="491257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92" name="rc92"/>
            <p:cNvSpPr/>
            <p:nvPr/>
          </p:nvSpPr>
          <p:spPr>
            <a:xfrm>
              <a:off x="3511363" y="875080"/>
              <a:ext cx="2746729" cy="1414109"/>
            </a:xfrm>
            <a:prstGeom prst="rect">
              <a:avLst/>
            </a:prstGeom>
            <a:solidFill>
              <a:srgbClr val="EBEBEB">
                <a:alpha val="100000"/>
              </a:srgbClr>
            </a:solidFill>
          </p:spPr>
          <p:txBody>
            <a:bodyPr/>
            <a:lstStyle/>
            <a:p>
              <a:endParaRPr/>
            </a:p>
          </p:txBody>
        </p:sp>
        <p:sp>
          <p:nvSpPr>
            <p:cNvPr id="93" name="pl93"/>
            <p:cNvSpPr/>
            <p:nvPr/>
          </p:nvSpPr>
          <p:spPr>
            <a:xfrm>
              <a:off x="3511363" y="221230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3511363" y="158213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3511363" y="95196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6" name="pl96"/>
            <p:cNvSpPr/>
            <p:nvPr/>
          </p:nvSpPr>
          <p:spPr>
            <a:xfrm>
              <a:off x="3511363" y="189722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3511363" y="1267048"/>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3636214"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3992932"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4349650"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4706368"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5063086"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5419804"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5776523"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6133241"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3636214" y="1897222"/>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3636214" y="1493910"/>
              <a:ext cx="2497026" cy="403311"/>
            </a:xfrm>
            <a:custGeom>
              <a:avLst/>
              <a:gdLst/>
              <a:ahLst/>
              <a:cxnLst/>
              <a:rect l="0" t="0" r="0" b="0"/>
              <a:pathLst>
                <a:path w="2497026" h="403311">
                  <a:moveTo>
                    <a:pt x="0" y="378104"/>
                  </a:moveTo>
                  <a:lnTo>
                    <a:pt x="356718" y="403311"/>
                  </a:lnTo>
                  <a:lnTo>
                    <a:pt x="713436" y="378104"/>
                  </a:lnTo>
                  <a:lnTo>
                    <a:pt x="1070154" y="302483"/>
                  </a:lnTo>
                  <a:lnTo>
                    <a:pt x="1426872" y="302483"/>
                  </a:lnTo>
                  <a:lnTo>
                    <a:pt x="1783590" y="201655"/>
                  </a:lnTo>
                  <a:lnTo>
                    <a:pt x="2140308" y="151241"/>
                  </a:lnTo>
                  <a:lnTo>
                    <a:pt x="2497026" y="0"/>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3636214" y="1493910"/>
              <a:ext cx="2497026" cy="403311"/>
            </a:xfrm>
            <a:custGeom>
              <a:avLst/>
              <a:gdLst/>
              <a:ahLst/>
              <a:cxnLst/>
              <a:rect l="0" t="0" r="0" b="0"/>
              <a:pathLst>
                <a:path w="2497026" h="403311">
                  <a:moveTo>
                    <a:pt x="0" y="378104"/>
                  </a:moveTo>
                  <a:lnTo>
                    <a:pt x="356718" y="403311"/>
                  </a:lnTo>
                  <a:lnTo>
                    <a:pt x="713436" y="378104"/>
                  </a:lnTo>
                  <a:lnTo>
                    <a:pt x="1070154" y="302483"/>
                  </a:lnTo>
                  <a:lnTo>
                    <a:pt x="1426872" y="302483"/>
                  </a:lnTo>
                  <a:lnTo>
                    <a:pt x="1783590" y="201655"/>
                  </a:lnTo>
                  <a:lnTo>
                    <a:pt x="2140308" y="151241"/>
                  </a:lnTo>
                  <a:lnTo>
                    <a:pt x="2497026" y="0"/>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3636214" y="1897222"/>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3636214" y="1493910"/>
              <a:ext cx="2497026" cy="403311"/>
            </a:xfrm>
            <a:custGeom>
              <a:avLst/>
              <a:gdLst/>
              <a:ahLst/>
              <a:cxnLst/>
              <a:rect l="0" t="0" r="0" b="0"/>
              <a:pathLst>
                <a:path w="2497026" h="403311">
                  <a:moveTo>
                    <a:pt x="0" y="378104"/>
                  </a:moveTo>
                  <a:lnTo>
                    <a:pt x="356718" y="403311"/>
                  </a:lnTo>
                  <a:lnTo>
                    <a:pt x="713436" y="378104"/>
                  </a:lnTo>
                  <a:lnTo>
                    <a:pt x="1070154" y="302483"/>
                  </a:lnTo>
                  <a:lnTo>
                    <a:pt x="1426872" y="302483"/>
                  </a:lnTo>
                  <a:lnTo>
                    <a:pt x="1783590" y="201655"/>
                  </a:lnTo>
                  <a:lnTo>
                    <a:pt x="2140308" y="151241"/>
                  </a:lnTo>
                  <a:lnTo>
                    <a:pt x="2497026" y="0"/>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3636214" y="1493910"/>
              <a:ext cx="2497026" cy="403311"/>
            </a:xfrm>
            <a:custGeom>
              <a:avLst/>
              <a:gdLst/>
              <a:ahLst/>
              <a:cxnLst/>
              <a:rect l="0" t="0" r="0" b="0"/>
              <a:pathLst>
                <a:path w="2497026" h="403311">
                  <a:moveTo>
                    <a:pt x="0" y="378104"/>
                  </a:moveTo>
                  <a:lnTo>
                    <a:pt x="356718" y="403311"/>
                  </a:lnTo>
                  <a:lnTo>
                    <a:pt x="713436" y="378104"/>
                  </a:lnTo>
                  <a:lnTo>
                    <a:pt x="1070154" y="302483"/>
                  </a:lnTo>
                  <a:lnTo>
                    <a:pt x="1426872" y="302483"/>
                  </a:lnTo>
                  <a:lnTo>
                    <a:pt x="1783590" y="201655"/>
                  </a:lnTo>
                  <a:lnTo>
                    <a:pt x="2140308" y="151241"/>
                  </a:lnTo>
                  <a:lnTo>
                    <a:pt x="2497026" y="0"/>
                  </a:lnTo>
                </a:path>
              </a:pathLst>
            </a:custGeom>
            <a:ln w="35231" cap="flat">
              <a:solidFill>
                <a:srgbClr val="80BD41">
                  <a:alpha val="100000"/>
                </a:srgbClr>
              </a:solidFill>
              <a:prstDash val="solid"/>
              <a:round/>
            </a:ln>
          </p:spPr>
          <p:txBody>
            <a:bodyPr/>
            <a:lstStyle/>
            <a:p>
              <a:endParaRPr/>
            </a:p>
          </p:txBody>
        </p:sp>
        <p:sp>
          <p:nvSpPr>
            <p:cNvPr id="112" name="pl112"/>
            <p:cNvSpPr/>
            <p:nvPr/>
          </p:nvSpPr>
          <p:spPr>
            <a:xfrm>
              <a:off x="3511363" y="189722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3606069" y="16932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4" name="tx114"/>
            <p:cNvSpPr/>
            <p:nvPr/>
          </p:nvSpPr>
          <p:spPr>
            <a:xfrm>
              <a:off x="3962787" y="17171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15" name="tx115"/>
            <p:cNvSpPr/>
            <p:nvPr/>
          </p:nvSpPr>
          <p:spPr>
            <a:xfrm>
              <a:off x="4319505" y="16932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6" name="tx116"/>
            <p:cNvSpPr/>
            <p:nvPr/>
          </p:nvSpPr>
          <p:spPr>
            <a:xfrm>
              <a:off x="4676223" y="16179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7" name="tx117"/>
            <p:cNvSpPr/>
            <p:nvPr/>
          </p:nvSpPr>
          <p:spPr>
            <a:xfrm>
              <a:off x="5032942" y="16179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8" name="tx118"/>
            <p:cNvSpPr/>
            <p:nvPr/>
          </p:nvSpPr>
          <p:spPr>
            <a:xfrm>
              <a:off x="5389660" y="151544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9" name="tx119"/>
            <p:cNvSpPr/>
            <p:nvPr/>
          </p:nvSpPr>
          <p:spPr>
            <a:xfrm>
              <a:off x="5716233" y="14650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120" name="tx120"/>
            <p:cNvSpPr/>
            <p:nvPr/>
          </p:nvSpPr>
          <p:spPr>
            <a:xfrm>
              <a:off x="6072951" y="13137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21" name="rc121"/>
            <p:cNvSpPr/>
            <p:nvPr/>
          </p:nvSpPr>
          <p:spPr>
            <a:xfrm>
              <a:off x="3511363" y="2573641"/>
              <a:ext cx="2746729" cy="1414109"/>
            </a:xfrm>
            <a:prstGeom prst="rect">
              <a:avLst/>
            </a:prstGeom>
            <a:solidFill>
              <a:srgbClr val="EBEBEB">
                <a:alpha val="100000"/>
              </a:srgbClr>
            </a:solidFill>
          </p:spPr>
          <p:txBody>
            <a:bodyPr/>
            <a:lstStyle/>
            <a:p>
              <a:endParaRPr/>
            </a:p>
          </p:txBody>
        </p:sp>
        <p:sp>
          <p:nvSpPr>
            <p:cNvPr id="122" name="pl122"/>
            <p:cNvSpPr/>
            <p:nvPr/>
          </p:nvSpPr>
          <p:spPr>
            <a:xfrm>
              <a:off x="3511363" y="391087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3511363" y="328069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3511363" y="265052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5" name="pl125"/>
            <p:cNvSpPr/>
            <p:nvPr/>
          </p:nvSpPr>
          <p:spPr>
            <a:xfrm>
              <a:off x="3511363" y="3595783"/>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511363" y="2965609"/>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636214"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992932"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4349650"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4706368"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5063086"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5419804"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5776523"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6133241"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3636214" y="3595783"/>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3636214" y="3192472"/>
              <a:ext cx="2497026" cy="478932"/>
            </a:xfrm>
            <a:custGeom>
              <a:avLst/>
              <a:gdLst/>
              <a:ahLst/>
              <a:cxnLst/>
              <a:rect l="0" t="0" r="0" b="0"/>
              <a:pathLst>
                <a:path w="2497026" h="478932">
                  <a:moveTo>
                    <a:pt x="0" y="478932"/>
                  </a:moveTo>
                  <a:lnTo>
                    <a:pt x="356718" y="403311"/>
                  </a:lnTo>
                  <a:lnTo>
                    <a:pt x="713436" y="352897"/>
                  </a:lnTo>
                  <a:lnTo>
                    <a:pt x="1070154" y="277276"/>
                  </a:lnTo>
                  <a:lnTo>
                    <a:pt x="1426872" y="201655"/>
                  </a:lnTo>
                  <a:lnTo>
                    <a:pt x="1783590" y="100827"/>
                  </a:lnTo>
                  <a:lnTo>
                    <a:pt x="2140308" y="252069"/>
                  </a:lnTo>
                  <a:lnTo>
                    <a:pt x="2497026" y="0"/>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3636214" y="3192472"/>
              <a:ext cx="2497026" cy="478932"/>
            </a:xfrm>
            <a:custGeom>
              <a:avLst/>
              <a:gdLst/>
              <a:ahLst/>
              <a:cxnLst/>
              <a:rect l="0" t="0" r="0" b="0"/>
              <a:pathLst>
                <a:path w="2497026" h="478932">
                  <a:moveTo>
                    <a:pt x="0" y="478932"/>
                  </a:moveTo>
                  <a:lnTo>
                    <a:pt x="356718" y="403311"/>
                  </a:lnTo>
                  <a:lnTo>
                    <a:pt x="713436" y="352897"/>
                  </a:lnTo>
                  <a:lnTo>
                    <a:pt x="1070154" y="277276"/>
                  </a:lnTo>
                  <a:lnTo>
                    <a:pt x="1426872" y="201655"/>
                  </a:lnTo>
                  <a:lnTo>
                    <a:pt x="1783590" y="100827"/>
                  </a:lnTo>
                  <a:lnTo>
                    <a:pt x="2140308" y="252069"/>
                  </a:lnTo>
                  <a:lnTo>
                    <a:pt x="2497026" y="0"/>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3636214" y="3595783"/>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3636214" y="3192472"/>
              <a:ext cx="2497026" cy="478932"/>
            </a:xfrm>
            <a:custGeom>
              <a:avLst/>
              <a:gdLst/>
              <a:ahLst/>
              <a:cxnLst/>
              <a:rect l="0" t="0" r="0" b="0"/>
              <a:pathLst>
                <a:path w="2497026" h="478932">
                  <a:moveTo>
                    <a:pt x="0" y="478932"/>
                  </a:moveTo>
                  <a:lnTo>
                    <a:pt x="356718" y="403311"/>
                  </a:lnTo>
                  <a:lnTo>
                    <a:pt x="713436" y="352897"/>
                  </a:lnTo>
                  <a:lnTo>
                    <a:pt x="1070154" y="277276"/>
                  </a:lnTo>
                  <a:lnTo>
                    <a:pt x="1426872" y="201655"/>
                  </a:lnTo>
                  <a:lnTo>
                    <a:pt x="1783590" y="100827"/>
                  </a:lnTo>
                  <a:lnTo>
                    <a:pt x="2140308" y="252069"/>
                  </a:lnTo>
                  <a:lnTo>
                    <a:pt x="2497026" y="0"/>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3636214" y="3192472"/>
              <a:ext cx="2497026" cy="478932"/>
            </a:xfrm>
            <a:custGeom>
              <a:avLst/>
              <a:gdLst/>
              <a:ahLst/>
              <a:cxnLst/>
              <a:rect l="0" t="0" r="0" b="0"/>
              <a:pathLst>
                <a:path w="2497026" h="478932">
                  <a:moveTo>
                    <a:pt x="0" y="478932"/>
                  </a:moveTo>
                  <a:lnTo>
                    <a:pt x="356718" y="403311"/>
                  </a:lnTo>
                  <a:lnTo>
                    <a:pt x="713436" y="352897"/>
                  </a:lnTo>
                  <a:lnTo>
                    <a:pt x="1070154" y="277276"/>
                  </a:lnTo>
                  <a:lnTo>
                    <a:pt x="1426872" y="201655"/>
                  </a:lnTo>
                  <a:lnTo>
                    <a:pt x="1783590" y="100827"/>
                  </a:lnTo>
                  <a:lnTo>
                    <a:pt x="2140308" y="252069"/>
                  </a:lnTo>
                  <a:lnTo>
                    <a:pt x="2497026" y="0"/>
                  </a:lnTo>
                </a:path>
              </a:pathLst>
            </a:custGeom>
            <a:ln w="35231" cap="flat">
              <a:solidFill>
                <a:srgbClr val="80BD41">
                  <a:alpha val="100000"/>
                </a:srgbClr>
              </a:solidFill>
              <a:prstDash val="solid"/>
              <a:round/>
            </a:ln>
          </p:spPr>
          <p:txBody>
            <a:bodyPr/>
            <a:lstStyle/>
            <a:p>
              <a:endParaRPr/>
            </a:p>
          </p:txBody>
        </p:sp>
        <p:sp>
          <p:nvSpPr>
            <p:cNvPr id="141" name="pl141"/>
            <p:cNvSpPr/>
            <p:nvPr/>
          </p:nvSpPr>
          <p:spPr>
            <a:xfrm>
              <a:off x="3511363" y="3595783"/>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3588019" y="349123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43" name="tx143"/>
            <p:cNvSpPr/>
            <p:nvPr/>
          </p:nvSpPr>
          <p:spPr>
            <a:xfrm>
              <a:off x="3962787" y="34156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44" name="tx144"/>
            <p:cNvSpPr/>
            <p:nvPr/>
          </p:nvSpPr>
          <p:spPr>
            <a:xfrm>
              <a:off x="4319505" y="336657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45" name="tx145"/>
            <p:cNvSpPr/>
            <p:nvPr/>
          </p:nvSpPr>
          <p:spPr>
            <a:xfrm>
              <a:off x="4676223" y="329100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46" name="tx146"/>
            <p:cNvSpPr/>
            <p:nvPr/>
          </p:nvSpPr>
          <p:spPr>
            <a:xfrm>
              <a:off x="5032942" y="32140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47" name="tx147"/>
            <p:cNvSpPr/>
            <p:nvPr/>
          </p:nvSpPr>
          <p:spPr>
            <a:xfrm>
              <a:off x="5359515" y="31145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48" name="tx148"/>
            <p:cNvSpPr/>
            <p:nvPr/>
          </p:nvSpPr>
          <p:spPr>
            <a:xfrm>
              <a:off x="5746378" y="32644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49" name="tx149"/>
            <p:cNvSpPr/>
            <p:nvPr/>
          </p:nvSpPr>
          <p:spPr>
            <a:xfrm>
              <a:off x="6072951" y="30123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50" name="rc150"/>
            <p:cNvSpPr/>
            <p:nvPr/>
          </p:nvSpPr>
          <p:spPr>
            <a:xfrm>
              <a:off x="3511363" y="4272202"/>
              <a:ext cx="2746729" cy="1414109"/>
            </a:xfrm>
            <a:prstGeom prst="rect">
              <a:avLst/>
            </a:prstGeom>
            <a:solidFill>
              <a:srgbClr val="EBEBEB">
                <a:alpha val="100000"/>
              </a:srgbClr>
            </a:solidFill>
          </p:spPr>
          <p:txBody>
            <a:bodyPr/>
            <a:lstStyle/>
            <a:p>
              <a:endParaRPr/>
            </a:p>
          </p:txBody>
        </p:sp>
        <p:sp>
          <p:nvSpPr>
            <p:cNvPr id="151" name="pl151"/>
            <p:cNvSpPr/>
            <p:nvPr/>
          </p:nvSpPr>
          <p:spPr>
            <a:xfrm>
              <a:off x="3511363" y="560943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3511363" y="497925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3511363" y="4349084"/>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4" name="pl154"/>
            <p:cNvSpPr/>
            <p:nvPr/>
          </p:nvSpPr>
          <p:spPr>
            <a:xfrm>
              <a:off x="3511363" y="529434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1363" y="466417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636214"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92932"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4349650"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4706368"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5063086"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5419804"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5776523"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6133241"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3636214" y="5294344"/>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3636214" y="5243930"/>
              <a:ext cx="2497026" cy="252069"/>
            </a:xfrm>
            <a:custGeom>
              <a:avLst/>
              <a:gdLst/>
              <a:ahLst/>
              <a:cxnLst/>
              <a:rect l="0" t="0" r="0" b="0"/>
              <a:pathLst>
                <a:path w="2497026" h="252069">
                  <a:moveTo>
                    <a:pt x="0" y="50413"/>
                  </a:moveTo>
                  <a:lnTo>
                    <a:pt x="356718" y="50413"/>
                  </a:lnTo>
                  <a:lnTo>
                    <a:pt x="713436" y="25206"/>
                  </a:lnTo>
                  <a:lnTo>
                    <a:pt x="1070154" y="0"/>
                  </a:lnTo>
                  <a:lnTo>
                    <a:pt x="1426872" y="126034"/>
                  </a:lnTo>
                  <a:lnTo>
                    <a:pt x="1783590" y="252069"/>
                  </a:lnTo>
                  <a:lnTo>
                    <a:pt x="2140308" y="252069"/>
                  </a:lnTo>
                  <a:lnTo>
                    <a:pt x="2497026" y="252069"/>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3636214" y="5243930"/>
              <a:ext cx="2497026" cy="252069"/>
            </a:xfrm>
            <a:custGeom>
              <a:avLst/>
              <a:gdLst/>
              <a:ahLst/>
              <a:cxnLst/>
              <a:rect l="0" t="0" r="0" b="0"/>
              <a:pathLst>
                <a:path w="2497026" h="252069">
                  <a:moveTo>
                    <a:pt x="0" y="50413"/>
                  </a:moveTo>
                  <a:lnTo>
                    <a:pt x="356718" y="50413"/>
                  </a:lnTo>
                  <a:lnTo>
                    <a:pt x="713436" y="25206"/>
                  </a:lnTo>
                  <a:lnTo>
                    <a:pt x="1070154" y="0"/>
                  </a:lnTo>
                  <a:lnTo>
                    <a:pt x="1426872" y="126034"/>
                  </a:lnTo>
                  <a:lnTo>
                    <a:pt x="1783590" y="252069"/>
                  </a:lnTo>
                  <a:lnTo>
                    <a:pt x="2140308" y="252069"/>
                  </a:lnTo>
                  <a:lnTo>
                    <a:pt x="2497026" y="252069"/>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3636214" y="5294344"/>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3636214" y="5243930"/>
              <a:ext cx="2497026" cy="252069"/>
            </a:xfrm>
            <a:custGeom>
              <a:avLst/>
              <a:gdLst/>
              <a:ahLst/>
              <a:cxnLst/>
              <a:rect l="0" t="0" r="0" b="0"/>
              <a:pathLst>
                <a:path w="2497026" h="252069">
                  <a:moveTo>
                    <a:pt x="0" y="50413"/>
                  </a:moveTo>
                  <a:lnTo>
                    <a:pt x="356718" y="50413"/>
                  </a:lnTo>
                  <a:lnTo>
                    <a:pt x="713436" y="25206"/>
                  </a:lnTo>
                  <a:lnTo>
                    <a:pt x="1070154" y="0"/>
                  </a:lnTo>
                  <a:lnTo>
                    <a:pt x="1426872" y="126034"/>
                  </a:lnTo>
                  <a:lnTo>
                    <a:pt x="1783590" y="252069"/>
                  </a:lnTo>
                  <a:lnTo>
                    <a:pt x="2140308" y="252069"/>
                  </a:lnTo>
                  <a:lnTo>
                    <a:pt x="2497026" y="252069"/>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3636214" y="5243930"/>
              <a:ext cx="2497026" cy="252069"/>
            </a:xfrm>
            <a:custGeom>
              <a:avLst/>
              <a:gdLst/>
              <a:ahLst/>
              <a:cxnLst/>
              <a:rect l="0" t="0" r="0" b="0"/>
              <a:pathLst>
                <a:path w="2497026" h="252069">
                  <a:moveTo>
                    <a:pt x="0" y="50413"/>
                  </a:moveTo>
                  <a:lnTo>
                    <a:pt x="356718" y="50413"/>
                  </a:lnTo>
                  <a:lnTo>
                    <a:pt x="713436" y="25206"/>
                  </a:lnTo>
                  <a:lnTo>
                    <a:pt x="1070154" y="0"/>
                  </a:lnTo>
                  <a:lnTo>
                    <a:pt x="1426872" y="126034"/>
                  </a:lnTo>
                  <a:lnTo>
                    <a:pt x="1783590" y="252069"/>
                  </a:lnTo>
                  <a:lnTo>
                    <a:pt x="2140308" y="252069"/>
                  </a:lnTo>
                  <a:lnTo>
                    <a:pt x="2497026" y="252069"/>
                  </a:lnTo>
                </a:path>
              </a:pathLst>
            </a:custGeom>
            <a:ln w="35231" cap="flat">
              <a:solidFill>
                <a:srgbClr val="80BD41">
                  <a:alpha val="100000"/>
                </a:srgbClr>
              </a:solidFill>
              <a:prstDash val="solid"/>
              <a:round/>
            </a:ln>
          </p:spPr>
          <p:txBody>
            <a:bodyPr/>
            <a:lstStyle/>
            <a:p>
              <a:endParaRPr/>
            </a:p>
          </p:txBody>
        </p:sp>
        <p:sp>
          <p:nvSpPr>
            <p:cNvPr id="170" name="pl170"/>
            <p:cNvSpPr/>
            <p:nvPr/>
          </p:nvSpPr>
          <p:spPr>
            <a:xfrm>
              <a:off x="3511363" y="5294344"/>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3606069" y="51142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2" name="tx172"/>
            <p:cNvSpPr/>
            <p:nvPr/>
          </p:nvSpPr>
          <p:spPr>
            <a:xfrm>
              <a:off x="3962787" y="51142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3" name="tx173"/>
            <p:cNvSpPr/>
            <p:nvPr/>
          </p:nvSpPr>
          <p:spPr>
            <a:xfrm>
              <a:off x="4319505" y="509034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4" name="tx174"/>
            <p:cNvSpPr/>
            <p:nvPr/>
          </p:nvSpPr>
          <p:spPr>
            <a:xfrm>
              <a:off x="4676223" y="50651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5" name="tx175"/>
            <p:cNvSpPr/>
            <p:nvPr/>
          </p:nvSpPr>
          <p:spPr>
            <a:xfrm>
              <a:off x="5014892" y="5189795"/>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76" name="tx176"/>
            <p:cNvSpPr/>
            <p:nvPr/>
          </p:nvSpPr>
          <p:spPr>
            <a:xfrm>
              <a:off x="5371610" y="531588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77" name="tx177"/>
            <p:cNvSpPr/>
            <p:nvPr/>
          </p:nvSpPr>
          <p:spPr>
            <a:xfrm>
              <a:off x="5728328" y="531588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78" name="tx178"/>
            <p:cNvSpPr/>
            <p:nvPr/>
          </p:nvSpPr>
          <p:spPr>
            <a:xfrm>
              <a:off x="6085046" y="531588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79" name="rc179"/>
            <p:cNvSpPr/>
            <p:nvPr/>
          </p:nvSpPr>
          <p:spPr>
            <a:xfrm>
              <a:off x="6327681" y="875080"/>
              <a:ext cx="2746729" cy="1414109"/>
            </a:xfrm>
            <a:prstGeom prst="rect">
              <a:avLst/>
            </a:prstGeom>
            <a:solidFill>
              <a:srgbClr val="EBEBEB">
                <a:alpha val="100000"/>
              </a:srgbClr>
            </a:solidFill>
          </p:spPr>
          <p:txBody>
            <a:bodyPr/>
            <a:lstStyle/>
            <a:p>
              <a:endParaRPr/>
            </a:p>
          </p:txBody>
        </p:sp>
        <p:sp>
          <p:nvSpPr>
            <p:cNvPr id="180" name="pl180"/>
            <p:cNvSpPr/>
            <p:nvPr/>
          </p:nvSpPr>
          <p:spPr>
            <a:xfrm>
              <a:off x="6327681" y="221230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6327681" y="158213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6327681" y="95196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3" name="pl183"/>
            <p:cNvSpPr/>
            <p:nvPr/>
          </p:nvSpPr>
          <p:spPr>
            <a:xfrm>
              <a:off x="6327681" y="189722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6327681" y="1267048"/>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6452532"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6809251"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7165969"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7522687"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7879405"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8236123"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8592841"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8949559" y="875080"/>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6452532" y="1897222"/>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6452532" y="1745980"/>
              <a:ext cx="2497026" cy="302483"/>
            </a:xfrm>
            <a:custGeom>
              <a:avLst/>
              <a:gdLst/>
              <a:ahLst/>
              <a:cxnLst/>
              <a:rect l="0" t="0" r="0" b="0"/>
              <a:pathLst>
                <a:path w="2497026" h="302483">
                  <a:moveTo>
                    <a:pt x="0" y="252069"/>
                  </a:moveTo>
                  <a:lnTo>
                    <a:pt x="356718" y="151241"/>
                  </a:lnTo>
                  <a:lnTo>
                    <a:pt x="713436" y="302483"/>
                  </a:lnTo>
                  <a:lnTo>
                    <a:pt x="1070154" y="201655"/>
                  </a:lnTo>
                  <a:lnTo>
                    <a:pt x="1426872" y="176448"/>
                  </a:lnTo>
                  <a:lnTo>
                    <a:pt x="1783590" y="176448"/>
                  </a:lnTo>
                  <a:lnTo>
                    <a:pt x="2140308" y="50413"/>
                  </a:lnTo>
                  <a:lnTo>
                    <a:pt x="2497026" y="0"/>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6452532" y="1745980"/>
              <a:ext cx="2497026" cy="302483"/>
            </a:xfrm>
            <a:custGeom>
              <a:avLst/>
              <a:gdLst/>
              <a:ahLst/>
              <a:cxnLst/>
              <a:rect l="0" t="0" r="0" b="0"/>
              <a:pathLst>
                <a:path w="2497026" h="302483">
                  <a:moveTo>
                    <a:pt x="0" y="252069"/>
                  </a:moveTo>
                  <a:lnTo>
                    <a:pt x="356718" y="151241"/>
                  </a:lnTo>
                  <a:lnTo>
                    <a:pt x="713436" y="302483"/>
                  </a:lnTo>
                  <a:lnTo>
                    <a:pt x="1070154" y="201655"/>
                  </a:lnTo>
                  <a:lnTo>
                    <a:pt x="1426872" y="176448"/>
                  </a:lnTo>
                  <a:lnTo>
                    <a:pt x="1783590" y="176448"/>
                  </a:lnTo>
                  <a:lnTo>
                    <a:pt x="2140308" y="50413"/>
                  </a:lnTo>
                  <a:lnTo>
                    <a:pt x="2497026" y="0"/>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6452532" y="1897222"/>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6452532" y="1745980"/>
              <a:ext cx="2497026" cy="302483"/>
            </a:xfrm>
            <a:custGeom>
              <a:avLst/>
              <a:gdLst/>
              <a:ahLst/>
              <a:cxnLst/>
              <a:rect l="0" t="0" r="0" b="0"/>
              <a:pathLst>
                <a:path w="2497026" h="302483">
                  <a:moveTo>
                    <a:pt x="0" y="252069"/>
                  </a:moveTo>
                  <a:lnTo>
                    <a:pt x="356718" y="151241"/>
                  </a:lnTo>
                  <a:lnTo>
                    <a:pt x="713436" y="302483"/>
                  </a:lnTo>
                  <a:lnTo>
                    <a:pt x="1070154" y="201655"/>
                  </a:lnTo>
                  <a:lnTo>
                    <a:pt x="1426872" y="176448"/>
                  </a:lnTo>
                  <a:lnTo>
                    <a:pt x="1783590" y="176448"/>
                  </a:lnTo>
                  <a:lnTo>
                    <a:pt x="2140308" y="50413"/>
                  </a:lnTo>
                  <a:lnTo>
                    <a:pt x="2497026" y="0"/>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6452532" y="1745980"/>
              <a:ext cx="2497026" cy="302483"/>
            </a:xfrm>
            <a:custGeom>
              <a:avLst/>
              <a:gdLst/>
              <a:ahLst/>
              <a:cxnLst/>
              <a:rect l="0" t="0" r="0" b="0"/>
              <a:pathLst>
                <a:path w="2497026" h="302483">
                  <a:moveTo>
                    <a:pt x="0" y="252069"/>
                  </a:moveTo>
                  <a:lnTo>
                    <a:pt x="356718" y="151241"/>
                  </a:lnTo>
                  <a:lnTo>
                    <a:pt x="713436" y="302483"/>
                  </a:lnTo>
                  <a:lnTo>
                    <a:pt x="1070154" y="201655"/>
                  </a:lnTo>
                  <a:lnTo>
                    <a:pt x="1426872" y="176448"/>
                  </a:lnTo>
                  <a:lnTo>
                    <a:pt x="1783590" y="176448"/>
                  </a:lnTo>
                  <a:lnTo>
                    <a:pt x="2140308" y="50413"/>
                  </a:lnTo>
                  <a:lnTo>
                    <a:pt x="2497026" y="0"/>
                  </a:lnTo>
                </a:path>
              </a:pathLst>
            </a:custGeom>
            <a:ln w="35231" cap="flat">
              <a:solidFill>
                <a:srgbClr val="80BD41">
                  <a:alpha val="100000"/>
                </a:srgbClr>
              </a:solidFill>
              <a:prstDash val="solid"/>
              <a:round/>
            </a:ln>
          </p:spPr>
          <p:txBody>
            <a:bodyPr/>
            <a:lstStyle/>
            <a:p>
              <a:endParaRPr/>
            </a:p>
          </p:txBody>
        </p:sp>
        <p:sp>
          <p:nvSpPr>
            <p:cNvPr id="199" name="pl199"/>
            <p:cNvSpPr/>
            <p:nvPr/>
          </p:nvSpPr>
          <p:spPr>
            <a:xfrm>
              <a:off x="6327681" y="189722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6404338" y="1819573"/>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1" name="tx201"/>
            <p:cNvSpPr/>
            <p:nvPr/>
          </p:nvSpPr>
          <p:spPr>
            <a:xfrm>
              <a:off x="6779106" y="17171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02" name="tx202"/>
            <p:cNvSpPr/>
            <p:nvPr/>
          </p:nvSpPr>
          <p:spPr>
            <a:xfrm>
              <a:off x="7117774" y="1868346"/>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03" name="tx203"/>
            <p:cNvSpPr/>
            <p:nvPr/>
          </p:nvSpPr>
          <p:spPr>
            <a:xfrm>
              <a:off x="7474492" y="176884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04" name="tx204"/>
            <p:cNvSpPr/>
            <p:nvPr/>
          </p:nvSpPr>
          <p:spPr>
            <a:xfrm>
              <a:off x="7831210" y="174363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5" name="tx205"/>
            <p:cNvSpPr/>
            <p:nvPr/>
          </p:nvSpPr>
          <p:spPr>
            <a:xfrm>
              <a:off x="8187928" y="174363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206" name="tx206"/>
            <p:cNvSpPr/>
            <p:nvPr/>
          </p:nvSpPr>
          <p:spPr>
            <a:xfrm>
              <a:off x="8562696" y="16179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7" name="tx207"/>
            <p:cNvSpPr/>
            <p:nvPr/>
          </p:nvSpPr>
          <p:spPr>
            <a:xfrm>
              <a:off x="8919414" y="156586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08" name="rc208"/>
            <p:cNvSpPr/>
            <p:nvPr/>
          </p:nvSpPr>
          <p:spPr>
            <a:xfrm>
              <a:off x="6327681" y="2573641"/>
              <a:ext cx="2746729" cy="1414109"/>
            </a:xfrm>
            <a:prstGeom prst="rect">
              <a:avLst/>
            </a:prstGeom>
            <a:solidFill>
              <a:srgbClr val="EBEBEB">
                <a:alpha val="100000"/>
              </a:srgbClr>
            </a:solidFill>
          </p:spPr>
          <p:txBody>
            <a:bodyPr/>
            <a:lstStyle/>
            <a:p>
              <a:endParaRPr/>
            </a:p>
          </p:txBody>
        </p:sp>
        <p:sp>
          <p:nvSpPr>
            <p:cNvPr id="209" name="pl209"/>
            <p:cNvSpPr/>
            <p:nvPr/>
          </p:nvSpPr>
          <p:spPr>
            <a:xfrm>
              <a:off x="6327681" y="391087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6327681" y="328069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6327681" y="265052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2" name="pl212"/>
            <p:cNvSpPr/>
            <p:nvPr/>
          </p:nvSpPr>
          <p:spPr>
            <a:xfrm>
              <a:off x="6327681" y="3595783"/>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6327681" y="2965609"/>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6452532"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6809251"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7165969"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7522687"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7879405"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8236123"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8592841"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8949559" y="2573641"/>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6452532" y="3595783"/>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6452532" y="3595783"/>
              <a:ext cx="2497026" cy="327690"/>
            </a:xfrm>
            <a:custGeom>
              <a:avLst/>
              <a:gdLst/>
              <a:ahLst/>
              <a:cxnLst/>
              <a:rect l="0" t="0" r="0" b="0"/>
              <a:pathLst>
                <a:path w="2497026" h="327690">
                  <a:moveTo>
                    <a:pt x="0" y="50413"/>
                  </a:moveTo>
                  <a:lnTo>
                    <a:pt x="356718" y="0"/>
                  </a:lnTo>
                  <a:lnTo>
                    <a:pt x="713436" y="75620"/>
                  </a:lnTo>
                  <a:lnTo>
                    <a:pt x="1070154" y="201655"/>
                  </a:lnTo>
                  <a:lnTo>
                    <a:pt x="1426872" y="201655"/>
                  </a:lnTo>
                  <a:lnTo>
                    <a:pt x="1783590" y="327690"/>
                  </a:lnTo>
                  <a:lnTo>
                    <a:pt x="2140308" y="201655"/>
                  </a:lnTo>
                  <a:lnTo>
                    <a:pt x="2497026" y="201655"/>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6452532" y="3595783"/>
              <a:ext cx="2497026" cy="327690"/>
            </a:xfrm>
            <a:custGeom>
              <a:avLst/>
              <a:gdLst/>
              <a:ahLst/>
              <a:cxnLst/>
              <a:rect l="0" t="0" r="0" b="0"/>
              <a:pathLst>
                <a:path w="2497026" h="327690">
                  <a:moveTo>
                    <a:pt x="0" y="50413"/>
                  </a:moveTo>
                  <a:lnTo>
                    <a:pt x="356718" y="0"/>
                  </a:lnTo>
                  <a:lnTo>
                    <a:pt x="713436" y="75620"/>
                  </a:lnTo>
                  <a:lnTo>
                    <a:pt x="1070154" y="201655"/>
                  </a:lnTo>
                  <a:lnTo>
                    <a:pt x="1426872" y="201655"/>
                  </a:lnTo>
                  <a:lnTo>
                    <a:pt x="1783590" y="327690"/>
                  </a:lnTo>
                  <a:lnTo>
                    <a:pt x="2140308" y="201655"/>
                  </a:lnTo>
                  <a:lnTo>
                    <a:pt x="2497026" y="201655"/>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6452532" y="3595783"/>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6452532" y="3595783"/>
              <a:ext cx="2497026" cy="327690"/>
            </a:xfrm>
            <a:custGeom>
              <a:avLst/>
              <a:gdLst/>
              <a:ahLst/>
              <a:cxnLst/>
              <a:rect l="0" t="0" r="0" b="0"/>
              <a:pathLst>
                <a:path w="2497026" h="327690">
                  <a:moveTo>
                    <a:pt x="0" y="50413"/>
                  </a:moveTo>
                  <a:lnTo>
                    <a:pt x="356718" y="0"/>
                  </a:lnTo>
                  <a:lnTo>
                    <a:pt x="713436" y="75620"/>
                  </a:lnTo>
                  <a:lnTo>
                    <a:pt x="1070154" y="201655"/>
                  </a:lnTo>
                  <a:lnTo>
                    <a:pt x="1426872" y="201655"/>
                  </a:lnTo>
                  <a:lnTo>
                    <a:pt x="1783590" y="327690"/>
                  </a:lnTo>
                  <a:lnTo>
                    <a:pt x="2140308" y="201655"/>
                  </a:lnTo>
                  <a:lnTo>
                    <a:pt x="2497026" y="201655"/>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6452532" y="3595783"/>
              <a:ext cx="2497026" cy="327690"/>
            </a:xfrm>
            <a:custGeom>
              <a:avLst/>
              <a:gdLst/>
              <a:ahLst/>
              <a:cxnLst/>
              <a:rect l="0" t="0" r="0" b="0"/>
              <a:pathLst>
                <a:path w="2497026" h="327690">
                  <a:moveTo>
                    <a:pt x="0" y="50413"/>
                  </a:moveTo>
                  <a:lnTo>
                    <a:pt x="356718" y="0"/>
                  </a:lnTo>
                  <a:lnTo>
                    <a:pt x="713436" y="75620"/>
                  </a:lnTo>
                  <a:lnTo>
                    <a:pt x="1070154" y="201655"/>
                  </a:lnTo>
                  <a:lnTo>
                    <a:pt x="1426872" y="201655"/>
                  </a:lnTo>
                  <a:lnTo>
                    <a:pt x="1783590" y="327690"/>
                  </a:lnTo>
                  <a:lnTo>
                    <a:pt x="2140308" y="201655"/>
                  </a:lnTo>
                  <a:lnTo>
                    <a:pt x="2497026" y="201655"/>
                  </a:lnTo>
                </a:path>
              </a:pathLst>
            </a:custGeom>
            <a:ln w="35231" cap="flat">
              <a:solidFill>
                <a:srgbClr val="80BD41">
                  <a:alpha val="100000"/>
                </a:srgbClr>
              </a:solidFill>
              <a:prstDash val="solid"/>
              <a:round/>
            </a:ln>
          </p:spPr>
          <p:txBody>
            <a:bodyPr/>
            <a:lstStyle/>
            <a:p>
              <a:endParaRPr/>
            </a:p>
          </p:txBody>
        </p:sp>
        <p:sp>
          <p:nvSpPr>
            <p:cNvPr id="228" name="pl228"/>
            <p:cNvSpPr/>
            <p:nvPr/>
          </p:nvSpPr>
          <p:spPr>
            <a:xfrm>
              <a:off x="6327681" y="3595783"/>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6404338" y="34674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30" name="tx230"/>
            <p:cNvSpPr/>
            <p:nvPr/>
          </p:nvSpPr>
          <p:spPr>
            <a:xfrm>
              <a:off x="6779106" y="34156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31" name="tx231"/>
            <p:cNvSpPr/>
            <p:nvPr/>
          </p:nvSpPr>
          <p:spPr>
            <a:xfrm>
              <a:off x="7117774" y="349123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232" name="tx232"/>
            <p:cNvSpPr/>
            <p:nvPr/>
          </p:nvSpPr>
          <p:spPr>
            <a:xfrm>
              <a:off x="7474492" y="361732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3" name="tx233"/>
            <p:cNvSpPr/>
            <p:nvPr/>
          </p:nvSpPr>
          <p:spPr>
            <a:xfrm>
              <a:off x="7831210" y="361732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4" name="tx234"/>
            <p:cNvSpPr/>
            <p:nvPr/>
          </p:nvSpPr>
          <p:spPr>
            <a:xfrm>
              <a:off x="8157783" y="3743303"/>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35" name="tx235"/>
            <p:cNvSpPr/>
            <p:nvPr/>
          </p:nvSpPr>
          <p:spPr>
            <a:xfrm>
              <a:off x="8544646" y="361732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6" name="tx236"/>
            <p:cNvSpPr/>
            <p:nvPr/>
          </p:nvSpPr>
          <p:spPr>
            <a:xfrm>
              <a:off x="8901364" y="361732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37" name="rc237"/>
            <p:cNvSpPr/>
            <p:nvPr/>
          </p:nvSpPr>
          <p:spPr>
            <a:xfrm>
              <a:off x="6327681" y="4272202"/>
              <a:ext cx="2746729" cy="1414109"/>
            </a:xfrm>
            <a:prstGeom prst="rect">
              <a:avLst/>
            </a:prstGeom>
            <a:solidFill>
              <a:srgbClr val="EBEBEB">
                <a:alpha val="100000"/>
              </a:srgbClr>
            </a:solidFill>
          </p:spPr>
          <p:txBody>
            <a:bodyPr/>
            <a:lstStyle/>
            <a:p>
              <a:endParaRPr/>
            </a:p>
          </p:txBody>
        </p:sp>
        <p:sp>
          <p:nvSpPr>
            <p:cNvPr id="238" name="pl238"/>
            <p:cNvSpPr/>
            <p:nvPr/>
          </p:nvSpPr>
          <p:spPr>
            <a:xfrm>
              <a:off x="6327681" y="560943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6327681" y="497925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6327681" y="4349084"/>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41" name="pl241"/>
            <p:cNvSpPr/>
            <p:nvPr/>
          </p:nvSpPr>
          <p:spPr>
            <a:xfrm>
              <a:off x="6327681" y="529434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6327681" y="466417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6452532"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6809251"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7165969"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7522687"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7879405"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8236123"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8592841"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8949559" y="4272202"/>
              <a:ext cx="0" cy="1414109"/>
            </a:xfrm>
            <a:custGeom>
              <a:avLst/>
              <a:gdLst/>
              <a:ahLst/>
              <a:cxnLst/>
              <a:rect l="0" t="0" r="0" b="0"/>
              <a:pathLst>
                <a:path h="1414109">
                  <a:moveTo>
                    <a:pt x="0" y="1414109"/>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6452532" y="5294344"/>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6452532" y="4840619"/>
              <a:ext cx="2497026" cy="604966"/>
            </a:xfrm>
            <a:custGeom>
              <a:avLst/>
              <a:gdLst/>
              <a:ahLst/>
              <a:cxnLst/>
              <a:rect l="0" t="0" r="0" b="0"/>
              <a:pathLst>
                <a:path w="2497026" h="604966">
                  <a:moveTo>
                    <a:pt x="0" y="604966"/>
                  </a:moveTo>
                  <a:lnTo>
                    <a:pt x="356718" y="453725"/>
                  </a:lnTo>
                  <a:lnTo>
                    <a:pt x="713436" y="403311"/>
                  </a:lnTo>
                  <a:lnTo>
                    <a:pt x="1070154" y="226862"/>
                  </a:lnTo>
                  <a:lnTo>
                    <a:pt x="1426872" y="126034"/>
                  </a:lnTo>
                  <a:lnTo>
                    <a:pt x="1783590" y="100827"/>
                  </a:lnTo>
                  <a:lnTo>
                    <a:pt x="2140308" y="75620"/>
                  </a:lnTo>
                  <a:lnTo>
                    <a:pt x="2497026" y="0"/>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6452532" y="4840619"/>
              <a:ext cx="2497026" cy="604966"/>
            </a:xfrm>
            <a:custGeom>
              <a:avLst/>
              <a:gdLst/>
              <a:ahLst/>
              <a:cxnLst/>
              <a:rect l="0" t="0" r="0" b="0"/>
              <a:pathLst>
                <a:path w="2497026" h="604966">
                  <a:moveTo>
                    <a:pt x="0" y="604966"/>
                  </a:moveTo>
                  <a:lnTo>
                    <a:pt x="356718" y="453725"/>
                  </a:lnTo>
                  <a:lnTo>
                    <a:pt x="713436" y="403311"/>
                  </a:lnTo>
                  <a:lnTo>
                    <a:pt x="1070154" y="226862"/>
                  </a:lnTo>
                  <a:lnTo>
                    <a:pt x="1426872" y="126034"/>
                  </a:lnTo>
                  <a:lnTo>
                    <a:pt x="1783590" y="100827"/>
                  </a:lnTo>
                  <a:lnTo>
                    <a:pt x="2140308" y="75620"/>
                  </a:lnTo>
                  <a:lnTo>
                    <a:pt x="2497026" y="0"/>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6452532" y="5294344"/>
              <a:ext cx="2497026" cy="126034"/>
            </a:xfrm>
            <a:custGeom>
              <a:avLst/>
              <a:gdLst/>
              <a:ahLst/>
              <a:cxnLst/>
              <a:rect l="0" t="0" r="0" b="0"/>
              <a:pathLst>
                <a:path w="2497026" h="126034">
                  <a:moveTo>
                    <a:pt x="0" y="50413"/>
                  </a:moveTo>
                  <a:lnTo>
                    <a:pt x="356718" y="0"/>
                  </a:lnTo>
                  <a:lnTo>
                    <a:pt x="713436" y="25206"/>
                  </a:lnTo>
                  <a:lnTo>
                    <a:pt x="1070154" y="75620"/>
                  </a:lnTo>
                  <a:lnTo>
                    <a:pt x="1426872" y="75620"/>
                  </a:lnTo>
                  <a:lnTo>
                    <a:pt x="1783590" y="126034"/>
                  </a:lnTo>
                  <a:lnTo>
                    <a:pt x="2140308" y="50413"/>
                  </a:lnTo>
                  <a:lnTo>
                    <a:pt x="2497026" y="0"/>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6452532" y="4840619"/>
              <a:ext cx="2497026" cy="604966"/>
            </a:xfrm>
            <a:custGeom>
              <a:avLst/>
              <a:gdLst/>
              <a:ahLst/>
              <a:cxnLst/>
              <a:rect l="0" t="0" r="0" b="0"/>
              <a:pathLst>
                <a:path w="2497026" h="604966">
                  <a:moveTo>
                    <a:pt x="0" y="604966"/>
                  </a:moveTo>
                  <a:lnTo>
                    <a:pt x="356718" y="453725"/>
                  </a:lnTo>
                  <a:lnTo>
                    <a:pt x="713436" y="403311"/>
                  </a:lnTo>
                  <a:lnTo>
                    <a:pt x="1070154" y="226862"/>
                  </a:lnTo>
                  <a:lnTo>
                    <a:pt x="1426872" y="126034"/>
                  </a:lnTo>
                  <a:lnTo>
                    <a:pt x="1783590" y="100827"/>
                  </a:lnTo>
                  <a:lnTo>
                    <a:pt x="2140308" y="75620"/>
                  </a:lnTo>
                  <a:lnTo>
                    <a:pt x="2497026" y="0"/>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6452532" y="4840619"/>
              <a:ext cx="2497026" cy="604966"/>
            </a:xfrm>
            <a:custGeom>
              <a:avLst/>
              <a:gdLst/>
              <a:ahLst/>
              <a:cxnLst/>
              <a:rect l="0" t="0" r="0" b="0"/>
              <a:pathLst>
                <a:path w="2497026" h="604966">
                  <a:moveTo>
                    <a:pt x="0" y="604966"/>
                  </a:moveTo>
                  <a:lnTo>
                    <a:pt x="356718" y="453725"/>
                  </a:lnTo>
                  <a:lnTo>
                    <a:pt x="713436" y="403311"/>
                  </a:lnTo>
                  <a:lnTo>
                    <a:pt x="1070154" y="226862"/>
                  </a:lnTo>
                  <a:lnTo>
                    <a:pt x="1426872" y="126034"/>
                  </a:lnTo>
                  <a:lnTo>
                    <a:pt x="1783590" y="100827"/>
                  </a:lnTo>
                  <a:lnTo>
                    <a:pt x="2140308" y="75620"/>
                  </a:lnTo>
                  <a:lnTo>
                    <a:pt x="2497026" y="0"/>
                  </a:lnTo>
                </a:path>
              </a:pathLst>
            </a:custGeom>
            <a:ln w="35231" cap="flat">
              <a:solidFill>
                <a:srgbClr val="80BD41">
                  <a:alpha val="100000"/>
                </a:srgbClr>
              </a:solidFill>
              <a:prstDash val="solid"/>
              <a:round/>
            </a:ln>
          </p:spPr>
          <p:txBody>
            <a:bodyPr/>
            <a:lstStyle/>
            <a:p>
              <a:endParaRPr/>
            </a:p>
          </p:txBody>
        </p:sp>
        <p:sp>
          <p:nvSpPr>
            <p:cNvPr id="257" name="pl257"/>
            <p:cNvSpPr/>
            <p:nvPr/>
          </p:nvSpPr>
          <p:spPr>
            <a:xfrm>
              <a:off x="6327681" y="5294344"/>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6404338" y="526546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59" name="tx259"/>
            <p:cNvSpPr/>
            <p:nvPr/>
          </p:nvSpPr>
          <p:spPr>
            <a:xfrm>
              <a:off x="6779106" y="51142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260" name="tx260"/>
            <p:cNvSpPr/>
            <p:nvPr/>
          </p:nvSpPr>
          <p:spPr>
            <a:xfrm>
              <a:off x="7135824" y="50651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261" name="tx261"/>
            <p:cNvSpPr/>
            <p:nvPr/>
          </p:nvSpPr>
          <p:spPr>
            <a:xfrm>
              <a:off x="7492542" y="488736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62" name="tx262"/>
            <p:cNvSpPr/>
            <p:nvPr/>
          </p:nvSpPr>
          <p:spPr>
            <a:xfrm>
              <a:off x="7819115" y="47864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63" name="tx263"/>
            <p:cNvSpPr/>
            <p:nvPr/>
          </p:nvSpPr>
          <p:spPr>
            <a:xfrm>
              <a:off x="8175833" y="47626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264" name="tx264"/>
            <p:cNvSpPr/>
            <p:nvPr/>
          </p:nvSpPr>
          <p:spPr>
            <a:xfrm>
              <a:off x="8532551" y="4736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265" name="tx265"/>
            <p:cNvSpPr/>
            <p:nvPr/>
          </p:nvSpPr>
          <p:spPr>
            <a:xfrm>
              <a:off x="8889269" y="4660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66" name="tx266"/>
            <p:cNvSpPr/>
            <p:nvPr/>
          </p:nvSpPr>
          <p:spPr>
            <a:xfrm>
              <a:off x="1434711" y="4101197"/>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267" name="tx267"/>
            <p:cNvSpPr/>
            <p:nvPr/>
          </p:nvSpPr>
          <p:spPr>
            <a:xfrm>
              <a:off x="4341234" y="4101197"/>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268" name="tx268"/>
            <p:cNvSpPr/>
            <p:nvPr/>
          </p:nvSpPr>
          <p:spPr>
            <a:xfrm>
              <a:off x="7545739" y="4123461"/>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269" name="tx269"/>
            <p:cNvSpPr/>
            <p:nvPr/>
          </p:nvSpPr>
          <p:spPr>
            <a:xfrm>
              <a:off x="1900632" y="2423481"/>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270" name="tx270"/>
            <p:cNvSpPr/>
            <p:nvPr/>
          </p:nvSpPr>
          <p:spPr>
            <a:xfrm>
              <a:off x="4412503" y="2402635"/>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271" name="tx271"/>
            <p:cNvSpPr/>
            <p:nvPr/>
          </p:nvSpPr>
          <p:spPr>
            <a:xfrm>
              <a:off x="7579982" y="2423481"/>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272" name="tx272"/>
            <p:cNvSpPr/>
            <p:nvPr/>
          </p:nvSpPr>
          <p:spPr>
            <a:xfrm>
              <a:off x="1875803"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273" name="tx273"/>
            <p:cNvSpPr/>
            <p:nvPr/>
          </p:nvSpPr>
          <p:spPr>
            <a:xfrm>
              <a:off x="4623827"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274" name="tx274"/>
            <p:cNvSpPr/>
            <p:nvPr/>
          </p:nvSpPr>
          <p:spPr>
            <a:xfrm>
              <a:off x="7536380"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275" name="pl275"/>
            <p:cNvSpPr/>
            <p:nvPr/>
          </p:nvSpPr>
          <p:spPr>
            <a:xfrm>
              <a:off x="81989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6" name="pl276"/>
            <p:cNvSpPr/>
            <p:nvPr/>
          </p:nvSpPr>
          <p:spPr>
            <a:xfrm>
              <a:off x="117661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7" name="pl277"/>
            <p:cNvSpPr/>
            <p:nvPr/>
          </p:nvSpPr>
          <p:spPr>
            <a:xfrm>
              <a:off x="153333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8" name="pl278"/>
            <p:cNvSpPr/>
            <p:nvPr/>
          </p:nvSpPr>
          <p:spPr>
            <a:xfrm>
              <a:off x="189005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9" name="pl279"/>
            <p:cNvSpPr/>
            <p:nvPr/>
          </p:nvSpPr>
          <p:spPr>
            <a:xfrm>
              <a:off x="224676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0" name="pl280"/>
            <p:cNvSpPr/>
            <p:nvPr/>
          </p:nvSpPr>
          <p:spPr>
            <a:xfrm>
              <a:off x="26034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1" name="pl281"/>
            <p:cNvSpPr/>
            <p:nvPr/>
          </p:nvSpPr>
          <p:spPr>
            <a:xfrm>
              <a:off x="296020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2" name="pl282"/>
            <p:cNvSpPr/>
            <p:nvPr/>
          </p:nvSpPr>
          <p:spPr>
            <a:xfrm>
              <a:off x="331692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3" name="tx283"/>
            <p:cNvSpPr/>
            <p:nvPr/>
          </p:nvSpPr>
          <p:spPr>
            <a:xfrm rot="-5400000">
              <a:off x="69473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84" name="tx284"/>
            <p:cNvSpPr/>
            <p:nvPr/>
          </p:nvSpPr>
          <p:spPr>
            <a:xfrm rot="-5400000">
              <a:off x="105145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85" name="tx285"/>
            <p:cNvSpPr/>
            <p:nvPr/>
          </p:nvSpPr>
          <p:spPr>
            <a:xfrm rot="-5400000">
              <a:off x="140817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86" name="tx286"/>
            <p:cNvSpPr/>
            <p:nvPr/>
          </p:nvSpPr>
          <p:spPr>
            <a:xfrm rot="-5400000">
              <a:off x="176489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87" name="tx287"/>
            <p:cNvSpPr/>
            <p:nvPr/>
          </p:nvSpPr>
          <p:spPr>
            <a:xfrm rot="-5400000">
              <a:off x="212161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88" name="tx288"/>
            <p:cNvSpPr/>
            <p:nvPr/>
          </p:nvSpPr>
          <p:spPr>
            <a:xfrm rot="-5400000">
              <a:off x="2478302"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89" name="tx289"/>
            <p:cNvSpPr/>
            <p:nvPr/>
          </p:nvSpPr>
          <p:spPr>
            <a:xfrm rot="-5400000">
              <a:off x="283504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90" name="tx290"/>
            <p:cNvSpPr/>
            <p:nvPr/>
          </p:nvSpPr>
          <p:spPr>
            <a:xfrm rot="-5400000">
              <a:off x="319176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91" name="pl291"/>
            <p:cNvSpPr/>
            <p:nvPr/>
          </p:nvSpPr>
          <p:spPr>
            <a:xfrm>
              <a:off x="363621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2" name="pl292"/>
            <p:cNvSpPr/>
            <p:nvPr/>
          </p:nvSpPr>
          <p:spPr>
            <a:xfrm>
              <a:off x="399293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3" name="pl293"/>
            <p:cNvSpPr/>
            <p:nvPr/>
          </p:nvSpPr>
          <p:spPr>
            <a:xfrm>
              <a:off x="4349650"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4" name="pl294"/>
            <p:cNvSpPr/>
            <p:nvPr/>
          </p:nvSpPr>
          <p:spPr>
            <a:xfrm>
              <a:off x="4706368"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5" name="pl295"/>
            <p:cNvSpPr/>
            <p:nvPr/>
          </p:nvSpPr>
          <p:spPr>
            <a:xfrm>
              <a:off x="5063086"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6" name="pl296"/>
            <p:cNvSpPr/>
            <p:nvPr/>
          </p:nvSpPr>
          <p:spPr>
            <a:xfrm>
              <a:off x="5419804"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7" name="pl297"/>
            <p:cNvSpPr/>
            <p:nvPr/>
          </p:nvSpPr>
          <p:spPr>
            <a:xfrm>
              <a:off x="577652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8" name="pl298"/>
            <p:cNvSpPr/>
            <p:nvPr/>
          </p:nvSpPr>
          <p:spPr>
            <a:xfrm>
              <a:off x="613324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9" name="tx299"/>
            <p:cNvSpPr/>
            <p:nvPr/>
          </p:nvSpPr>
          <p:spPr>
            <a:xfrm rot="-5400000">
              <a:off x="3511057"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00" name="tx300"/>
            <p:cNvSpPr/>
            <p:nvPr/>
          </p:nvSpPr>
          <p:spPr>
            <a:xfrm rot="-5400000">
              <a:off x="386777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01" name="tx301"/>
            <p:cNvSpPr/>
            <p:nvPr/>
          </p:nvSpPr>
          <p:spPr>
            <a:xfrm rot="-5400000">
              <a:off x="4224493"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02" name="tx302"/>
            <p:cNvSpPr/>
            <p:nvPr/>
          </p:nvSpPr>
          <p:spPr>
            <a:xfrm rot="-5400000">
              <a:off x="4581211"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03" name="tx303"/>
            <p:cNvSpPr/>
            <p:nvPr/>
          </p:nvSpPr>
          <p:spPr>
            <a:xfrm rot="-5400000">
              <a:off x="4937929"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04" name="tx304"/>
            <p:cNvSpPr/>
            <p:nvPr/>
          </p:nvSpPr>
          <p:spPr>
            <a:xfrm rot="-5400000">
              <a:off x="5294620"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05" name="tx305"/>
            <p:cNvSpPr/>
            <p:nvPr/>
          </p:nvSpPr>
          <p:spPr>
            <a:xfrm rot="-5400000">
              <a:off x="5651366"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06" name="tx306"/>
            <p:cNvSpPr/>
            <p:nvPr/>
          </p:nvSpPr>
          <p:spPr>
            <a:xfrm rot="-5400000">
              <a:off x="600808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07" name="pl307"/>
            <p:cNvSpPr/>
            <p:nvPr/>
          </p:nvSpPr>
          <p:spPr>
            <a:xfrm>
              <a:off x="6452532"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8" name="pl308"/>
            <p:cNvSpPr/>
            <p:nvPr/>
          </p:nvSpPr>
          <p:spPr>
            <a:xfrm>
              <a:off x="680925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9" name="pl309"/>
            <p:cNvSpPr/>
            <p:nvPr/>
          </p:nvSpPr>
          <p:spPr>
            <a:xfrm>
              <a:off x="716596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0" name="pl310"/>
            <p:cNvSpPr/>
            <p:nvPr/>
          </p:nvSpPr>
          <p:spPr>
            <a:xfrm>
              <a:off x="7522687"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1" name="pl311"/>
            <p:cNvSpPr/>
            <p:nvPr/>
          </p:nvSpPr>
          <p:spPr>
            <a:xfrm>
              <a:off x="7879405"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2" name="pl312"/>
            <p:cNvSpPr/>
            <p:nvPr/>
          </p:nvSpPr>
          <p:spPr>
            <a:xfrm>
              <a:off x="8236123"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3" name="pl313"/>
            <p:cNvSpPr/>
            <p:nvPr/>
          </p:nvSpPr>
          <p:spPr>
            <a:xfrm>
              <a:off x="8592841"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4" name="pl314"/>
            <p:cNvSpPr/>
            <p:nvPr/>
          </p:nvSpPr>
          <p:spPr>
            <a:xfrm>
              <a:off x="8949559" y="5686312"/>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5" name="tx315"/>
            <p:cNvSpPr/>
            <p:nvPr/>
          </p:nvSpPr>
          <p:spPr>
            <a:xfrm rot="-5400000">
              <a:off x="6327375"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16" name="tx316"/>
            <p:cNvSpPr/>
            <p:nvPr/>
          </p:nvSpPr>
          <p:spPr>
            <a:xfrm rot="-5400000">
              <a:off x="668409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17" name="tx317"/>
            <p:cNvSpPr/>
            <p:nvPr/>
          </p:nvSpPr>
          <p:spPr>
            <a:xfrm rot="-5400000">
              <a:off x="704081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18" name="tx318"/>
            <p:cNvSpPr/>
            <p:nvPr/>
          </p:nvSpPr>
          <p:spPr>
            <a:xfrm rot="-5400000">
              <a:off x="7397530"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19" name="tx319"/>
            <p:cNvSpPr/>
            <p:nvPr/>
          </p:nvSpPr>
          <p:spPr>
            <a:xfrm rot="-5400000">
              <a:off x="7754248"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20" name="tx320"/>
            <p:cNvSpPr/>
            <p:nvPr/>
          </p:nvSpPr>
          <p:spPr>
            <a:xfrm rot="-5400000">
              <a:off x="8110939" y="5832380"/>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21" name="tx321"/>
            <p:cNvSpPr/>
            <p:nvPr/>
          </p:nvSpPr>
          <p:spPr>
            <a:xfrm rot="-5400000">
              <a:off x="8467684"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22" name="tx322"/>
            <p:cNvSpPr/>
            <p:nvPr/>
          </p:nvSpPr>
          <p:spPr>
            <a:xfrm rot="-5400000">
              <a:off x="8824402" y="583240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23" name="tx323"/>
            <p:cNvSpPr/>
            <p:nvPr/>
          </p:nvSpPr>
          <p:spPr>
            <a:xfrm>
              <a:off x="570259" y="185553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24" name="tx324"/>
            <p:cNvSpPr/>
            <p:nvPr/>
          </p:nvSpPr>
          <p:spPr>
            <a:xfrm>
              <a:off x="508103" y="12253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25" name="pl325"/>
            <p:cNvSpPr/>
            <p:nvPr/>
          </p:nvSpPr>
          <p:spPr>
            <a:xfrm>
              <a:off x="660250" y="189722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26" name="pl326"/>
            <p:cNvSpPr/>
            <p:nvPr/>
          </p:nvSpPr>
          <p:spPr>
            <a:xfrm>
              <a:off x="660250" y="126704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27" name="tx327"/>
            <p:cNvSpPr/>
            <p:nvPr/>
          </p:nvSpPr>
          <p:spPr>
            <a:xfrm>
              <a:off x="570259" y="35540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28" name="tx328"/>
            <p:cNvSpPr/>
            <p:nvPr/>
          </p:nvSpPr>
          <p:spPr>
            <a:xfrm>
              <a:off x="508103" y="292391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29" name="pl329"/>
            <p:cNvSpPr/>
            <p:nvPr/>
          </p:nvSpPr>
          <p:spPr>
            <a:xfrm>
              <a:off x="660250" y="359578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0" name="pl330"/>
            <p:cNvSpPr/>
            <p:nvPr/>
          </p:nvSpPr>
          <p:spPr>
            <a:xfrm>
              <a:off x="660250" y="296560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1" name="tx331"/>
            <p:cNvSpPr/>
            <p:nvPr/>
          </p:nvSpPr>
          <p:spPr>
            <a:xfrm>
              <a:off x="570259" y="5252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2" name="tx332"/>
            <p:cNvSpPr/>
            <p:nvPr/>
          </p:nvSpPr>
          <p:spPr>
            <a:xfrm>
              <a:off x="508103" y="46224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3" name="pl333"/>
            <p:cNvSpPr/>
            <p:nvPr/>
          </p:nvSpPr>
          <p:spPr>
            <a:xfrm>
              <a:off x="660250" y="529434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4" name="pl334"/>
            <p:cNvSpPr/>
            <p:nvPr/>
          </p:nvSpPr>
          <p:spPr>
            <a:xfrm>
              <a:off x="660250" y="466417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5" name="tx335"/>
            <p:cNvSpPr/>
            <p:nvPr/>
          </p:nvSpPr>
          <p:spPr>
            <a:xfrm rot="-5400000">
              <a:off x="-370927" y="3215143"/>
              <a:ext cx="149856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Différence (points de %)</a:t>
              </a:r>
            </a:p>
          </p:txBody>
        </p:sp>
        <p:sp>
          <p:nvSpPr>
            <p:cNvPr id="336" name="tx336"/>
            <p:cNvSpPr/>
            <p:nvPr/>
          </p:nvSpPr>
          <p:spPr>
            <a:xfrm>
              <a:off x="695044" y="398022"/>
              <a:ext cx="644849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différence de couverture par rapport à 2019, par pays, Central Africa, 2018-2025</a:t>
              </a:r>
            </a:p>
          </p:txBody>
        </p:sp>
        <p:sp>
          <p:nvSpPr>
            <p:cNvPr id="337" name="tx337"/>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38" name="tx338"/>
            <p:cNvSpPr/>
            <p:nvPr/>
          </p:nvSpPr>
          <p:spPr>
            <a:xfrm>
              <a:off x="4458471" y="6327165"/>
              <a:ext cx="461593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les différences de couverture régionale à titre de référence. </a:t>
              </a:r>
            </a:p>
          </p:txBody>
        </p:sp>
        <p:sp>
          <p:nvSpPr>
            <p:cNvPr id="339" name="tx339"/>
            <p:cNvSpPr/>
            <p:nvPr/>
          </p:nvSpPr>
          <p:spPr>
            <a:xfrm>
              <a:off x="2281171" y="6449175"/>
              <a:ext cx="679323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Lorsqu'on examine la différence de couverture par rapport à 2019, les valeurs supérieures à zéro indiquent une couverture de n points de</a:t>
              </a:r>
            </a:p>
          </p:txBody>
        </p:sp>
        <p:sp>
          <p:nvSpPr>
            <p:cNvPr id="340" name="tx340"/>
            <p:cNvSpPr/>
            <p:nvPr/>
          </p:nvSpPr>
          <p:spPr>
            <a:xfrm>
              <a:off x="1556640" y="6568567"/>
              <a:ext cx="75177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pourcentage supérieure à celle de 2019 et les valeurs inférieures à zéro indiquent une couverture de n points de pourcentage inférieure à celle de 2019.</a:t>
              </a:r>
            </a:p>
          </p:txBody>
        </p:sp>
      </p:grpSp>
      <p:sp>
        <p:nvSpPr>
          <p:cNvPr id="34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 la couverture de la DTP3 par rapport à 2019, par pays.
En 2025, la couverture était supérieure à celle de 2019 dans cinq pays (le Cameroun, le Congo, la Guinée équatoriale, la République centrafricaine et le Tchad).
La plus forte augmentation de la couverture a été enregistrée au Tchad, avec 18 points de pourcentage, passant de 53 % en 2019 à 71 % en 2025.
La couverture était inférieure à celle de 2019 dans quatre pays (Burundi, Gabon, RDC et Sao Tomé-et-Principe).
La plus forte baisse de la couverture a été enregistrée au Gabon, avec 8 points de pourcentage, passant de 70 % en 2019 à 62 % en 2025, en RDC, passant de 73 % en 2019 à 65 % en 2025, et à Sao Tomé-et-Principe, où elle passera de 95 % en 2019 à 87 % en 2025.</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17169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54647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92125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96039"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09343" y="538133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09343" y="483236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209343" y="428340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09343" y="373443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09343" y="318546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09343" y="263649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9343" y="208753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09343" y="153856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09343" y="98959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8430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8590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23386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08648"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98343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378526" y="989598"/>
              <a:ext cx="274956" cy="0"/>
            </a:xfrm>
            <a:custGeom>
              <a:avLst/>
              <a:gdLst/>
              <a:ahLst/>
              <a:cxnLst/>
              <a:rect l="0" t="0" r="0" b="0"/>
              <a:pathLst>
                <a:path w="274956">
                  <a:moveTo>
                    <a:pt x="0" y="0"/>
                  </a:moveTo>
                  <a:lnTo>
                    <a:pt x="0" y="0"/>
                  </a:lnTo>
                  <a:lnTo>
                    <a:pt x="0" y="0"/>
                  </a:lnTo>
                  <a:lnTo>
                    <a:pt x="109982" y="0"/>
                  </a:lnTo>
                  <a:lnTo>
                    <a:pt x="219965" y="0"/>
                  </a:lnTo>
                  <a:lnTo>
                    <a:pt x="219965" y="0"/>
                  </a:lnTo>
                  <a:lnTo>
                    <a:pt x="274956" y="0"/>
                  </a:lnTo>
                </a:path>
              </a:pathLst>
            </a:custGeom>
            <a:ln w="108405" cap="flat">
              <a:solidFill>
                <a:srgbClr val="E8E8E8">
                  <a:alpha val="100000"/>
                </a:srgbClr>
              </a:solidFill>
              <a:prstDash val="solid"/>
              <a:round/>
            </a:ln>
          </p:spPr>
          <p:txBody>
            <a:bodyPr/>
            <a:lstStyle/>
            <a:p>
              <a:endParaRPr/>
            </a:p>
          </p:txBody>
        </p:sp>
        <p:sp>
          <p:nvSpPr>
            <p:cNvPr id="23" name="pl23"/>
            <p:cNvSpPr/>
            <p:nvPr/>
          </p:nvSpPr>
          <p:spPr>
            <a:xfrm>
              <a:off x="7268543" y="1538565"/>
              <a:ext cx="549913" cy="0"/>
            </a:xfrm>
            <a:custGeom>
              <a:avLst/>
              <a:gdLst/>
              <a:ahLst/>
              <a:cxnLst/>
              <a:rect l="0" t="0" r="0" b="0"/>
              <a:pathLst>
                <a:path w="549913">
                  <a:moveTo>
                    <a:pt x="0" y="0"/>
                  </a:moveTo>
                  <a:lnTo>
                    <a:pt x="0" y="0"/>
                  </a:lnTo>
                  <a:lnTo>
                    <a:pt x="0" y="0"/>
                  </a:lnTo>
                  <a:lnTo>
                    <a:pt x="274956" y="0"/>
                  </a:lnTo>
                  <a:lnTo>
                    <a:pt x="439930" y="0"/>
                  </a:lnTo>
                  <a:lnTo>
                    <a:pt x="494921" y="0"/>
                  </a:lnTo>
                  <a:lnTo>
                    <a:pt x="549913" y="0"/>
                  </a:lnTo>
                </a:path>
              </a:pathLst>
            </a:custGeom>
            <a:ln w="108405" cap="flat">
              <a:solidFill>
                <a:srgbClr val="E8E8E8">
                  <a:alpha val="100000"/>
                </a:srgbClr>
              </a:solidFill>
              <a:prstDash val="solid"/>
              <a:round/>
            </a:ln>
          </p:spPr>
          <p:txBody>
            <a:bodyPr/>
            <a:lstStyle/>
            <a:p>
              <a:endParaRPr/>
            </a:p>
          </p:txBody>
        </p:sp>
        <p:sp>
          <p:nvSpPr>
            <p:cNvPr id="24" name="pl24"/>
            <p:cNvSpPr/>
            <p:nvPr/>
          </p:nvSpPr>
          <p:spPr>
            <a:xfrm>
              <a:off x="6498665" y="2087532"/>
              <a:ext cx="659895" cy="0"/>
            </a:xfrm>
            <a:custGeom>
              <a:avLst/>
              <a:gdLst/>
              <a:ahLst/>
              <a:cxnLst/>
              <a:rect l="0" t="0" r="0" b="0"/>
              <a:pathLst>
                <a:path w="659895">
                  <a:moveTo>
                    <a:pt x="0" y="0"/>
                  </a:moveTo>
                  <a:lnTo>
                    <a:pt x="219965" y="0"/>
                  </a:lnTo>
                  <a:lnTo>
                    <a:pt x="274956" y="0"/>
                  </a:lnTo>
                  <a:lnTo>
                    <a:pt x="274956" y="0"/>
                  </a:lnTo>
                  <a:lnTo>
                    <a:pt x="329947" y="0"/>
                  </a:lnTo>
                  <a:lnTo>
                    <a:pt x="549913" y="0"/>
                  </a:lnTo>
                  <a:lnTo>
                    <a:pt x="659895" y="0"/>
                  </a:lnTo>
                </a:path>
              </a:pathLst>
            </a:custGeom>
            <a:ln w="108405" cap="flat">
              <a:solidFill>
                <a:srgbClr val="E8E8E8">
                  <a:alpha val="100000"/>
                </a:srgbClr>
              </a:solidFill>
              <a:prstDash val="solid"/>
              <a:round/>
            </a:ln>
          </p:spPr>
          <p:txBody>
            <a:bodyPr/>
            <a:lstStyle/>
            <a:p>
              <a:endParaRPr/>
            </a:p>
          </p:txBody>
        </p:sp>
        <p:sp>
          <p:nvSpPr>
            <p:cNvPr id="25" name="pl25"/>
            <p:cNvSpPr/>
            <p:nvPr/>
          </p:nvSpPr>
          <p:spPr>
            <a:xfrm>
              <a:off x="6168717" y="2636499"/>
              <a:ext cx="879860" cy="0"/>
            </a:xfrm>
            <a:custGeom>
              <a:avLst/>
              <a:gdLst/>
              <a:ahLst/>
              <a:cxnLst/>
              <a:rect l="0" t="0" r="0" b="0"/>
              <a:pathLst>
                <a:path w="879860">
                  <a:moveTo>
                    <a:pt x="0" y="0"/>
                  </a:moveTo>
                  <a:lnTo>
                    <a:pt x="54991" y="0"/>
                  </a:lnTo>
                  <a:lnTo>
                    <a:pt x="219965" y="0"/>
                  </a:lnTo>
                  <a:lnTo>
                    <a:pt x="219965" y="0"/>
                  </a:lnTo>
                  <a:lnTo>
                    <a:pt x="439930" y="0"/>
                  </a:lnTo>
                  <a:lnTo>
                    <a:pt x="549913" y="0"/>
                  </a:lnTo>
                  <a:lnTo>
                    <a:pt x="879860" y="0"/>
                  </a:lnTo>
                </a:path>
              </a:pathLst>
            </a:custGeom>
            <a:ln w="108405" cap="flat">
              <a:solidFill>
                <a:srgbClr val="E8E8E8">
                  <a:alpha val="100000"/>
                </a:srgbClr>
              </a:solidFill>
              <a:prstDash val="solid"/>
              <a:round/>
            </a:ln>
          </p:spPr>
          <p:txBody>
            <a:bodyPr/>
            <a:lstStyle/>
            <a:p>
              <a:endParaRPr/>
            </a:p>
          </p:txBody>
        </p:sp>
        <p:sp>
          <p:nvSpPr>
            <p:cNvPr id="26" name="pl26"/>
            <p:cNvSpPr/>
            <p:nvPr/>
          </p:nvSpPr>
          <p:spPr>
            <a:xfrm>
              <a:off x="5893761" y="3185466"/>
              <a:ext cx="879860" cy="0"/>
            </a:xfrm>
            <a:custGeom>
              <a:avLst/>
              <a:gdLst/>
              <a:ahLst/>
              <a:cxnLst/>
              <a:rect l="0" t="0" r="0" b="0"/>
              <a:pathLst>
                <a:path w="879860">
                  <a:moveTo>
                    <a:pt x="0" y="0"/>
                  </a:moveTo>
                  <a:lnTo>
                    <a:pt x="109982" y="0"/>
                  </a:lnTo>
                  <a:lnTo>
                    <a:pt x="274956" y="0"/>
                  </a:lnTo>
                  <a:lnTo>
                    <a:pt x="329947" y="0"/>
                  </a:lnTo>
                  <a:lnTo>
                    <a:pt x="439930" y="0"/>
                  </a:lnTo>
                  <a:lnTo>
                    <a:pt x="659895" y="0"/>
                  </a:lnTo>
                  <a:lnTo>
                    <a:pt x="879860" y="0"/>
                  </a:lnTo>
                </a:path>
              </a:pathLst>
            </a:custGeom>
            <a:ln w="108405" cap="flat">
              <a:solidFill>
                <a:srgbClr val="E8E8E8">
                  <a:alpha val="100000"/>
                </a:srgbClr>
              </a:solidFill>
              <a:prstDash val="solid"/>
              <a:round/>
            </a:ln>
          </p:spPr>
          <p:txBody>
            <a:bodyPr/>
            <a:lstStyle/>
            <a:p>
              <a:endParaRPr/>
            </a:p>
          </p:txBody>
        </p:sp>
        <p:sp>
          <p:nvSpPr>
            <p:cNvPr id="27" name="pl27"/>
            <p:cNvSpPr/>
            <p:nvPr/>
          </p:nvSpPr>
          <p:spPr>
            <a:xfrm>
              <a:off x="5398839" y="3734433"/>
              <a:ext cx="989843" cy="0"/>
            </a:xfrm>
            <a:custGeom>
              <a:avLst/>
              <a:gdLst/>
              <a:ahLst/>
              <a:cxnLst/>
              <a:rect l="0" t="0" r="0" b="0"/>
              <a:pathLst>
                <a:path w="989843">
                  <a:moveTo>
                    <a:pt x="0" y="0"/>
                  </a:moveTo>
                  <a:lnTo>
                    <a:pt x="109982" y="0"/>
                  </a:lnTo>
                  <a:lnTo>
                    <a:pt x="494921" y="0"/>
                  </a:lnTo>
                  <a:lnTo>
                    <a:pt x="714886" y="0"/>
                  </a:lnTo>
                  <a:lnTo>
                    <a:pt x="769878" y="0"/>
                  </a:lnTo>
                  <a:lnTo>
                    <a:pt x="824869" y="0"/>
                  </a:lnTo>
                  <a:lnTo>
                    <a:pt x="989843" y="0"/>
                  </a:lnTo>
                </a:path>
              </a:pathLst>
            </a:custGeom>
            <a:ln w="108405" cap="flat">
              <a:solidFill>
                <a:srgbClr val="E8E8E8">
                  <a:alpha val="100000"/>
                </a:srgbClr>
              </a:solidFill>
              <a:prstDash val="solid"/>
              <a:round/>
            </a:ln>
          </p:spPr>
          <p:txBody>
            <a:bodyPr/>
            <a:lstStyle/>
            <a:p>
              <a:endParaRPr/>
            </a:p>
          </p:txBody>
        </p:sp>
        <p:sp>
          <p:nvSpPr>
            <p:cNvPr id="28" name="pl28"/>
            <p:cNvSpPr/>
            <p:nvPr/>
          </p:nvSpPr>
          <p:spPr>
            <a:xfrm>
              <a:off x="5783778" y="4283400"/>
              <a:ext cx="714886" cy="0"/>
            </a:xfrm>
            <a:custGeom>
              <a:avLst/>
              <a:gdLst/>
              <a:ahLst/>
              <a:cxnLst/>
              <a:rect l="0" t="0" r="0" b="0"/>
              <a:pathLst>
                <a:path w="714886">
                  <a:moveTo>
                    <a:pt x="0" y="0"/>
                  </a:moveTo>
                  <a:lnTo>
                    <a:pt x="274956" y="0"/>
                  </a:lnTo>
                  <a:lnTo>
                    <a:pt x="274956" y="0"/>
                  </a:lnTo>
                  <a:lnTo>
                    <a:pt x="274956" y="0"/>
                  </a:lnTo>
                  <a:lnTo>
                    <a:pt x="274956" y="0"/>
                  </a:lnTo>
                  <a:lnTo>
                    <a:pt x="549913" y="0"/>
                  </a:lnTo>
                  <a:lnTo>
                    <a:pt x="714886" y="0"/>
                  </a:lnTo>
                </a:path>
              </a:pathLst>
            </a:custGeom>
            <a:ln w="108405" cap="flat">
              <a:solidFill>
                <a:srgbClr val="E8E8E8">
                  <a:alpha val="100000"/>
                </a:srgbClr>
              </a:solidFill>
              <a:prstDash val="solid"/>
              <a:round/>
            </a:ln>
          </p:spPr>
          <p:txBody>
            <a:bodyPr/>
            <a:lstStyle/>
            <a:p>
              <a:endParaRPr/>
            </a:p>
          </p:txBody>
        </p:sp>
        <p:sp>
          <p:nvSpPr>
            <p:cNvPr id="29" name="pl29"/>
            <p:cNvSpPr/>
            <p:nvPr/>
          </p:nvSpPr>
          <p:spPr>
            <a:xfrm>
              <a:off x="5783778" y="4832367"/>
              <a:ext cx="824869" cy="0"/>
            </a:xfrm>
            <a:custGeom>
              <a:avLst/>
              <a:gdLst/>
              <a:ahLst/>
              <a:cxnLst/>
              <a:rect l="0" t="0" r="0" b="0"/>
              <a:pathLst>
                <a:path w="824869">
                  <a:moveTo>
                    <a:pt x="0" y="0"/>
                  </a:moveTo>
                  <a:lnTo>
                    <a:pt x="54991" y="0"/>
                  </a:lnTo>
                  <a:lnTo>
                    <a:pt x="109982" y="0"/>
                  </a:lnTo>
                  <a:lnTo>
                    <a:pt x="164973" y="0"/>
                  </a:lnTo>
                  <a:lnTo>
                    <a:pt x="549913" y="0"/>
                  </a:lnTo>
                  <a:lnTo>
                    <a:pt x="549913" y="0"/>
                  </a:lnTo>
                  <a:lnTo>
                    <a:pt x="824869" y="0"/>
                  </a:lnTo>
                </a:path>
              </a:pathLst>
            </a:custGeom>
            <a:ln w="108405" cap="flat">
              <a:solidFill>
                <a:srgbClr val="E8E8E8">
                  <a:alpha val="100000"/>
                </a:srgbClr>
              </a:solidFill>
              <a:prstDash val="solid"/>
              <a:round/>
            </a:ln>
          </p:spPr>
          <p:txBody>
            <a:bodyPr/>
            <a:lstStyle/>
            <a:p>
              <a:endParaRPr/>
            </a:p>
          </p:txBody>
        </p:sp>
        <p:sp>
          <p:nvSpPr>
            <p:cNvPr id="30" name="pl30"/>
            <p:cNvSpPr/>
            <p:nvPr/>
          </p:nvSpPr>
          <p:spPr>
            <a:xfrm>
              <a:off x="4299013" y="5381334"/>
              <a:ext cx="714886" cy="0"/>
            </a:xfrm>
            <a:custGeom>
              <a:avLst/>
              <a:gdLst/>
              <a:ahLst/>
              <a:cxnLst/>
              <a:rect l="0" t="0" r="0" b="0"/>
              <a:pathLst>
                <a:path w="714886">
                  <a:moveTo>
                    <a:pt x="0" y="0"/>
                  </a:moveTo>
                  <a:lnTo>
                    <a:pt x="109982" y="0"/>
                  </a:lnTo>
                  <a:lnTo>
                    <a:pt x="219965" y="0"/>
                  </a:lnTo>
                  <a:lnTo>
                    <a:pt x="274956" y="0"/>
                  </a:lnTo>
                  <a:lnTo>
                    <a:pt x="384939" y="0"/>
                  </a:lnTo>
                  <a:lnTo>
                    <a:pt x="494921" y="0"/>
                  </a:lnTo>
                  <a:lnTo>
                    <a:pt x="714886" y="0"/>
                  </a:lnTo>
                </a:path>
              </a:pathLst>
            </a:custGeom>
            <a:ln w="108405" cap="flat">
              <a:solidFill>
                <a:srgbClr val="E8E8E8">
                  <a:alpha val="100000"/>
                </a:srgbClr>
              </a:solidFill>
              <a:prstDash val="solid"/>
              <a:round/>
            </a:ln>
          </p:spPr>
          <p:txBody>
            <a:bodyPr/>
            <a:lstStyle/>
            <a:p>
              <a:endParaRPr/>
            </a:p>
          </p:txBody>
        </p:sp>
        <p:sp>
          <p:nvSpPr>
            <p:cNvPr id="31" name="pt31"/>
            <p:cNvSpPr/>
            <p:nvPr/>
          </p:nvSpPr>
          <p:spPr>
            <a:xfrm>
              <a:off x="7593991"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7593991"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7648983"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484009"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374026"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374026"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374026"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6164217"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6219209"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6384182"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6384182"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6604148"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6714130"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044078"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4569469"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4514478"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4404495"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4294513"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4679452"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4789435"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5009400"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5394339"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5504322"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5889261"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109226"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164217"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219209"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384182"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6824113"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494165"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714130"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769122"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769122"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044078"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154061"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494165"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329191"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054235"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054235"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779278"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054235"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054235"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889261"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999243"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164217"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329191"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549156"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219209"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769122"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329191"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944252"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604148"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779278"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329191"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834269"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889261"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703974"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758965"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813956"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539000"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264043"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264043"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264043"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539789" y="9308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7319823" y="9308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7319823" y="9308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6110015" y="25777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8" name="pt98"/>
            <p:cNvSpPr/>
            <p:nvPr/>
          </p:nvSpPr>
          <p:spPr>
            <a:xfrm>
              <a:off x="6659928" y="25777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6989876" y="25777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4515267" y="53226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1" name="pt101"/>
            <p:cNvSpPr/>
            <p:nvPr/>
          </p:nvSpPr>
          <p:spPr>
            <a:xfrm>
              <a:off x="4735232" y="53226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4955197" y="53226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5340136" y="36757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4" name="pt104"/>
            <p:cNvSpPr/>
            <p:nvPr/>
          </p:nvSpPr>
          <p:spPr>
            <a:xfrm>
              <a:off x="6165006" y="36757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5" name="pt105"/>
            <p:cNvSpPr/>
            <p:nvPr/>
          </p:nvSpPr>
          <p:spPr>
            <a:xfrm>
              <a:off x="6329980" y="36757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6769910" y="20288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7" name="pt107"/>
            <p:cNvSpPr/>
            <p:nvPr/>
          </p:nvSpPr>
          <p:spPr>
            <a:xfrm>
              <a:off x="6989876" y="20288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8" name="pt108"/>
            <p:cNvSpPr/>
            <p:nvPr/>
          </p:nvSpPr>
          <p:spPr>
            <a:xfrm>
              <a:off x="7099858" y="20288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9" name="pt109"/>
            <p:cNvSpPr/>
            <p:nvPr/>
          </p:nvSpPr>
          <p:spPr>
            <a:xfrm>
              <a:off x="6439963" y="42246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0" name="pt110"/>
            <p:cNvSpPr/>
            <p:nvPr/>
          </p:nvSpPr>
          <p:spPr>
            <a:xfrm>
              <a:off x="6000032" y="42246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1" name="pt111"/>
            <p:cNvSpPr/>
            <p:nvPr/>
          </p:nvSpPr>
          <p:spPr>
            <a:xfrm>
              <a:off x="6000032" y="42246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2" name="pt112"/>
            <p:cNvSpPr/>
            <p:nvPr/>
          </p:nvSpPr>
          <p:spPr>
            <a:xfrm>
              <a:off x="5835058" y="31267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3" name="pt113"/>
            <p:cNvSpPr/>
            <p:nvPr/>
          </p:nvSpPr>
          <p:spPr>
            <a:xfrm>
              <a:off x="6165006" y="31267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4" name="pt114"/>
            <p:cNvSpPr/>
            <p:nvPr/>
          </p:nvSpPr>
          <p:spPr>
            <a:xfrm>
              <a:off x="6714919" y="31267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5" name="pt115"/>
            <p:cNvSpPr/>
            <p:nvPr/>
          </p:nvSpPr>
          <p:spPr>
            <a:xfrm>
              <a:off x="6274989" y="4773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6" name="pt116"/>
            <p:cNvSpPr/>
            <p:nvPr/>
          </p:nvSpPr>
          <p:spPr>
            <a:xfrm>
              <a:off x="5780067" y="4773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7" name="pt117"/>
            <p:cNvSpPr/>
            <p:nvPr/>
          </p:nvSpPr>
          <p:spPr>
            <a:xfrm>
              <a:off x="5835058" y="4773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8" name="pt118"/>
            <p:cNvSpPr/>
            <p:nvPr/>
          </p:nvSpPr>
          <p:spPr>
            <a:xfrm>
              <a:off x="7649771" y="14798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9" name="pt119"/>
            <p:cNvSpPr/>
            <p:nvPr/>
          </p:nvSpPr>
          <p:spPr>
            <a:xfrm>
              <a:off x="7209841" y="14798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0" name="pt120"/>
            <p:cNvSpPr/>
            <p:nvPr/>
          </p:nvSpPr>
          <p:spPr>
            <a:xfrm>
              <a:off x="7209841" y="14798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1" name="tx121"/>
            <p:cNvSpPr/>
            <p:nvPr/>
          </p:nvSpPr>
          <p:spPr>
            <a:xfrm>
              <a:off x="508103" y="5288325"/>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République</a:t>
              </a:r>
            </a:p>
          </p:txBody>
        </p:sp>
        <p:sp>
          <p:nvSpPr>
            <p:cNvPr id="122" name="tx122"/>
            <p:cNvSpPr/>
            <p:nvPr/>
          </p:nvSpPr>
          <p:spPr>
            <a:xfrm>
              <a:off x="1253738" y="5313291"/>
              <a:ext cx="89297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centrafricaine*</a:t>
              </a:r>
            </a:p>
          </p:txBody>
        </p:sp>
        <p:sp>
          <p:nvSpPr>
            <p:cNvPr id="123" name="tx123"/>
            <p:cNvSpPr/>
            <p:nvPr/>
          </p:nvSpPr>
          <p:spPr>
            <a:xfrm>
              <a:off x="1727272" y="4764256"/>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124" name="tx124"/>
            <p:cNvSpPr/>
            <p:nvPr/>
          </p:nvSpPr>
          <p:spPr>
            <a:xfrm>
              <a:off x="1789687" y="4215289"/>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RDC*</a:t>
              </a:r>
            </a:p>
          </p:txBody>
        </p:sp>
        <p:sp>
          <p:nvSpPr>
            <p:cNvPr id="125" name="tx125"/>
            <p:cNvSpPr/>
            <p:nvPr/>
          </p:nvSpPr>
          <p:spPr>
            <a:xfrm>
              <a:off x="1704080" y="3666390"/>
              <a:ext cx="44263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Tchad*</a:t>
              </a:r>
            </a:p>
          </p:txBody>
        </p:sp>
        <p:sp>
          <p:nvSpPr>
            <p:cNvPr id="126" name="tx126"/>
            <p:cNvSpPr/>
            <p:nvPr/>
          </p:nvSpPr>
          <p:spPr>
            <a:xfrm>
              <a:off x="966152" y="3117355"/>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127" name="tx127"/>
            <p:cNvSpPr/>
            <p:nvPr/>
          </p:nvSpPr>
          <p:spPr>
            <a:xfrm>
              <a:off x="1455444" y="3092457"/>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équatoriale</a:t>
              </a:r>
            </a:p>
          </p:txBody>
        </p:sp>
        <p:sp>
          <p:nvSpPr>
            <p:cNvPr id="128" name="tx128"/>
            <p:cNvSpPr/>
            <p:nvPr/>
          </p:nvSpPr>
          <p:spPr>
            <a:xfrm>
              <a:off x="1440096" y="2568388"/>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Cameroun*</a:t>
              </a:r>
            </a:p>
          </p:txBody>
        </p:sp>
        <p:sp>
          <p:nvSpPr>
            <p:cNvPr id="129" name="tx129"/>
            <p:cNvSpPr/>
            <p:nvPr/>
          </p:nvSpPr>
          <p:spPr>
            <a:xfrm>
              <a:off x="1735048" y="1991727"/>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130" name="tx130"/>
            <p:cNvSpPr/>
            <p:nvPr/>
          </p:nvSpPr>
          <p:spPr>
            <a:xfrm>
              <a:off x="787980" y="1470454"/>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131" name="tx131"/>
            <p:cNvSpPr/>
            <p:nvPr/>
          </p:nvSpPr>
          <p:spPr>
            <a:xfrm>
              <a:off x="1075361" y="1445556"/>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Tomé-et-Principe</a:t>
              </a:r>
            </a:p>
          </p:txBody>
        </p:sp>
        <p:sp>
          <p:nvSpPr>
            <p:cNvPr id="132" name="tx132"/>
            <p:cNvSpPr/>
            <p:nvPr/>
          </p:nvSpPr>
          <p:spPr>
            <a:xfrm>
              <a:off x="1610833" y="921555"/>
              <a:ext cx="535880"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Burundi*</a:t>
              </a:r>
            </a:p>
          </p:txBody>
        </p:sp>
        <p:sp>
          <p:nvSpPr>
            <p:cNvPr id="133" name="tx133"/>
            <p:cNvSpPr/>
            <p:nvPr/>
          </p:nvSpPr>
          <p:spPr>
            <a:xfrm>
              <a:off x="245322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34" name="tx134"/>
            <p:cNvSpPr/>
            <p:nvPr/>
          </p:nvSpPr>
          <p:spPr>
            <a:xfrm>
              <a:off x="3796927"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35" name="tx135"/>
            <p:cNvSpPr/>
            <p:nvPr/>
          </p:nvSpPr>
          <p:spPr>
            <a:xfrm>
              <a:off x="517170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36" name="tx136"/>
            <p:cNvSpPr/>
            <p:nvPr/>
          </p:nvSpPr>
          <p:spPr>
            <a:xfrm>
              <a:off x="6546492"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37" name="tx137"/>
            <p:cNvSpPr/>
            <p:nvPr/>
          </p:nvSpPr>
          <p:spPr>
            <a:xfrm>
              <a:off x="7890197"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38" name="tx138"/>
            <p:cNvSpPr/>
            <p:nvPr/>
          </p:nvSpPr>
          <p:spPr>
            <a:xfrm>
              <a:off x="476029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39" name="pt139"/>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0" name="pt140"/>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1" name="pt141"/>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42" name="tx142"/>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43" name="tx143"/>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44" name="tx144"/>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45" name="tx145"/>
            <p:cNvSpPr/>
            <p:nvPr/>
          </p:nvSpPr>
          <p:spPr>
            <a:xfrm>
              <a:off x="2209343" y="398022"/>
              <a:ext cx="400674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couverture, par pays, Central Africa, 2019-2025</a:t>
              </a:r>
            </a:p>
          </p:txBody>
        </p:sp>
        <p:sp>
          <p:nvSpPr>
            <p:cNvPr id="146" name="tx146"/>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7" name="tx147"/>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148" name="tx148"/>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149" name="tx149"/>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150" name="tx150"/>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du DTC3 entre 2019 et 2025 (barres grises) et la couverture pour chaque année (points). Il permet d'évaluer le retour aux niveaux d'avant la pandémie et les progrès réalisés après 2019.
En 2024, 4 pays (sur 9) affichaient un taux de couverture inférieur à celui de 2019.
En 2025, aucun pays n'affichait un taux de couverture du DTP3 inférieur à celui de 2024.
En 2025, 4 pays affichaient une couverture inférieure à celle de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676925" y="5036041"/>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676925" y="4139299"/>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676925" y="3242556"/>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676925" y="234581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1280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6573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71866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317159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362452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07744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216884" y="2345813"/>
              <a:ext cx="181171" cy="0"/>
            </a:xfrm>
            <a:custGeom>
              <a:avLst/>
              <a:gdLst/>
              <a:ahLst/>
              <a:cxnLst/>
              <a:rect l="0" t="0" r="0" b="0"/>
              <a:pathLst>
                <a:path w="181171">
                  <a:moveTo>
                    <a:pt x="0" y="0"/>
                  </a:moveTo>
                  <a:lnTo>
                    <a:pt x="181171" y="0"/>
                  </a:lnTo>
                </a:path>
              </a:pathLst>
            </a:custGeom>
            <a:ln w="81303" cap="flat">
              <a:solidFill>
                <a:srgbClr val="E8E8E8">
                  <a:alpha val="100000"/>
                </a:srgbClr>
              </a:solidFill>
              <a:prstDash val="solid"/>
              <a:round/>
            </a:ln>
          </p:spPr>
          <p:txBody>
            <a:bodyPr/>
            <a:lstStyle/>
            <a:p>
              <a:endParaRPr/>
            </a:p>
          </p:txBody>
        </p:sp>
        <p:sp>
          <p:nvSpPr>
            <p:cNvPr id="15" name="pl15"/>
            <p:cNvSpPr/>
            <p:nvPr/>
          </p:nvSpPr>
          <p:spPr>
            <a:xfrm>
              <a:off x="3284823" y="3242556"/>
              <a:ext cx="181171" cy="0"/>
            </a:xfrm>
            <a:custGeom>
              <a:avLst/>
              <a:gdLst/>
              <a:ahLst/>
              <a:cxnLst/>
              <a:rect l="0" t="0" r="0" b="0"/>
              <a:pathLst>
                <a:path w="181171">
                  <a:moveTo>
                    <a:pt x="0" y="0"/>
                  </a:moveTo>
                  <a:lnTo>
                    <a:pt x="181171" y="0"/>
                  </a:lnTo>
                </a:path>
              </a:pathLst>
            </a:custGeom>
            <a:ln w="81303" cap="flat">
              <a:solidFill>
                <a:srgbClr val="E8E8E8">
                  <a:alpha val="100000"/>
                </a:srgbClr>
              </a:solidFill>
              <a:prstDash val="solid"/>
              <a:round/>
            </a:ln>
          </p:spPr>
          <p:txBody>
            <a:bodyPr/>
            <a:lstStyle/>
            <a:p>
              <a:endParaRPr/>
            </a:p>
          </p:txBody>
        </p:sp>
        <p:sp>
          <p:nvSpPr>
            <p:cNvPr id="16" name="pl16"/>
            <p:cNvSpPr/>
            <p:nvPr/>
          </p:nvSpPr>
          <p:spPr>
            <a:xfrm>
              <a:off x="3783045" y="4139299"/>
              <a:ext cx="181171" cy="0"/>
            </a:xfrm>
            <a:custGeom>
              <a:avLst/>
              <a:gdLst/>
              <a:ahLst/>
              <a:cxnLst/>
              <a:rect l="0" t="0" r="0" b="0"/>
              <a:pathLst>
                <a:path w="181171">
                  <a:moveTo>
                    <a:pt x="0" y="0"/>
                  </a:moveTo>
                  <a:lnTo>
                    <a:pt x="181171"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3828338" y="5036041"/>
              <a:ext cx="90585" cy="0"/>
            </a:xfrm>
            <a:custGeom>
              <a:avLst/>
              <a:gdLst/>
              <a:ahLst/>
              <a:cxnLst/>
              <a:rect l="0" t="0" r="0" b="0"/>
              <a:pathLst>
                <a:path w="90585">
                  <a:moveTo>
                    <a:pt x="0" y="0"/>
                  </a:moveTo>
                  <a:lnTo>
                    <a:pt x="90585" y="0"/>
                  </a:lnTo>
                </a:path>
              </a:pathLst>
            </a:custGeom>
            <a:ln w="81303" cap="flat">
              <a:solidFill>
                <a:srgbClr val="E8E8E8">
                  <a:alpha val="100000"/>
                </a:srgbClr>
              </a:solidFill>
              <a:prstDash val="solid"/>
              <a:round/>
            </a:ln>
          </p:spPr>
          <p:txBody>
            <a:bodyPr/>
            <a:lstStyle/>
            <a:p>
              <a:endParaRPr/>
            </a:p>
          </p:txBody>
        </p:sp>
        <p:sp>
          <p:nvSpPr>
            <p:cNvPr id="18" name="pt18"/>
            <p:cNvSpPr/>
            <p:nvPr/>
          </p:nvSpPr>
          <p:spPr>
            <a:xfrm>
              <a:off x="3914424"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9" name="pt19"/>
            <p:cNvSpPr/>
            <p:nvPr/>
          </p:nvSpPr>
          <p:spPr>
            <a:xfrm>
              <a:off x="3823838" y="5031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0" name="pt20"/>
            <p:cNvSpPr/>
            <p:nvPr/>
          </p:nvSpPr>
          <p:spPr>
            <a:xfrm>
              <a:off x="3461495"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1" name="pt21"/>
            <p:cNvSpPr/>
            <p:nvPr/>
          </p:nvSpPr>
          <p:spPr>
            <a:xfrm>
              <a:off x="3280323" y="3238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2" name="pt22"/>
            <p:cNvSpPr/>
            <p:nvPr/>
          </p:nvSpPr>
          <p:spPr>
            <a:xfrm>
              <a:off x="3393556"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3212384" y="2341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3959717"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3778545" y="41347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3873772" y="4990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7" name="pt27"/>
            <p:cNvSpPr/>
            <p:nvPr/>
          </p:nvSpPr>
          <p:spPr>
            <a:xfrm>
              <a:off x="3783187" y="4990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28" name="pt28"/>
            <p:cNvSpPr/>
            <p:nvPr/>
          </p:nvSpPr>
          <p:spPr>
            <a:xfrm>
              <a:off x="3420843" y="31974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29" name="pt29"/>
            <p:cNvSpPr/>
            <p:nvPr/>
          </p:nvSpPr>
          <p:spPr>
            <a:xfrm>
              <a:off x="3239671" y="3197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0" name="pt30"/>
            <p:cNvSpPr/>
            <p:nvPr/>
          </p:nvSpPr>
          <p:spPr>
            <a:xfrm>
              <a:off x="3352904" y="23006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1" name="pt31"/>
            <p:cNvSpPr/>
            <p:nvPr/>
          </p:nvSpPr>
          <p:spPr>
            <a:xfrm>
              <a:off x="3171732" y="23006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2" name="pt32"/>
            <p:cNvSpPr/>
            <p:nvPr/>
          </p:nvSpPr>
          <p:spPr>
            <a:xfrm>
              <a:off x="3919065" y="40941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33" name="pt33"/>
            <p:cNvSpPr/>
            <p:nvPr/>
          </p:nvSpPr>
          <p:spPr>
            <a:xfrm>
              <a:off x="3737894" y="40941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4" name="tx34"/>
            <p:cNvSpPr/>
            <p:nvPr/>
          </p:nvSpPr>
          <p:spPr>
            <a:xfrm>
              <a:off x="4314331" y="4990195"/>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35" name="tx35"/>
            <p:cNvSpPr/>
            <p:nvPr/>
          </p:nvSpPr>
          <p:spPr>
            <a:xfrm>
              <a:off x="4314331" y="3196710"/>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36" name="tx36"/>
            <p:cNvSpPr/>
            <p:nvPr/>
          </p:nvSpPr>
          <p:spPr>
            <a:xfrm>
              <a:off x="4314331" y="2299967"/>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37" name="tx37"/>
            <p:cNvSpPr/>
            <p:nvPr/>
          </p:nvSpPr>
          <p:spPr>
            <a:xfrm>
              <a:off x="4314331" y="4093452"/>
              <a:ext cx="20563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38" name="rc38"/>
            <p:cNvSpPr/>
            <p:nvPr/>
          </p:nvSpPr>
          <p:spPr>
            <a:xfrm>
              <a:off x="1676925" y="1807768"/>
              <a:ext cx="2989332" cy="3766318"/>
            </a:xfrm>
            <a:prstGeom prst="rect">
              <a:avLst/>
            </a:prstGeom>
            <a:ln w="13550" cap="rnd">
              <a:solidFill>
                <a:srgbClr val="999999">
                  <a:alpha val="100000"/>
                </a:srgbClr>
              </a:solidFill>
              <a:prstDash val="solid"/>
              <a:round/>
            </a:ln>
          </p:spPr>
          <p:txBody>
            <a:bodyPr/>
            <a:lstStyle/>
            <a:p>
              <a:endParaRPr/>
            </a:p>
          </p:txBody>
        </p:sp>
        <p:sp>
          <p:nvSpPr>
            <p:cNvPr id="39" name="pl39"/>
            <p:cNvSpPr/>
            <p:nvPr/>
          </p:nvSpPr>
          <p:spPr>
            <a:xfrm>
              <a:off x="6085078" y="5139511"/>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6085078" y="4415219"/>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6085078" y="3690927"/>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6085078" y="2966635"/>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6085078" y="224234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62209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667388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712681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5797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803267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84856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421219" y="2242343"/>
              <a:ext cx="407636" cy="0"/>
            </a:xfrm>
            <a:custGeom>
              <a:avLst/>
              <a:gdLst/>
              <a:ahLst/>
              <a:cxnLst/>
              <a:rect l="0" t="0" r="0" b="0"/>
              <a:pathLst>
                <a:path w="407636">
                  <a:moveTo>
                    <a:pt x="0" y="0"/>
                  </a:moveTo>
                  <a:lnTo>
                    <a:pt x="407636" y="0"/>
                  </a:lnTo>
                </a:path>
              </a:pathLst>
            </a:custGeom>
            <a:ln w="81303" cap="flat">
              <a:solidFill>
                <a:srgbClr val="E8E8E8">
                  <a:alpha val="100000"/>
                </a:srgbClr>
              </a:solidFill>
              <a:prstDash val="solid"/>
              <a:round/>
            </a:ln>
          </p:spPr>
          <p:txBody>
            <a:bodyPr/>
            <a:lstStyle/>
            <a:p>
              <a:endParaRPr/>
            </a:p>
          </p:txBody>
        </p:sp>
        <p:sp>
          <p:nvSpPr>
            <p:cNvPr id="51" name="pl51"/>
            <p:cNvSpPr/>
            <p:nvPr/>
          </p:nvSpPr>
          <p:spPr>
            <a:xfrm>
              <a:off x="7738269" y="2966635"/>
              <a:ext cx="362343" cy="0"/>
            </a:xfrm>
            <a:custGeom>
              <a:avLst/>
              <a:gdLst/>
              <a:ahLst/>
              <a:cxnLst/>
              <a:rect l="0" t="0" r="0" b="0"/>
              <a:pathLst>
                <a:path w="362343">
                  <a:moveTo>
                    <a:pt x="0" y="0"/>
                  </a:moveTo>
                  <a:lnTo>
                    <a:pt x="362343" y="0"/>
                  </a:lnTo>
                </a:path>
              </a:pathLst>
            </a:custGeom>
            <a:ln w="81303" cap="flat">
              <a:solidFill>
                <a:srgbClr val="E8E8E8">
                  <a:alpha val="100000"/>
                </a:srgbClr>
              </a:solidFill>
              <a:prstDash val="solid"/>
              <a:round/>
            </a:ln>
          </p:spPr>
          <p:txBody>
            <a:bodyPr/>
            <a:lstStyle/>
            <a:p>
              <a:endParaRPr/>
            </a:p>
          </p:txBody>
        </p:sp>
        <p:sp>
          <p:nvSpPr>
            <p:cNvPr id="52" name="pl52"/>
            <p:cNvSpPr/>
            <p:nvPr/>
          </p:nvSpPr>
          <p:spPr>
            <a:xfrm>
              <a:off x="7625037" y="3690927"/>
              <a:ext cx="362343" cy="0"/>
            </a:xfrm>
            <a:custGeom>
              <a:avLst/>
              <a:gdLst/>
              <a:ahLst/>
              <a:cxnLst/>
              <a:rect l="0" t="0" r="0" b="0"/>
              <a:pathLst>
                <a:path w="362343">
                  <a:moveTo>
                    <a:pt x="0" y="0"/>
                  </a:moveTo>
                  <a:lnTo>
                    <a:pt x="362343" y="0"/>
                  </a:lnTo>
                </a:path>
              </a:pathLst>
            </a:custGeom>
            <a:ln w="81303" cap="flat">
              <a:solidFill>
                <a:srgbClr val="E8E8E8">
                  <a:alpha val="100000"/>
                </a:srgbClr>
              </a:solidFill>
              <a:prstDash val="solid"/>
              <a:round/>
            </a:ln>
          </p:spPr>
          <p:txBody>
            <a:bodyPr/>
            <a:lstStyle/>
            <a:p>
              <a:endParaRPr/>
            </a:p>
          </p:txBody>
        </p:sp>
        <p:sp>
          <p:nvSpPr>
            <p:cNvPr id="53" name="pl53"/>
            <p:cNvSpPr/>
            <p:nvPr/>
          </p:nvSpPr>
          <p:spPr>
            <a:xfrm>
              <a:off x="7081522" y="4415219"/>
              <a:ext cx="181171" cy="0"/>
            </a:xfrm>
            <a:custGeom>
              <a:avLst/>
              <a:gdLst/>
              <a:ahLst/>
              <a:cxnLst/>
              <a:rect l="0" t="0" r="0" b="0"/>
              <a:pathLst>
                <a:path w="181171">
                  <a:moveTo>
                    <a:pt x="0" y="0"/>
                  </a:moveTo>
                  <a:lnTo>
                    <a:pt x="181171" y="0"/>
                  </a:lnTo>
                </a:path>
              </a:pathLst>
            </a:custGeom>
            <a:ln w="81303" cap="flat">
              <a:solidFill>
                <a:srgbClr val="E8E8E8">
                  <a:alpha val="100000"/>
                </a:srgbClr>
              </a:solidFill>
              <a:prstDash val="solid"/>
              <a:round/>
            </a:ln>
          </p:spPr>
          <p:txBody>
            <a:bodyPr/>
            <a:lstStyle/>
            <a:p>
              <a:endParaRPr/>
            </a:p>
          </p:txBody>
        </p:sp>
        <p:sp>
          <p:nvSpPr>
            <p:cNvPr id="54" name="pl54"/>
            <p:cNvSpPr/>
            <p:nvPr/>
          </p:nvSpPr>
          <p:spPr>
            <a:xfrm>
              <a:off x="8010027" y="5139511"/>
              <a:ext cx="135878" cy="0"/>
            </a:xfrm>
            <a:custGeom>
              <a:avLst/>
              <a:gdLst/>
              <a:ahLst/>
              <a:cxnLst/>
              <a:rect l="0" t="0" r="0" b="0"/>
              <a:pathLst>
                <a:path w="135878">
                  <a:moveTo>
                    <a:pt x="0" y="0"/>
                  </a:moveTo>
                  <a:lnTo>
                    <a:pt x="135878" y="0"/>
                  </a:lnTo>
                </a:path>
              </a:pathLst>
            </a:custGeom>
            <a:ln w="81303" cap="flat">
              <a:solidFill>
                <a:srgbClr val="E8E8E8">
                  <a:alpha val="100000"/>
                </a:srgbClr>
              </a:solidFill>
              <a:prstDash val="solid"/>
              <a:round/>
            </a:ln>
          </p:spPr>
          <p:txBody>
            <a:bodyPr/>
            <a:lstStyle/>
            <a:p>
              <a:endParaRPr/>
            </a:p>
          </p:txBody>
        </p:sp>
        <p:sp>
          <p:nvSpPr>
            <p:cNvPr id="55" name="pt55"/>
            <p:cNvSpPr/>
            <p:nvPr/>
          </p:nvSpPr>
          <p:spPr>
            <a:xfrm>
              <a:off x="7733769"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8096113" y="2962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077022"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258194" y="44107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416719"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824355" y="22378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8005527"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8141406" y="5135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620537"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982880"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693117" y="292148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6" name="pt66"/>
            <p:cNvSpPr/>
            <p:nvPr/>
          </p:nvSpPr>
          <p:spPr>
            <a:xfrm>
              <a:off x="8055461" y="292148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7" name="pt67"/>
            <p:cNvSpPr/>
            <p:nvPr/>
          </p:nvSpPr>
          <p:spPr>
            <a:xfrm>
              <a:off x="7036370" y="43700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8" name="pt68"/>
            <p:cNvSpPr/>
            <p:nvPr/>
          </p:nvSpPr>
          <p:spPr>
            <a:xfrm>
              <a:off x="7217542" y="43700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9" name="pt69"/>
            <p:cNvSpPr/>
            <p:nvPr/>
          </p:nvSpPr>
          <p:spPr>
            <a:xfrm>
              <a:off x="7376067" y="21971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0" name="pt70"/>
            <p:cNvSpPr/>
            <p:nvPr/>
          </p:nvSpPr>
          <p:spPr>
            <a:xfrm>
              <a:off x="7783703" y="21971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1" name="pt71"/>
            <p:cNvSpPr/>
            <p:nvPr/>
          </p:nvSpPr>
          <p:spPr>
            <a:xfrm>
              <a:off x="7964875" y="50943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2" name="pt72"/>
            <p:cNvSpPr/>
            <p:nvPr/>
          </p:nvSpPr>
          <p:spPr>
            <a:xfrm>
              <a:off x="8100754" y="50943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3" name="pt73"/>
            <p:cNvSpPr/>
            <p:nvPr/>
          </p:nvSpPr>
          <p:spPr>
            <a:xfrm>
              <a:off x="7579885" y="364577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4" name="pt74"/>
            <p:cNvSpPr/>
            <p:nvPr/>
          </p:nvSpPr>
          <p:spPr>
            <a:xfrm>
              <a:off x="7942228"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5" name="tx75"/>
            <p:cNvSpPr/>
            <p:nvPr/>
          </p:nvSpPr>
          <p:spPr>
            <a:xfrm>
              <a:off x="8675819" y="2920789"/>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76" name="tx76"/>
            <p:cNvSpPr/>
            <p:nvPr/>
          </p:nvSpPr>
          <p:spPr>
            <a:xfrm>
              <a:off x="8707974" y="4369373"/>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a:t>
              </a:r>
            </a:p>
          </p:txBody>
        </p:sp>
        <p:sp>
          <p:nvSpPr>
            <p:cNvPr id="77" name="tx77"/>
            <p:cNvSpPr/>
            <p:nvPr/>
          </p:nvSpPr>
          <p:spPr>
            <a:xfrm>
              <a:off x="8675819" y="2196497"/>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+18%</a:t>
              </a:r>
            </a:p>
          </p:txBody>
        </p:sp>
        <p:sp>
          <p:nvSpPr>
            <p:cNvPr id="78" name="tx78"/>
            <p:cNvSpPr/>
            <p:nvPr/>
          </p:nvSpPr>
          <p:spPr>
            <a:xfrm>
              <a:off x="8707974" y="509366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79" name="tx79"/>
            <p:cNvSpPr/>
            <p:nvPr/>
          </p:nvSpPr>
          <p:spPr>
            <a:xfrm>
              <a:off x="8675819" y="3645081"/>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+16%</a:t>
              </a:r>
            </a:p>
          </p:txBody>
        </p:sp>
        <p:sp>
          <p:nvSpPr>
            <p:cNvPr id="80" name="rc80"/>
            <p:cNvSpPr/>
            <p:nvPr/>
          </p:nvSpPr>
          <p:spPr>
            <a:xfrm>
              <a:off x="6085078" y="1807768"/>
              <a:ext cx="2989332" cy="3766318"/>
            </a:xfrm>
            <a:prstGeom prst="rect">
              <a:avLst/>
            </a:prstGeom>
            <a:ln w="13550" cap="rnd">
              <a:solidFill>
                <a:srgbClr val="999999">
                  <a:alpha val="100000"/>
                </a:srgbClr>
              </a:solidFill>
              <a:prstDash val="solid"/>
              <a:round/>
            </a:ln>
          </p:spPr>
          <p:txBody>
            <a:bodyPr/>
            <a:lstStyle/>
            <a:p>
              <a:endParaRPr/>
            </a:p>
          </p:txBody>
        </p:sp>
        <p:sp>
          <p:nvSpPr>
            <p:cNvPr id="81" name="rc81"/>
            <p:cNvSpPr/>
            <p:nvPr/>
          </p:nvSpPr>
          <p:spPr>
            <a:xfrm>
              <a:off x="1676925" y="1592905"/>
              <a:ext cx="298933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2" name="tx82"/>
            <p:cNvSpPr/>
            <p:nvPr/>
          </p:nvSpPr>
          <p:spPr>
            <a:xfrm>
              <a:off x="2932437" y="1659027"/>
              <a:ext cx="47830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Decrease</a:t>
              </a:r>
            </a:p>
          </p:txBody>
        </p:sp>
        <p:sp>
          <p:nvSpPr>
            <p:cNvPr id="83" name="rc83"/>
            <p:cNvSpPr/>
            <p:nvPr/>
          </p:nvSpPr>
          <p:spPr>
            <a:xfrm>
              <a:off x="6085078" y="1592905"/>
              <a:ext cx="298933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4" name="tx84"/>
            <p:cNvSpPr/>
            <p:nvPr/>
          </p:nvSpPr>
          <p:spPr>
            <a:xfrm>
              <a:off x="7365419"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85" name="pl85"/>
            <p:cNvSpPr/>
            <p:nvPr/>
          </p:nvSpPr>
          <p:spPr>
            <a:xfrm>
              <a:off x="1676925" y="5574087"/>
              <a:ext cx="2989332" cy="0"/>
            </a:xfrm>
            <a:custGeom>
              <a:avLst/>
              <a:gdLst/>
              <a:ahLst/>
              <a:cxnLst/>
              <a:rect l="0" t="0" r="0" b="0"/>
              <a:pathLst>
                <a:path w="2989332">
                  <a:moveTo>
                    <a:pt x="0" y="0"/>
                  </a:moveTo>
                  <a:lnTo>
                    <a:pt x="2989332" y="0"/>
                  </a:lnTo>
                </a:path>
              </a:pathLst>
            </a:custGeom>
            <a:ln w="8130" cap="flat">
              <a:solidFill>
                <a:srgbClr val="000000">
                  <a:alpha val="100000"/>
                </a:srgbClr>
              </a:solidFill>
              <a:prstDash val="solid"/>
              <a:round/>
            </a:ln>
          </p:spPr>
          <p:txBody>
            <a:bodyPr/>
            <a:lstStyle/>
            <a:p>
              <a:endParaRPr/>
            </a:p>
          </p:txBody>
        </p:sp>
        <p:sp>
          <p:nvSpPr>
            <p:cNvPr id="86" name="pl86"/>
            <p:cNvSpPr/>
            <p:nvPr/>
          </p:nvSpPr>
          <p:spPr>
            <a:xfrm>
              <a:off x="181280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7" name="pl87"/>
            <p:cNvSpPr/>
            <p:nvPr/>
          </p:nvSpPr>
          <p:spPr>
            <a:xfrm>
              <a:off x="226573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8" name="pl88"/>
            <p:cNvSpPr/>
            <p:nvPr/>
          </p:nvSpPr>
          <p:spPr>
            <a:xfrm>
              <a:off x="271866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9" name="pl89"/>
            <p:cNvSpPr/>
            <p:nvPr/>
          </p:nvSpPr>
          <p:spPr>
            <a:xfrm>
              <a:off x="317159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0" name="pl90"/>
            <p:cNvSpPr/>
            <p:nvPr/>
          </p:nvSpPr>
          <p:spPr>
            <a:xfrm>
              <a:off x="362452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1" name="pl91"/>
            <p:cNvSpPr/>
            <p:nvPr/>
          </p:nvSpPr>
          <p:spPr>
            <a:xfrm>
              <a:off x="407744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2" name="tx92"/>
            <p:cNvSpPr/>
            <p:nvPr/>
          </p:nvSpPr>
          <p:spPr>
            <a:xfrm>
              <a:off x="1781726"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3" name="tx93"/>
            <p:cNvSpPr/>
            <p:nvPr/>
          </p:nvSpPr>
          <p:spPr>
            <a:xfrm>
              <a:off x="2203577"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94" name="tx94"/>
            <p:cNvSpPr/>
            <p:nvPr/>
          </p:nvSpPr>
          <p:spPr>
            <a:xfrm>
              <a:off x="265650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95" name="tx95"/>
            <p:cNvSpPr/>
            <p:nvPr/>
          </p:nvSpPr>
          <p:spPr>
            <a:xfrm>
              <a:off x="310943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6" name="tx96"/>
            <p:cNvSpPr/>
            <p:nvPr/>
          </p:nvSpPr>
          <p:spPr>
            <a:xfrm>
              <a:off x="356236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7" name="tx97"/>
            <p:cNvSpPr/>
            <p:nvPr/>
          </p:nvSpPr>
          <p:spPr>
            <a:xfrm>
              <a:off x="3984216"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8" name="pl98"/>
            <p:cNvSpPr/>
            <p:nvPr/>
          </p:nvSpPr>
          <p:spPr>
            <a:xfrm>
              <a:off x="6085078" y="5574087"/>
              <a:ext cx="2989332" cy="0"/>
            </a:xfrm>
            <a:custGeom>
              <a:avLst/>
              <a:gdLst/>
              <a:ahLst/>
              <a:cxnLst/>
              <a:rect l="0" t="0" r="0" b="0"/>
              <a:pathLst>
                <a:path w="2989332">
                  <a:moveTo>
                    <a:pt x="0" y="0"/>
                  </a:moveTo>
                  <a:lnTo>
                    <a:pt x="2989332" y="0"/>
                  </a:lnTo>
                </a:path>
              </a:pathLst>
            </a:custGeom>
            <a:ln w="8130" cap="flat">
              <a:solidFill>
                <a:srgbClr val="000000">
                  <a:alpha val="100000"/>
                </a:srgbClr>
              </a:solidFill>
              <a:prstDash val="solid"/>
              <a:round/>
            </a:ln>
          </p:spPr>
          <p:txBody>
            <a:bodyPr/>
            <a:lstStyle/>
            <a:p>
              <a:endParaRPr/>
            </a:p>
          </p:txBody>
        </p:sp>
        <p:sp>
          <p:nvSpPr>
            <p:cNvPr id="99" name="pl99"/>
            <p:cNvSpPr/>
            <p:nvPr/>
          </p:nvSpPr>
          <p:spPr>
            <a:xfrm>
              <a:off x="62209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0" name="pl100"/>
            <p:cNvSpPr/>
            <p:nvPr/>
          </p:nvSpPr>
          <p:spPr>
            <a:xfrm>
              <a:off x="667388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1" name="pl101"/>
            <p:cNvSpPr/>
            <p:nvPr/>
          </p:nvSpPr>
          <p:spPr>
            <a:xfrm>
              <a:off x="712681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2" name="pl102"/>
            <p:cNvSpPr/>
            <p:nvPr/>
          </p:nvSpPr>
          <p:spPr>
            <a:xfrm>
              <a:off x="75797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3" name="pl103"/>
            <p:cNvSpPr/>
            <p:nvPr/>
          </p:nvSpPr>
          <p:spPr>
            <a:xfrm>
              <a:off x="803267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4" name="pl104"/>
            <p:cNvSpPr/>
            <p:nvPr/>
          </p:nvSpPr>
          <p:spPr>
            <a:xfrm>
              <a:off x="84856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5" name="tx105"/>
            <p:cNvSpPr/>
            <p:nvPr/>
          </p:nvSpPr>
          <p:spPr>
            <a:xfrm>
              <a:off x="618987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6" name="tx106"/>
            <p:cNvSpPr/>
            <p:nvPr/>
          </p:nvSpPr>
          <p:spPr>
            <a:xfrm>
              <a:off x="661173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07" name="tx107"/>
            <p:cNvSpPr/>
            <p:nvPr/>
          </p:nvSpPr>
          <p:spPr>
            <a:xfrm>
              <a:off x="706465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08" name="tx108"/>
            <p:cNvSpPr/>
            <p:nvPr/>
          </p:nvSpPr>
          <p:spPr>
            <a:xfrm>
              <a:off x="75175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09" name="tx109"/>
            <p:cNvSpPr/>
            <p:nvPr/>
          </p:nvSpPr>
          <p:spPr>
            <a:xfrm>
              <a:off x="79705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10" name="tx110"/>
            <p:cNvSpPr/>
            <p:nvPr/>
          </p:nvSpPr>
          <p:spPr>
            <a:xfrm>
              <a:off x="839236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11" name="tx111"/>
            <p:cNvSpPr/>
            <p:nvPr/>
          </p:nvSpPr>
          <p:spPr>
            <a:xfrm>
              <a:off x="5673910" y="5074627"/>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112" name="tx112"/>
            <p:cNvSpPr/>
            <p:nvPr/>
          </p:nvSpPr>
          <p:spPr>
            <a:xfrm>
              <a:off x="4735846" y="4351645"/>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113" name="tx113"/>
            <p:cNvSpPr/>
            <p:nvPr/>
          </p:nvSpPr>
          <p:spPr>
            <a:xfrm>
              <a:off x="5058794" y="3627353"/>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114" name="tx114"/>
            <p:cNvSpPr/>
            <p:nvPr/>
          </p:nvSpPr>
          <p:spPr>
            <a:xfrm>
              <a:off x="5481441" y="2923907"/>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115" name="tx115"/>
            <p:cNvSpPr/>
            <p:nvPr/>
          </p:nvSpPr>
          <p:spPr>
            <a:xfrm>
              <a:off x="5692628" y="2201033"/>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116" name="tx116"/>
            <p:cNvSpPr/>
            <p:nvPr/>
          </p:nvSpPr>
          <p:spPr>
            <a:xfrm>
              <a:off x="1209877" y="4994731"/>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117" name="tx117"/>
            <p:cNvSpPr/>
            <p:nvPr/>
          </p:nvSpPr>
          <p:spPr>
            <a:xfrm>
              <a:off x="508103" y="4075724"/>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118" name="tx118"/>
            <p:cNvSpPr/>
            <p:nvPr/>
          </p:nvSpPr>
          <p:spPr>
            <a:xfrm>
              <a:off x="1352960" y="3199827"/>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119" name="tx119"/>
            <p:cNvSpPr/>
            <p:nvPr/>
          </p:nvSpPr>
          <p:spPr>
            <a:xfrm>
              <a:off x="1259536" y="230308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120" name="tx120"/>
            <p:cNvSpPr/>
            <p:nvPr/>
          </p:nvSpPr>
          <p:spPr>
            <a:xfrm>
              <a:off x="4201664"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121" name="pt121"/>
            <p:cNvSpPr/>
            <p:nvPr/>
          </p:nvSpPr>
          <p:spPr>
            <a:xfrm>
              <a:off x="5442222" y="6169879"/>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22" name="pt122"/>
            <p:cNvSpPr/>
            <p:nvPr/>
          </p:nvSpPr>
          <p:spPr>
            <a:xfrm>
              <a:off x="6049478"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23" name="tx123"/>
            <p:cNvSpPr/>
            <p:nvPr/>
          </p:nvSpPr>
          <p:spPr>
            <a:xfrm>
              <a:off x="5693792"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24" name="tx124"/>
            <p:cNvSpPr/>
            <p:nvPr/>
          </p:nvSpPr>
          <p:spPr>
            <a:xfrm>
              <a:off x="6301048"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25" name="tx125"/>
            <p:cNvSpPr/>
            <p:nvPr/>
          </p:nvSpPr>
          <p:spPr>
            <a:xfrm>
              <a:off x="1676925"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2019 et 2025</a:t>
              </a:r>
            </a:p>
          </p:txBody>
        </p:sp>
        <p:sp>
          <p:nvSpPr>
            <p:cNvPr id="126" name="tx126"/>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7" name="tx127"/>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2019 et 2025 indiquée à droite.</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la couverture de la DTP3 en 2019 et en 2025, ainsi que l'évolution de cette couverture entre ces deux années.
Dans l'ensemble, 4 pays sur 9 (44 %) figurant dans l'étude « Central Africa » ont enregistré une baisse de la couverture. La baisse la plus importante a été observée en RDC, au Gabon et à Sao Tomé-et-Principe (-8 points de pourcentage), suivis du Burundi (-4 points de pourcentage).
Cinq pays (56 %) ont enregistré une augmentation de la couverture vaccinale contre la diphtérie, le tétanos et la coqueluche (DTP3). La couverture est restée inchangée dans zéro pays entre 2019 et 2025.
</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dirty="0">
                <a:solidFill>
                  <a:srgbClr val="000000">
                    <a:alpha val="100000"/>
                  </a:srgbClr>
                </a:solidFill>
                <a:latin typeface="Arial"/>
                <a:cs typeface="Arial"/>
                <a:sym typeface="Arial"/>
              </a:rPr>
              <a:t>Entre 2019 et 2025, la couverture </a:t>
            </a:r>
            <a:r>
              <a:rPr sz="1450" b="0" i="0" u="none" cap="none" dirty="0" err="1">
                <a:solidFill>
                  <a:srgbClr val="000000">
                    <a:alpha val="100000"/>
                  </a:srgbClr>
                </a:solidFill>
                <a:latin typeface="Arial"/>
                <a:cs typeface="Arial"/>
                <a:sym typeface="Arial"/>
              </a:rPr>
              <a:t>vaccinale</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contre</a:t>
            </a:r>
            <a:r>
              <a:rPr sz="1450" b="0" i="0" u="none" cap="none" dirty="0">
                <a:solidFill>
                  <a:srgbClr val="000000">
                    <a:alpha val="100000"/>
                  </a:srgbClr>
                </a:solidFill>
                <a:latin typeface="Arial"/>
                <a:cs typeface="Arial"/>
                <a:sym typeface="Arial"/>
              </a:rPr>
              <a:t> le </a:t>
            </a:r>
            <a:r>
              <a:rPr lang="en-US" sz="1450" b="0" i="0" u="none" cap="none" dirty="0">
                <a:solidFill>
                  <a:srgbClr val="000000">
                    <a:alpha val="100000"/>
                  </a:srgbClr>
                </a:solidFill>
                <a:latin typeface="Arial"/>
                <a:cs typeface="Arial"/>
                <a:sym typeface="Arial"/>
              </a:rPr>
              <a:t>DTC3</a:t>
            </a:r>
            <a:r>
              <a:rPr sz="1450" b="0" i="0" u="none" cap="none" dirty="0">
                <a:solidFill>
                  <a:srgbClr val="000000">
                    <a:alpha val="100000"/>
                  </a:srgbClr>
                </a:solidFill>
                <a:latin typeface="Arial"/>
                <a:cs typeface="Arial"/>
                <a:sym typeface="Arial"/>
              </a:rPr>
              <a:t> a </a:t>
            </a:r>
            <a:r>
              <a:rPr sz="1450" b="0" i="0" u="none" cap="none" dirty="0" err="1">
                <a:solidFill>
                  <a:srgbClr val="000000">
                    <a:alpha val="100000"/>
                  </a:srgbClr>
                </a:solidFill>
                <a:latin typeface="Arial"/>
                <a:cs typeface="Arial"/>
                <a:sym typeface="Arial"/>
              </a:rPr>
              <a:t>augmenté</a:t>
            </a:r>
            <a:r>
              <a:rPr sz="1450" b="0" i="0" u="none" cap="none" dirty="0">
                <a:solidFill>
                  <a:srgbClr val="000000">
                    <a:alpha val="100000"/>
                  </a:srgbClr>
                </a:solidFill>
                <a:latin typeface="Arial"/>
                <a:cs typeface="Arial"/>
                <a:sym typeface="Arial"/>
              </a:rPr>
              <a:t> dans cinq pays et </a:t>
            </a:r>
            <a:r>
              <a:rPr sz="1450" b="0" i="0" u="none" cap="none" dirty="0" err="1">
                <a:solidFill>
                  <a:srgbClr val="000000">
                    <a:alpha val="100000"/>
                  </a:srgbClr>
                </a:solidFill>
                <a:latin typeface="Arial"/>
                <a:cs typeface="Arial"/>
                <a:sym typeface="Arial"/>
              </a:rPr>
              <a:t>diminué</a:t>
            </a:r>
            <a:r>
              <a:rPr sz="1450" b="0" i="0" u="none" cap="none" dirty="0">
                <a:solidFill>
                  <a:srgbClr val="000000">
                    <a:alpha val="100000"/>
                  </a:srgbClr>
                </a:solidFill>
                <a:latin typeface="Arial"/>
                <a:cs typeface="Arial"/>
                <a:sym typeface="Arial"/>
              </a:rPr>
              <a:t> dans quatre </a:t>
            </a:r>
            <a:r>
              <a:rPr sz="1450" b="0" i="0" u="none" cap="none" dirty="0" err="1">
                <a:solidFill>
                  <a:srgbClr val="000000">
                    <a:alpha val="100000"/>
                  </a:srgbClr>
                </a:solidFill>
                <a:latin typeface="Arial"/>
                <a:cs typeface="Arial"/>
                <a:sym typeface="Arial"/>
              </a:rPr>
              <a:t>autres</a:t>
            </a:r>
            <a:r>
              <a:rPr sz="1450" b="0" i="0" u="none" cap="none" dirty="0">
                <a:solidFill>
                  <a:srgbClr val="000000">
                    <a:alpha val="100000"/>
                  </a:srgbClr>
                </a:solidFill>
                <a:latin typeface="Arial"/>
                <a:cs typeface="Arial"/>
                <a:sym typeface="Arial"/>
              </a:rPr>
              <a:t>.</a:t>
            </a:r>
          </a:p>
        </p:txBody>
      </p:sp>
      <p:grpSp>
        <p:nvGrpSpPr>
          <p:cNvPr id="130" name="Group 129"/>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857334" y="5209604"/>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857334" y="460213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857334" y="399466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857334" y="3387192"/>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857334" y="2779721"/>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857334" y="2172250"/>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99321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44614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899071"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335200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804930"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257859"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533172" y="2172250"/>
              <a:ext cx="226464" cy="0"/>
            </a:xfrm>
            <a:custGeom>
              <a:avLst/>
              <a:gdLst/>
              <a:ahLst/>
              <a:cxnLst/>
              <a:rect l="0" t="0" r="0" b="0"/>
              <a:pathLst>
                <a:path w="226464">
                  <a:moveTo>
                    <a:pt x="0" y="0"/>
                  </a:moveTo>
                  <a:lnTo>
                    <a:pt x="226464" y="0"/>
                  </a:lnTo>
                </a:path>
              </a:pathLst>
            </a:custGeom>
            <a:ln w="81303" cap="flat">
              <a:solidFill>
                <a:srgbClr val="E8E8E8">
                  <a:alpha val="100000"/>
                </a:srgbClr>
              </a:solidFill>
              <a:prstDash val="solid"/>
              <a:round/>
            </a:ln>
          </p:spPr>
          <p:txBody>
            <a:bodyPr/>
            <a:lstStyle/>
            <a:p>
              <a:endParaRPr/>
            </a:p>
          </p:txBody>
        </p:sp>
        <p:sp>
          <p:nvSpPr>
            <p:cNvPr id="17" name="pl17"/>
            <p:cNvSpPr/>
            <p:nvPr/>
          </p:nvSpPr>
          <p:spPr>
            <a:xfrm>
              <a:off x="3736990" y="2779721"/>
              <a:ext cx="135878" cy="0"/>
            </a:xfrm>
            <a:custGeom>
              <a:avLst/>
              <a:gdLst/>
              <a:ahLst/>
              <a:cxnLst/>
              <a:rect l="0" t="0" r="0" b="0"/>
              <a:pathLst>
                <a:path w="135878">
                  <a:moveTo>
                    <a:pt x="0" y="0"/>
                  </a:moveTo>
                  <a:lnTo>
                    <a:pt x="135878" y="0"/>
                  </a:lnTo>
                </a:path>
              </a:pathLst>
            </a:custGeom>
            <a:ln w="81303" cap="flat">
              <a:solidFill>
                <a:srgbClr val="E8E8E8">
                  <a:alpha val="100000"/>
                </a:srgbClr>
              </a:solidFill>
              <a:prstDash val="solid"/>
              <a:round/>
            </a:ln>
          </p:spPr>
          <p:txBody>
            <a:bodyPr/>
            <a:lstStyle/>
            <a:p>
              <a:endParaRPr/>
            </a:p>
          </p:txBody>
        </p:sp>
        <p:sp>
          <p:nvSpPr>
            <p:cNvPr id="18" name="pl18"/>
            <p:cNvSpPr/>
            <p:nvPr/>
          </p:nvSpPr>
          <p:spPr>
            <a:xfrm>
              <a:off x="2944364" y="3387192"/>
              <a:ext cx="90585" cy="0"/>
            </a:xfrm>
            <a:custGeom>
              <a:avLst/>
              <a:gdLst/>
              <a:ahLst/>
              <a:cxnLst/>
              <a:rect l="0" t="0" r="0" b="0"/>
              <a:pathLst>
                <a:path w="90585">
                  <a:moveTo>
                    <a:pt x="0" y="0"/>
                  </a:moveTo>
                  <a:lnTo>
                    <a:pt x="90585" y="0"/>
                  </a:lnTo>
                </a:path>
              </a:pathLst>
            </a:custGeom>
            <a:ln w="81303" cap="flat">
              <a:solidFill>
                <a:srgbClr val="E8E8E8">
                  <a:alpha val="100000"/>
                </a:srgbClr>
              </a:solidFill>
              <a:prstDash val="solid"/>
              <a:round/>
            </a:ln>
          </p:spPr>
          <p:txBody>
            <a:bodyPr/>
            <a:lstStyle/>
            <a:p>
              <a:endParaRPr/>
            </a:p>
          </p:txBody>
        </p:sp>
        <p:sp>
          <p:nvSpPr>
            <p:cNvPr id="19" name="pl19"/>
            <p:cNvSpPr/>
            <p:nvPr/>
          </p:nvSpPr>
          <p:spPr>
            <a:xfrm>
              <a:off x="3533172" y="3994663"/>
              <a:ext cx="67939" cy="0"/>
            </a:xfrm>
            <a:custGeom>
              <a:avLst/>
              <a:gdLst/>
              <a:ahLst/>
              <a:cxnLst/>
              <a:rect l="0" t="0" r="0" b="0"/>
              <a:pathLst>
                <a:path w="67939">
                  <a:moveTo>
                    <a:pt x="0" y="0"/>
                  </a:moveTo>
                  <a:lnTo>
                    <a:pt x="67939" y="0"/>
                  </a:lnTo>
                </a:path>
              </a:pathLst>
            </a:custGeom>
            <a:ln w="81303" cap="flat">
              <a:solidFill>
                <a:srgbClr val="E8E8E8">
                  <a:alpha val="100000"/>
                </a:srgbClr>
              </a:solidFill>
              <a:prstDash val="solid"/>
              <a:round/>
            </a:ln>
          </p:spPr>
          <p:txBody>
            <a:bodyPr/>
            <a:lstStyle/>
            <a:p>
              <a:endParaRPr/>
            </a:p>
          </p:txBody>
        </p:sp>
        <p:sp>
          <p:nvSpPr>
            <p:cNvPr id="20" name="pl20"/>
            <p:cNvSpPr/>
            <p:nvPr/>
          </p:nvSpPr>
          <p:spPr>
            <a:xfrm>
              <a:off x="3872869" y="4602133"/>
              <a:ext cx="45292" cy="0"/>
            </a:xfrm>
            <a:custGeom>
              <a:avLst/>
              <a:gdLst/>
              <a:ahLst/>
              <a:cxnLst/>
              <a:rect l="0" t="0" r="0" b="0"/>
              <a:pathLst>
                <a:path w="45292">
                  <a:moveTo>
                    <a:pt x="0" y="0"/>
                  </a:moveTo>
                  <a:lnTo>
                    <a:pt x="45292" y="0"/>
                  </a:lnTo>
                </a:path>
              </a:pathLst>
            </a:custGeom>
            <a:ln w="81303" cap="flat">
              <a:solidFill>
                <a:srgbClr val="E8E8E8">
                  <a:alpha val="100000"/>
                </a:srgbClr>
              </a:solidFill>
              <a:prstDash val="solid"/>
              <a:round/>
            </a:ln>
          </p:spPr>
          <p:txBody>
            <a:bodyPr/>
            <a:lstStyle/>
            <a:p>
              <a:endParaRPr/>
            </a:p>
          </p:txBody>
        </p:sp>
        <p:sp>
          <p:nvSpPr>
            <p:cNvPr id="21" name="pl21"/>
            <p:cNvSpPr/>
            <p:nvPr/>
          </p:nvSpPr>
          <p:spPr>
            <a:xfrm>
              <a:off x="3374647" y="5209604"/>
              <a:ext cx="22646" cy="0"/>
            </a:xfrm>
            <a:custGeom>
              <a:avLst/>
              <a:gdLst/>
              <a:ahLst/>
              <a:cxnLst/>
              <a:rect l="0" t="0" r="0" b="0"/>
              <a:pathLst>
                <a:path w="22646">
                  <a:moveTo>
                    <a:pt x="0" y="0"/>
                  </a:moveTo>
                  <a:lnTo>
                    <a:pt x="22646" y="0"/>
                  </a:lnTo>
                </a:path>
              </a:pathLst>
            </a:custGeom>
            <a:ln w="81303" cap="flat">
              <a:solidFill>
                <a:srgbClr val="E8E8E8">
                  <a:alpha val="100000"/>
                </a:srgbClr>
              </a:solidFill>
              <a:prstDash val="solid"/>
              <a:round/>
            </a:ln>
          </p:spPr>
          <p:txBody>
            <a:bodyPr/>
            <a:lstStyle/>
            <a:p>
              <a:endParaRPr/>
            </a:p>
          </p:txBody>
        </p:sp>
        <p:sp>
          <p:nvSpPr>
            <p:cNvPr id="22" name="pt22"/>
            <p:cNvSpPr/>
            <p:nvPr/>
          </p:nvSpPr>
          <p:spPr>
            <a:xfrm>
              <a:off x="3732490"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3" name="pt23"/>
            <p:cNvSpPr/>
            <p:nvPr/>
          </p:nvSpPr>
          <p:spPr>
            <a:xfrm>
              <a:off x="3868369" y="2775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2939864"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3030450" y="33826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3528672"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3596612" y="39901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3868369"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3913662" y="4597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3528672"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3755137" y="21677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3370147"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3392793" y="5205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3691838" y="273456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5" name="pt35"/>
            <p:cNvSpPr/>
            <p:nvPr/>
          </p:nvSpPr>
          <p:spPr>
            <a:xfrm>
              <a:off x="3827717" y="27345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6" name="pt36"/>
            <p:cNvSpPr/>
            <p:nvPr/>
          </p:nvSpPr>
          <p:spPr>
            <a:xfrm>
              <a:off x="2899212" y="334204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7" name="pt37"/>
            <p:cNvSpPr/>
            <p:nvPr/>
          </p:nvSpPr>
          <p:spPr>
            <a:xfrm>
              <a:off x="2989798" y="334204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38" name="pt38"/>
            <p:cNvSpPr/>
            <p:nvPr/>
          </p:nvSpPr>
          <p:spPr>
            <a:xfrm>
              <a:off x="3488020" y="39495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39" name="pt39"/>
            <p:cNvSpPr/>
            <p:nvPr/>
          </p:nvSpPr>
          <p:spPr>
            <a:xfrm>
              <a:off x="3555960" y="39495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0" name="pt40"/>
            <p:cNvSpPr/>
            <p:nvPr/>
          </p:nvSpPr>
          <p:spPr>
            <a:xfrm>
              <a:off x="3827717" y="45569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1" name="pt41"/>
            <p:cNvSpPr/>
            <p:nvPr/>
          </p:nvSpPr>
          <p:spPr>
            <a:xfrm>
              <a:off x="3873010" y="45569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2" name="pt42"/>
            <p:cNvSpPr/>
            <p:nvPr/>
          </p:nvSpPr>
          <p:spPr>
            <a:xfrm>
              <a:off x="3488020" y="212709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3" name="pt43"/>
            <p:cNvSpPr/>
            <p:nvPr/>
          </p:nvSpPr>
          <p:spPr>
            <a:xfrm>
              <a:off x="3714485" y="212709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4" name="pt44"/>
            <p:cNvSpPr/>
            <p:nvPr/>
          </p:nvSpPr>
          <p:spPr>
            <a:xfrm>
              <a:off x="3329495" y="516445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45" name="pt45"/>
            <p:cNvSpPr/>
            <p:nvPr/>
          </p:nvSpPr>
          <p:spPr>
            <a:xfrm>
              <a:off x="3352142" y="516445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46" name="tx46"/>
            <p:cNvSpPr/>
            <p:nvPr/>
          </p:nvSpPr>
          <p:spPr>
            <a:xfrm>
              <a:off x="4480230" y="2733875"/>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a:t>
              </a:r>
            </a:p>
          </p:txBody>
        </p:sp>
        <p:sp>
          <p:nvSpPr>
            <p:cNvPr id="47" name="tx47"/>
            <p:cNvSpPr/>
            <p:nvPr/>
          </p:nvSpPr>
          <p:spPr>
            <a:xfrm>
              <a:off x="4480230" y="334134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a:t>
              </a:r>
            </a:p>
          </p:txBody>
        </p:sp>
        <p:sp>
          <p:nvSpPr>
            <p:cNvPr id="48" name="tx48"/>
            <p:cNvSpPr/>
            <p:nvPr/>
          </p:nvSpPr>
          <p:spPr>
            <a:xfrm>
              <a:off x="4480230" y="3948816"/>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a:t>
              </a:r>
            </a:p>
          </p:txBody>
        </p:sp>
        <p:sp>
          <p:nvSpPr>
            <p:cNvPr id="49" name="tx49"/>
            <p:cNvSpPr/>
            <p:nvPr/>
          </p:nvSpPr>
          <p:spPr>
            <a:xfrm>
              <a:off x="4480230" y="4556287"/>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a:t>
              </a:r>
            </a:p>
          </p:txBody>
        </p:sp>
        <p:sp>
          <p:nvSpPr>
            <p:cNvPr id="50" name="tx50"/>
            <p:cNvSpPr/>
            <p:nvPr/>
          </p:nvSpPr>
          <p:spPr>
            <a:xfrm>
              <a:off x="4448075" y="2126404"/>
              <a:ext cx="298960"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+10%</a:t>
              </a:r>
            </a:p>
          </p:txBody>
        </p:sp>
        <p:sp>
          <p:nvSpPr>
            <p:cNvPr id="51" name="tx51"/>
            <p:cNvSpPr/>
            <p:nvPr/>
          </p:nvSpPr>
          <p:spPr>
            <a:xfrm>
              <a:off x="4480230" y="5163758"/>
              <a:ext cx="234651"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52" name="rc52"/>
            <p:cNvSpPr/>
            <p:nvPr/>
          </p:nvSpPr>
          <p:spPr>
            <a:xfrm>
              <a:off x="1857334" y="1807768"/>
              <a:ext cx="2989332" cy="3766318"/>
            </a:xfrm>
            <a:prstGeom prst="rect">
              <a:avLst/>
            </a:prstGeom>
            <a:ln w="13550" cap="rnd">
              <a:solidFill>
                <a:srgbClr val="999999">
                  <a:alpha val="100000"/>
                </a:srgbClr>
              </a:solidFill>
              <a:prstDash val="solid"/>
              <a:round/>
            </a:ln>
          </p:spPr>
          <p:txBody>
            <a:bodyPr/>
            <a:lstStyle/>
            <a:p>
              <a:endParaRPr/>
            </a:p>
          </p:txBody>
        </p:sp>
        <p:sp>
          <p:nvSpPr>
            <p:cNvPr id="53" name="pl53"/>
            <p:cNvSpPr/>
            <p:nvPr/>
          </p:nvSpPr>
          <p:spPr>
            <a:xfrm>
              <a:off x="6085078" y="4867902"/>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6085078" y="3690927"/>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6085078" y="2513953"/>
              <a:ext cx="2989332" cy="0"/>
            </a:xfrm>
            <a:custGeom>
              <a:avLst/>
              <a:gdLst/>
              <a:ahLst/>
              <a:cxnLst/>
              <a:rect l="0" t="0" r="0" b="0"/>
              <a:pathLst>
                <a:path w="2989332">
                  <a:moveTo>
                    <a:pt x="0" y="0"/>
                  </a:moveTo>
                  <a:lnTo>
                    <a:pt x="2989332" y="0"/>
                  </a:lnTo>
                  <a:lnTo>
                    <a:pt x="2989332"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622095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6673886"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7126815"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579744"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8032673"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8485602" y="1807768"/>
              <a:ext cx="0" cy="3766318"/>
            </a:xfrm>
            <a:custGeom>
              <a:avLst/>
              <a:gdLst/>
              <a:ahLst/>
              <a:cxnLst/>
              <a:rect l="0" t="0" r="0" b="0"/>
              <a:pathLst>
                <a:path h="3766318">
                  <a:moveTo>
                    <a:pt x="0" y="3766318"/>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8236491" y="2513953"/>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63" name="pl63"/>
            <p:cNvSpPr/>
            <p:nvPr/>
          </p:nvSpPr>
          <p:spPr>
            <a:xfrm>
              <a:off x="7692976" y="3690927"/>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64" name="pl64"/>
            <p:cNvSpPr/>
            <p:nvPr/>
          </p:nvSpPr>
          <p:spPr>
            <a:xfrm>
              <a:off x="8191198" y="4867902"/>
              <a:ext cx="0" cy="0"/>
            </a:xfrm>
            <a:custGeom>
              <a:avLst/>
              <a:gdLst/>
              <a:ahLst/>
              <a:cxnLst/>
              <a:rect l="0" t="0" r="0" b="0"/>
              <a:pathLst>
                <a:path>
                  <a:moveTo>
                    <a:pt x="0" y="0"/>
                  </a:moveTo>
                  <a:lnTo>
                    <a:pt x="0" y="0"/>
                  </a:lnTo>
                </a:path>
              </a:pathLst>
            </a:custGeom>
            <a:ln w="81303" cap="flat">
              <a:solidFill>
                <a:srgbClr val="E8E8E8">
                  <a:alpha val="100000"/>
                </a:srgbClr>
              </a:solidFill>
              <a:prstDash val="solid"/>
              <a:round/>
            </a:ln>
          </p:spPr>
          <p:txBody>
            <a:bodyPr/>
            <a:lstStyle/>
            <a:p>
              <a:endParaRPr/>
            </a:p>
          </p:txBody>
        </p:sp>
        <p:sp>
          <p:nvSpPr>
            <p:cNvPr id="65" name="pt65"/>
            <p:cNvSpPr/>
            <p:nvPr/>
          </p:nvSpPr>
          <p:spPr>
            <a:xfrm>
              <a:off x="823199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8231991" y="25094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68847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688476" y="36864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8186698"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8186698" y="48634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8191340" y="246880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2" name="pt72"/>
            <p:cNvSpPr/>
            <p:nvPr/>
          </p:nvSpPr>
          <p:spPr>
            <a:xfrm>
              <a:off x="8191340" y="246880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3" name="pt73"/>
            <p:cNvSpPr/>
            <p:nvPr/>
          </p:nvSpPr>
          <p:spPr>
            <a:xfrm>
              <a:off x="7647824" y="36457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4" name="pt74"/>
            <p:cNvSpPr/>
            <p:nvPr/>
          </p:nvSpPr>
          <p:spPr>
            <a:xfrm>
              <a:off x="7647824" y="36457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5" name="pt75"/>
            <p:cNvSpPr/>
            <p:nvPr/>
          </p:nvSpPr>
          <p:spPr>
            <a:xfrm>
              <a:off x="8146047" y="482275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6" name="pt76"/>
            <p:cNvSpPr/>
            <p:nvPr/>
          </p:nvSpPr>
          <p:spPr>
            <a:xfrm>
              <a:off x="8146047" y="482275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7" name="tx77"/>
            <p:cNvSpPr/>
            <p:nvPr/>
          </p:nvSpPr>
          <p:spPr>
            <a:xfrm>
              <a:off x="8741737" y="246810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78" name="tx78"/>
            <p:cNvSpPr/>
            <p:nvPr/>
          </p:nvSpPr>
          <p:spPr>
            <a:xfrm>
              <a:off x="8741737" y="3645081"/>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79" name="tx79"/>
            <p:cNvSpPr/>
            <p:nvPr/>
          </p:nvSpPr>
          <p:spPr>
            <a:xfrm>
              <a:off x="8741737" y="4822056"/>
              <a:ext cx="167124" cy="8723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a:t>
              </a:r>
            </a:p>
          </p:txBody>
        </p:sp>
        <p:sp>
          <p:nvSpPr>
            <p:cNvPr id="80" name="rc80"/>
            <p:cNvSpPr/>
            <p:nvPr/>
          </p:nvSpPr>
          <p:spPr>
            <a:xfrm>
              <a:off x="6085078" y="1807768"/>
              <a:ext cx="2989332" cy="3766318"/>
            </a:xfrm>
            <a:prstGeom prst="rect">
              <a:avLst/>
            </a:prstGeom>
            <a:ln w="13550" cap="rnd">
              <a:solidFill>
                <a:srgbClr val="999999">
                  <a:alpha val="100000"/>
                </a:srgbClr>
              </a:solidFill>
              <a:prstDash val="solid"/>
              <a:round/>
            </a:ln>
          </p:spPr>
          <p:txBody>
            <a:bodyPr/>
            <a:lstStyle/>
            <a:p>
              <a:endParaRPr/>
            </a:p>
          </p:txBody>
        </p:sp>
        <p:sp>
          <p:nvSpPr>
            <p:cNvPr id="81" name="rc81"/>
            <p:cNvSpPr/>
            <p:nvPr/>
          </p:nvSpPr>
          <p:spPr>
            <a:xfrm>
              <a:off x="1857334" y="1592905"/>
              <a:ext cx="298933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2" name="tx82"/>
            <p:cNvSpPr/>
            <p:nvPr/>
          </p:nvSpPr>
          <p:spPr>
            <a:xfrm>
              <a:off x="3137676" y="1659027"/>
              <a:ext cx="428649"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Increase</a:t>
              </a:r>
            </a:p>
          </p:txBody>
        </p:sp>
        <p:sp>
          <p:nvSpPr>
            <p:cNvPr id="83" name="rc83"/>
            <p:cNvSpPr/>
            <p:nvPr/>
          </p:nvSpPr>
          <p:spPr>
            <a:xfrm>
              <a:off x="6085078" y="1592905"/>
              <a:ext cx="2989332"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84" name="tx84"/>
            <p:cNvSpPr/>
            <p:nvPr/>
          </p:nvSpPr>
          <p:spPr>
            <a:xfrm>
              <a:off x="7433768" y="1657608"/>
              <a:ext cx="29195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Same</a:t>
              </a:r>
            </a:p>
          </p:txBody>
        </p:sp>
        <p:sp>
          <p:nvSpPr>
            <p:cNvPr id="85" name="pl85"/>
            <p:cNvSpPr/>
            <p:nvPr/>
          </p:nvSpPr>
          <p:spPr>
            <a:xfrm>
              <a:off x="1857334" y="5574087"/>
              <a:ext cx="2989332" cy="0"/>
            </a:xfrm>
            <a:custGeom>
              <a:avLst/>
              <a:gdLst/>
              <a:ahLst/>
              <a:cxnLst/>
              <a:rect l="0" t="0" r="0" b="0"/>
              <a:pathLst>
                <a:path w="2989332">
                  <a:moveTo>
                    <a:pt x="0" y="0"/>
                  </a:moveTo>
                  <a:lnTo>
                    <a:pt x="2989332" y="0"/>
                  </a:lnTo>
                </a:path>
              </a:pathLst>
            </a:custGeom>
            <a:ln w="8130" cap="flat">
              <a:solidFill>
                <a:srgbClr val="000000">
                  <a:alpha val="100000"/>
                </a:srgbClr>
              </a:solidFill>
              <a:prstDash val="solid"/>
              <a:round/>
            </a:ln>
          </p:spPr>
          <p:txBody>
            <a:bodyPr/>
            <a:lstStyle/>
            <a:p>
              <a:endParaRPr/>
            </a:p>
          </p:txBody>
        </p:sp>
        <p:sp>
          <p:nvSpPr>
            <p:cNvPr id="86" name="pl86"/>
            <p:cNvSpPr/>
            <p:nvPr/>
          </p:nvSpPr>
          <p:spPr>
            <a:xfrm>
              <a:off x="199321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7" name="pl87"/>
            <p:cNvSpPr/>
            <p:nvPr/>
          </p:nvSpPr>
          <p:spPr>
            <a:xfrm>
              <a:off x="244614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8" name="pl88"/>
            <p:cNvSpPr/>
            <p:nvPr/>
          </p:nvSpPr>
          <p:spPr>
            <a:xfrm>
              <a:off x="2899071"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89" name="pl89"/>
            <p:cNvSpPr/>
            <p:nvPr/>
          </p:nvSpPr>
          <p:spPr>
            <a:xfrm>
              <a:off x="335200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0" name="pl90"/>
            <p:cNvSpPr/>
            <p:nvPr/>
          </p:nvSpPr>
          <p:spPr>
            <a:xfrm>
              <a:off x="3804930"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1" name="pl91"/>
            <p:cNvSpPr/>
            <p:nvPr/>
          </p:nvSpPr>
          <p:spPr>
            <a:xfrm>
              <a:off x="4257859"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92" name="tx92"/>
            <p:cNvSpPr/>
            <p:nvPr/>
          </p:nvSpPr>
          <p:spPr>
            <a:xfrm>
              <a:off x="1962135"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3" name="tx93"/>
            <p:cNvSpPr/>
            <p:nvPr/>
          </p:nvSpPr>
          <p:spPr>
            <a:xfrm>
              <a:off x="238398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94" name="tx94"/>
            <p:cNvSpPr/>
            <p:nvPr/>
          </p:nvSpPr>
          <p:spPr>
            <a:xfrm>
              <a:off x="2836916"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95" name="tx95"/>
            <p:cNvSpPr/>
            <p:nvPr/>
          </p:nvSpPr>
          <p:spPr>
            <a:xfrm>
              <a:off x="3289845"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6" name="tx96"/>
            <p:cNvSpPr/>
            <p:nvPr/>
          </p:nvSpPr>
          <p:spPr>
            <a:xfrm>
              <a:off x="3742774"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7" name="tx97"/>
            <p:cNvSpPr/>
            <p:nvPr/>
          </p:nvSpPr>
          <p:spPr>
            <a:xfrm>
              <a:off x="4164626"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8" name="pl98"/>
            <p:cNvSpPr/>
            <p:nvPr/>
          </p:nvSpPr>
          <p:spPr>
            <a:xfrm>
              <a:off x="6085078" y="5574087"/>
              <a:ext cx="2989332" cy="0"/>
            </a:xfrm>
            <a:custGeom>
              <a:avLst/>
              <a:gdLst/>
              <a:ahLst/>
              <a:cxnLst/>
              <a:rect l="0" t="0" r="0" b="0"/>
              <a:pathLst>
                <a:path w="2989332">
                  <a:moveTo>
                    <a:pt x="0" y="0"/>
                  </a:moveTo>
                  <a:lnTo>
                    <a:pt x="2989332" y="0"/>
                  </a:lnTo>
                </a:path>
              </a:pathLst>
            </a:custGeom>
            <a:ln w="8130" cap="flat">
              <a:solidFill>
                <a:srgbClr val="000000">
                  <a:alpha val="100000"/>
                </a:srgbClr>
              </a:solidFill>
              <a:prstDash val="solid"/>
              <a:round/>
            </a:ln>
          </p:spPr>
          <p:txBody>
            <a:bodyPr/>
            <a:lstStyle/>
            <a:p>
              <a:endParaRPr/>
            </a:p>
          </p:txBody>
        </p:sp>
        <p:sp>
          <p:nvSpPr>
            <p:cNvPr id="99" name="pl99"/>
            <p:cNvSpPr/>
            <p:nvPr/>
          </p:nvSpPr>
          <p:spPr>
            <a:xfrm>
              <a:off x="622095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0" name="pl100"/>
            <p:cNvSpPr/>
            <p:nvPr/>
          </p:nvSpPr>
          <p:spPr>
            <a:xfrm>
              <a:off x="6673886"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1" name="pl101"/>
            <p:cNvSpPr/>
            <p:nvPr/>
          </p:nvSpPr>
          <p:spPr>
            <a:xfrm>
              <a:off x="7126815"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2" name="pl102"/>
            <p:cNvSpPr/>
            <p:nvPr/>
          </p:nvSpPr>
          <p:spPr>
            <a:xfrm>
              <a:off x="7579744"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3" name="pl103"/>
            <p:cNvSpPr/>
            <p:nvPr/>
          </p:nvSpPr>
          <p:spPr>
            <a:xfrm>
              <a:off x="8032673"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4" name="pl104"/>
            <p:cNvSpPr/>
            <p:nvPr/>
          </p:nvSpPr>
          <p:spPr>
            <a:xfrm>
              <a:off x="8485602" y="557408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105" name="tx105"/>
            <p:cNvSpPr/>
            <p:nvPr/>
          </p:nvSpPr>
          <p:spPr>
            <a:xfrm>
              <a:off x="6189879" y="565423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6" name="tx106"/>
            <p:cNvSpPr/>
            <p:nvPr/>
          </p:nvSpPr>
          <p:spPr>
            <a:xfrm>
              <a:off x="6611730"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07" name="tx107"/>
            <p:cNvSpPr/>
            <p:nvPr/>
          </p:nvSpPr>
          <p:spPr>
            <a:xfrm>
              <a:off x="7064659"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08" name="tx108"/>
            <p:cNvSpPr/>
            <p:nvPr/>
          </p:nvSpPr>
          <p:spPr>
            <a:xfrm>
              <a:off x="751758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09" name="tx109"/>
            <p:cNvSpPr/>
            <p:nvPr/>
          </p:nvSpPr>
          <p:spPr>
            <a:xfrm>
              <a:off x="7970518" y="565423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10" name="tx110"/>
            <p:cNvSpPr/>
            <p:nvPr/>
          </p:nvSpPr>
          <p:spPr>
            <a:xfrm>
              <a:off x="8392369" y="565423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11" name="tx111"/>
            <p:cNvSpPr/>
            <p:nvPr/>
          </p:nvSpPr>
          <p:spPr>
            <a:xfrm>
              <a:off x="4916256" y="4804327"/>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Sao Tomé-et-Principe</a:t>
              </a:r>
            </a:p>
          </p:txBody>
        </p:sp>
        <p:sp>
          <p:nvSpPr>
            <p:cNvPr id="112" name="tx112"/>
            <p:cNvSpPr/>
            <p:nvPr/>
          </p:nvSpPr>
          <p:spPr>
            <a:xfrm>
              <a:off x="5761114" y="3648199"/>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RDC</a:t>
              </a:r>
            </a:p>
          </p:txBody>
        </p:sp>
        <p:sp>
          <p:nvSpPr>
            <p:cNvPr id="113" name="tx113"/>
            <p:cNvSpPr/>
            <p:nvPr/>
          </p:nvSpPr>
          <p:spPr>
            <a:xfrm>
              <a:off x="5618030" y="2472643"/>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Burundi</a:t>
              </a:r>
            </a:p>
          </p:txBody>
        </p:sp>
        <p:sp>
          <p:nvSpPr>
            <p:cNvPr id="114" name="tx114"/>
            <p:cNvSpPr/>
            <p:nvPr/>
          </p:nvSpPr>
          <p:spPr>
            <a:xfrm>
              <a:off x="1439946" y="5166876"/>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Gabon</a:t>
              </a:r>
            </a:p>
          </p:txBody>
        </p:sp>
        <p:sp>
          <p:nvSpPr>
            <p:cNvPr id="115" name="tx115"/>
            <p:cNvSpPr/>
            <p:nvPr/>
          </p:nvSpPr>
          <p:spPr>
            <a:xfrm>
              <a:off x="1446167" y="4537249"/>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Congo</a:t>
              </a:r>
            </a:p>
          </p:txBody>
        </p:sp>
        <p:sp>
          <p:nvSpPr>
            <p:cNvPr id="116" name="tx116"/>
            <p:cNvSpPr/>
            <p:nvPr/>
          </p:nvSpPr>
          <p:spPr>
            <a:xfrm>
              <a:off x="1464884" y="3953353"/>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Tchad</a:t>
              </a:r>
            </a:p>
          </p:txBody>
        </p:sp>
        <p:sp>
          <p:nvSpPr>
            <p:cNvPr id="117" name="tx117"/>
            <p:cNvSpPr/>
            <p:nvPr/>
          </p:nvSpPr>
          <p:spPr>
            <a:xfrm>
              <a:off x="508103" y="3323617"/>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République centrafricaine</a:t>
              </a:r>
            </a:p>
          </p:txBody>
        </p:sp>
        <p:sp>
          <p:nvSpPr>
            <p:cNvPr id="118" name="tx118"/>
            <p:cNvSpPr/>
            <p:nvPr/>
          </p:nvSpPr>
          <p:spPr>
            <a:xfrm>
              <a:off x="1253697" y="2736992"/>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Cameroun</a:t>
              </a:r>
            </a:p>
          </p:txBody>
        </p:sp>
        <p:sp>
          <p:nvSpPr>
            <p:cNvPr id="119" name="tx119"/>
            <p:cNvSpPr/>
            <p:nvPr/>
          </p:nvSpPr>
          <p:spPr>
            <a:xfrm>
              <a:off x="831050" y="2108676"/>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Guinée équatoriale</a:t>
              </a:r>
            </a:p>
          </p:txBody>
        </p:sp>
        <p:sp>
          <p:nvSpPr>
            <p:cNvPr id="120" name="tx120"/>
            <p:cNvSpPr/>
            <p:nvPr/>
          </p:nvSpPr>
          <p:spPr>
            <a:xfrm>
              <a:off x="4291869" y="6161027"/>
              <a:ext cx="113349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 in:</a:t>
              </a:r>
            </a:p>
          </p:txBody>
        </p:sp>
        <p:sp>
          <p:nvSpPr>
            <p:cNvPr id="121" name="pt121"/>
            <p:cNvSpPr/>
            <p:nvPr/>
          </p:nvSpPr>
          <p:spPr>
            <a:xfrm>
              <a:off x="5532427" y="6169879"/>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22" name="pt122"/>
            <p:cNvSpPr/>
            <p:nvPr/>
          </p:nvSpPr>
          <p:spPr>
            <a:xfrm>
              <a:off x="6139683" y="6169879"/>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23" name="tx123"/>
            <p:cNvSpPr/>
            <p:nvPr/>
          </p:nvSpPr>
          <p:spPr>
            <a:xfrm>
              <a:off x="5783997"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24" name="tx124"/>
            <p:cNvSpPr/>
            <p:nvPr/>
          </p:nvSpPr>
          <p:spPr>
            <a:xfrm>
              <a:off x="6391253" y="62004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25" name="tx125"/>
            <p:cNvSpPr/>
            <p:nvPr/>
          </p:nvSpPr>
          <p:spPr>
            <a:xfrm>
              <a:off x="1857334" y="1330710"/>
              <a:ext cx="45194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dirty="0">
                  <a:solidFill>
                    <a:srgbClr val="000000">
                      <a:alpha val="100000"/>
                    </a:srgbClr>
                  </a:solidFill>
                  <a:latin typeface="Arial"/>
                  <a:cs typeface="Arial"/>
                </a:rPr>
                <a:t>Couverture (%) et variation de DT</a:t>
              </a:r>
              <a:r>
                <a:rPr lang="en-US" sz="1320" dirty="0">
                  <a:solidFill>
                    <a:srgbClr val="000000">
                      <a:alpha val="100000"/>
                    </a:srgbClr>
                  </a:solidFill>
                  <a:latin typeface="Arial"/>
                  <a:cs typeface="Arial"/>
                </a:rPr>
                <a:t>C</a:t>
              </a:r>
              <a:r>
                <a:rPr sz="1320" dirty="0">
                  <a:solidFill>
                    <a:srgbClr val="000000">
                      <a:alpha val="100000"/>
                    </a:srgbClr>
                  </a:solidFill>
                  <a:latin typeface="Arial"/>
                  <a:cs typeface="Arial"/>
                </a:rPr>
                <a:t>3, par pays, 2024 et 2025</a:t>
              </a:r>
            </a:p>
          </p:txBody>
        </p:sp>
        <p:sp>
          <p:nvSpPr>
            <p:cNvPr id="126" name="tx126"/>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7" name="tx127"/>
            <p:cNvSpPr/>
            <p:nvPr/>
          </p:nvSpPr>
          <p:spPr>
            <a:xfrm>
              <a:off x="5172742" y="6588164"/>
              <a:ext cx="390166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modification de la couverture entre 2024 et 2025 indiquée à droite.</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la couverture vaccinale contre la diphtérie, le tétanos et la coqueluche (DTP3) en 2024 et 2025, ainsi que l'évolution de cette couverture entre ces deux années.
Dans l'ensemble, aucun des 9 pays (0 %) figurant dans l'étude « Central Africa » n'a enregistré de baisse de la couverture vaccinale.
Six pays (67 %) ont enregistré une augmentation de la couverture vaccinale DTP3. La couverture est restée inchangée dans trois pays entre 2024 et 2025.
</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dirty="0">
                <a:solidFill>
                  <a:srgbClr val="000000">
                    <a:alpha val="100000"/>
                  </a:srgbClr>
                </a:solidFill>
                <a:latin typeface="Arial"/>
                <a:cs typeface="Arial"/>
                <a:sym typeface="Arial"/>
              </a:rPr>
              <a:t>Entre 2024 et 2025, la couverture </a:t>
            </a:r>
            <a:r>
              <a:rPr sz="1450" b="0" i="0" u="none" cap="none" dirty="0" err="1">
                <a:solidFill>
                  <a:srgbClr val="000000">
                    <a:alpha val="100000"/>
                  </a:srgbClr>
                </a:solidFill>
                <a:latin typeface="Arial"/>
                <a:cs typeface="Arial"/>
                <a:sym typeface="Arial"/>
              </a:rPr>
              <a:t>vaccinale</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contre</a:t>
            </a:r>
            <a:r>
              <a:rPr sz="1450" b="0" i="0" u="none" cap="none" dirty="0">
                <a:solidFill>
                  <a:srgbClr val="000000">
                    <a:alpha val="100000"/>
                  </a:srgbClr>
                </a:solidFill>
                <a:latin typeface="Arial"/>
                <a:cs typeface="Arial"/>
                <a:sym typeface="Arial"/>
              </a:rPr>
              <a:t> le </a:t>
            </a:r>
            <a:r>
              <a:rPr lang="en-US" sz="1450" b="0" i="0" u="none" cap="none" dirty="0">
                <a:solidFill>
                  <a:srgbClr val="000000">
                    <a:alpha val="100000"/>
                  </a:srgbClr>
                </a:solidFill>
                <a:latin typeface="Arial"/>
                <a:cs typeface="Arial"/>
                <a:sym typeface="Arial"/>
              </a:rPr>
              <a:t>DTC3</a:t>
            </a:r>
            <a:r>
              <a:rPr sz="1450" b="0" i="0" u="none" cap="none" dirty="0">
                <a:solidFill>
                  <a:srgbClr val="000000">
                    <a:alpha val="100000"/>
                  </a:srgbClr>
                </a:solidFill>
                <a:latin typeface="Arial"/>
                <a:cs typeface="Arial"/>
                <a:sym typeface="Arial"/>
              </a:rPr>
              <a:t> a </a:t>
            </a:r>
            <a:r>
              <a:rPr sz="1450" b="0" i="0" u="none" cap="none" dirty="0" err="1">
                <a:solidFill>
                  <a:srgbClr val="000000">
                    <a:alpha val="100000"/>
                  </a:srgbClr>
                </a:solidFill>
                <a:latin typeface="Arial"/>
                <a:cs typeface="Arial"/>
                <a:sym typeface="Arial"/>
              </a:rPr>
              <a:t>augmenté</a:t>
            </a:r>
            <a:r>
              <a:rPr sz="1450" b="0" i="0" u="none" cap="none" dirty="0">
                <a:solidFill>
                  <a:srgbClr val="000000">
                    <a:alpha val="100000"/>
                  </a:srgbClr>
                </a:solidFill>
                <a:latin typeface="Arial"/>
                <a:cs typeface="Arial"/>
                <a:sym typeface="Arial"/>
              </a:rPr>
              <a:t> dans six pays, et </a:t>
            </a:r>
            <a:r>
              <a:rPr sz="1450" b="0" i="0" u="none" cap="none" dirty="0" err="1">
                <a:solidFill>
                  <a:srgbClr val="000000">
                    <a:alpha val="100000"/>
                  </a:srgbClr>
                </a:solidFill>
                <a:latin typeface="Arial"/>
                <a:cs typeface="Arial"/>
                <a:sym typeface="Arial"/>
              </a:rPr>
              <a:t>aucun</a:t>
            </a:r>
            <a:r>
              <a:rPr sz="1450" b="0" i="0" u="none" cap="none" dirty="0">
                <a:solidFill>
                  <a:srgbClr val="000000">
                    <a:alpha val="100000"/>
                  </a:srgbClr>
                </a:solidFill>
                <a:latin typeface="Arial"/>
                <a:cs typeface="Arial"/>
                <a:sym typeface="Arial"/>
              </a:rPr>
              <a:t> pays </a:t>
            </a:r>
            <a:r>
              <a:rPr sz="1450" b="0" i="0" u="none" cap="none" dirty="0" err="1">
                <a:solidFill>
                  <a:srgbClr val="000000">
                    <a:alpha val="100000"/>
                  </a:srgbClr>
                </a:solidFill>
                <a:latin typeface="Arial"/>
                <a:cs typeface="Arial"/>
                <a:sym typeface="Arial"/>
              </a:rPr>
              <a:t>n'a</a:t>
            </a:r>
            <a:r>
              <a:rPr sz="1450" b="0" i="0" u="none" cap="none" dirty="0">
                <a:solidFill>
                  <a:srgbClr val="000000">
                    <a:alpha val="100000"/>
                  </a:srgbClr>
                </a:solidFill>
                <a:latin typeface="Arial"/>
                <a:cs typeface="Arial"/>
                <a:sym typeface="Arial"/>
              </a:rPr>
              <a:t> </a:t>
            </a:r>
            <a:r>
              <a:rPr sz="1450" b="0" i="0" u="none" cap="none" dirty="0" err="1">
                <a:solidFill>
                  <a:srgbClr val="000000">
                    <a:alpha val="100000"/>
                  </a:srgbClr>
                </a:solidFill>
                <a:latin typeface="Arial"/>
                <a:cs typeface="Arial"/>
                <a:sym typeface="Arial"/>
              </a:rPr>
              <a:t>enregistré</a:t>
            </a:r>
            <a:r>
              <a:rPr sz="1450" b="0" i="0" u="none" cap="none" dirty="0">
                <a:solidFill>
                  <a:srgbClr val="000000">
                    <a:alpha val="100000"/>
                  </a:srgbClr>
                </a:solidFill>
                <a:latin typeface="Arial"/>
                <a:cs typeface="Arial"/>
                <a:sym typeface="Arial"/>
              </a:rPr>
              <a:t> de </a:t>
            </a:r>
            <a:r>
              <a:rPr sz="1450" b="0" i="0" u="none" cap="none" dirty="0" err="1">
                <a:solidFill>
                  <a:srgbClr val="000000">
                    <a:alpha val="100000"/>
                  </a:srgbClr>
                </a:solidFill>
                <a:latin typeface="Arial"/>
                <a:cs typeface="Arial"/>
                <a:sym typeface="Arial"/>
              </a:rPr>
              <a:t>baisse</a:t>
            </a:r>
            <a:r>
              <a:rPr sz="1450" b="0" i="0" u="none" cap="none" dirty="0">
                <a:solidFill>
                  <a:srgbClr val="000000">
                    <a:alpha val="100000"/>
                  </a:srgbClr>
                </a:solidFill>
                <a:latin typeface="Arial"/>
                <a:cs typeface="Arial"/>
                <a:sym typeface="Arial"/>
              </a:rPr>
              <a:t>.</a:t>
            </a:r>
          </a:p>
        </p:txBody>
      </p:sp>
      <p:grpSp>
        <p:nvGrpSpPr>
          <p:cNvPr id="130" name="Group 129"/>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2"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la couverture vaccinale contre la DTP3 dans les pays de l'Central Africa, classés de la plus faible à la plus élevée, ainsi que le classement des 10 pays comptant le plus grand nombre d'enfants non vaccinés ou sous-vaccinés, sur la base des chiffres absolus.
En 2025, la couverture vaccinale par le DTP3 variait de 46 % en République centrafricaine à 89 % au Burundi.
Aucun des 9 pays (0 %) n'affichait une couverture d'au moins 90 %.
La RDC affichait une couverture DTC3 de 65 % et comptait le plus grand nombre absolu d’enfants non vaccinés ou sous-vaccinés de la région, suivie par le Tchad.
Les pays à cohorte importante peuvent présenter un nombre élevé d'enfants non vaccinés ou sous-vaccinés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80" b="0" i="0" u="none" cap="none">
                <a:solidFill>
                  <a:srgbClr val="000000">
                    <a:alpha val="100000"/>
                  </a:srgbClr>
                </a:solidFill>
                <a:latin typeface="Arial"/>
                <a:cs typeface="Arial"/>
                <a:sym typeface="Arial"/>
              </a:rPr>
              <a:t>En 2025, la République centrafricaine et le Gabon affichaient les taux de couverture DTP3 les plus faibles, tandis que la RDC et le Tchad comptaient le plus grand nombre d’enfants non vaccinés ou sous-vaccinés, ce qui souligne la nécessité de prendre en compte à la fois la couverture et les chiffres absolus pour identifier toutes les populations vulnérables.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1396059" y="2008018"/>
              <a:ext cx="3783038" cy="3877587"/>
            </a:xfrm>
            <a:custGeom>
              <a:avLst/>
              <a:gdLst/>
              <a:ahLst/>
              <a:cxnLst/>
              <a:rect l="0" t="0" r="0" b="0"/>
              <a:pathLst>
                <a:path w="3783038" h="3877587">
                  <a:moveTo>
                    <a:pt x="1366241" y="2093729"/>
                  </a:moveTo>
                  <a:lnTo>
                    <a:pt x="1301182" y="2114807"/>
                  </a:lnTo>
                  <a:lnTo>
                    <a:pt x="1236122" y="2135885"/>
                  </a:lnTo>
                  <a:lnTo>
                    <a:pt x="1171063" y="2156963"/>
                  </a:lnTo>
                  <a:lnTo>
                    <a:pt x="1106004" y="2178040"/>
                  </a:lnTo>
                  <a:lnTo>
                    <a:pt x="1040945" y="2199118"/>
                  </a:lnTo>
                  <a:lnTo>
                    <a:pt x="975886" y="2220196"/>
                  </a:lnTo>
                  <a:lnTo>
                    <a:pt x="910827" y="2241274"/>
                  </a:lnTo>
                  <a:lnTo>
                    <a:pt x="845768" y="2262351"/>
                  </a:lnTo>
                  <a:lnTo>
                    <a:pt x="780709" y="2283429"/>
                  </a:lnTo>
                  <a:lnTo>
                    <a:pt x="715650" y="2304507"/>
                  </a:lnTo>
                  <a:lnTo>
                    <a:pt x="650591" y="2325585"/>
                  </a:lnTo>
                  <a:lnTo>
                    <a:pt x="585531" y="2346663"/>
                  </a:lnTo>
                  <a:lnTo>
                    <a:pt x="520472" y="2367740"/>
                  </a:lnTo>
                  <a:lnTo>
                    <a:pt x="455413" y="2388818"/>
                  </a:lnTo>
                  <a:lnTo>
                    <a:pt x="390354" y="2409896"/>
                  </a:lnTo>
                  <a:lnTo>
                    <a:pt x="325295" y="2430974"/>
                  </a:lnTo>
                  <a:lnTo>
                    <a:pt x="260236" y="2452051"/>
                  </a:lnTo>
                  <a:lnTo>
                    <a:pt x="195177" y="2473129"/>
                  </a:lnTo>
                  <a:lnTo>
                    <a:pt x="130118" y="2494207"/>
                  </a:lnTo>
                  <a:lnTo>
                    <a:pt x="65059" y="2515285"/>
                  </a:lnTo>
                  <a:lnTo>
                    <a:pt x="0" y="2536362"/>
                  </a:lnTo>
                  <a:lnTo>
                    <a:pt x="21272" y="2598422"/>
                  </a:lnTo>
                  <a:lnTo>
                    <a:pt x="44632" y="2659727"/>
                  </a:lnTo>
                  <a:lnTo>
                    <a:pt x="70053" y="2720206"/>
                  </a:lnTo>
                  <a:lnTo>
                    <a:pt x="97506" y="2779790"/>
                  </a:lnTo>
                  <a:lnTo>
                    <a:pt x="126959" y="2838411"/>
                  </a:lnTo>
                  <a:lnTo>
                    <a:pt x="158378" y="2896003"/>
                  </a:lnTo>
                  <a:lnTo>
                    <a:pt x="191728" y="2952498"/>
                  </a:lnTo>
                  <a:lnTo>
                    <a:pt x="226969" y="3007833"/>
                  </a:lnTo>
                  <a:lnTo>
                    <a:pt x="264063" y="3061944"/>
                  </a:lnTo>
                  <a:lnTo>
                    <a:pt x="302967" y="3114768"/>
                  </a:lnTo>
                  <a:lnTo>
                    <a:pt x="343635" y="3166247"/>
                  </a:lnTo>
                  <a:lnTo>
                    <a:pt x="386022" y="3216320"/>
                  </a:lnTo>
                  <a:lnTo>
                    <a:pt x="430078" y="3264930"/>
                  </a:lnTo>
                  <a:lnTo>
                    <a:pt x="475754" y="3312022"/>
                  </a:lnTo>
                  <a:lnTo>
                    <a:pt x="522997" y="3357541"/>
                  </a:lnTo>
                  <a:lnTo>
                    <a:pt x="571753" y="3401437"/>
                  </a:lnTo>
                  <a:lnTo>
                    <a:pt x="621966" y="3443657"/>
                  </a:lnTo>
                  <a:lnTo>
                    <a:pt x="673579" y="3484155"/>
                  </a:lnTo>
                  <a:lnTo>
                    <a:pt x="726533" y="3522883"/>
                  </a:lnTo>
                  <a:lnTo>
                    <a:pt x="780766" y="3559797"/>
                  </a:lnTo>
                  <a:lnTo>
                    <a:pt x="836217" y="3594856"/>
                  </a:lnTo>
                  <a:lnTo>
                    <a:pt x="892823" y="3628018"/>
                  </a:lnTo>
                  <a:lnTo>
                    <a:pt x="950518" y="3659246"/>
                  </a:lnTo>
                  <a:lnTo>
                    <a:pt x="1009237" y="3688504"/>
                  </a:lnTo>
                  <a:lnTo>
                    <a:pt x="1068912" y="3715759"/>
                  </a:lnTo>
                  <a:lnTo>
                    <a:pt x="1129475" y="3740980"/>
                  </a:lnTo>
                  <a:lnTo>
                    <a:pt x="1190856" y="3764136"/>
                  </a:lnTo>
                  <a:lnTo>
                    <a:pt x="1252986" y="3785203"/>
                  </a:lnTo>
                  <a:lnTo>
                    <a:pt x="1315793" y="3804156"/>
                  </a:lnTo>
                  <a:lnTo>
                    <a:pt x="1379205" y="3820973"/>
                  </a:lnTo>
                  <a:lnTo>
                    <a:pt x="1443150" y="3835636"/>
                  </a:lnTo>
                  <a:lnTo>
                    <a:pt x="1507555" y="3848126"/>
                  </a:lnTo>
                  <a:lnTo>
                    <a:pt x="1572345" y="3858430"/>
                  </a:lnTo>
                  <a:lnTo>
                    <a:pt x="1637446" y="3866536"/>
                  </a:lnTo>
                  <a:lnTo>
                    <a:pt x="1702785" y="3872435"/>
                  </a:lnTo>
                  <a:lnTo>
                    <a:pt x="1768286" y="3876120"/>
                  </a:lnTo>
                  <a:lnTo>
                    <a:pt x="1833874" y="3877587"/>
                  </a:lnTo>
                  <a:lnTo>
                    <a:pt x="1899474" y="3876834"/>
                  </a:lnTo>
                  <a:lnTo>
                    <a:pt x="1965011" y="3873862"/>
                  </a:lnTo>
                  <a:lnTo>
                    <a:pt x="2030410" y="3868675"/>
                  </a:lnTo>
                  <a:lnTo>
                    <a:pt x="2095596" y="3861278"/>
                  </a:lnTo>
                  <a:lnTo>
                    <a:pt x="2160494" y="3851679"/>
                  </a:lnTo>
                  <a:lnTo>
                    <a:pt x="2225031" y="3839891"/>
                  </a:lnTo>
                  <a:lnTo>
                    <a:pt x="2289131" y="3825926"/>
                  </a:lnTo>
                  <a:lnTo>
                    <a:pt x="2352723" y="3809800"/>
                  </a:lnTo>
                  <a:lnTo>
                    <a:pt x="2415733" y="3791531"/>
                  </a:lnTo>
                  <a:lnTo>
                    <a:pt x="2478088" y="3771142"/>
                  </a:lnTo>
                  <a:lnTo>
                    <a:pt x="2539718" y="3748655"/>
                  </a:lnTo>
                  <a:lnTo>
                    <a:pt x="2600552" y="3724095"/>
                  </a:lnTo>
                  <a:lnTo>
                    <a:pt x="2660520" y="3697491"/>
                  </a:lnTo>
                  <a:lnTo>
                    <a:pt x="2719553" y="3668874"/>
                  </a:lnTo>
                  <a:lnTo>
                    <a:pt x="2777585" y="3638275"/>
                  </a:lnTo>
                  <a:lnTo>
                    <a:pt x="2834548" y="3605731"/>
                  </a:lnTo>
                  <a:lnTo>
                    <a:pt x="2890378" y="3571278"/>
                  </a:lnTo>
                  <a:lnTo>
                    <a:pt x="2945010" y="3534956"/>
                  </a:lnTo>
                  <a:lnTo>
                    <a:pt x="2998382" y="3496807"/>
                  </a:lnTo>
                  <a:lnTo>
                    <a:pt x="3050432" y="3456874"/>
                  </a:lnTo>
                  <a:lnTo>
                    <a:pt x="3101102" y="3415202"/>
                  </a:lnTo>
                  <a:lnTo>
                    <a:pt x="3150333" y="3371840"/>
                  </a:lnTo>
                  <a:lnTo>
                    <a:pt x="3198069" y="3326838"/>
                  </a:lnTo>
                  <a:lnTo>
                    <a:pt x="3244254" y="3280246"/>
                  </a:lnTo>
                  <a:lnTo>
                    <a:pt x="3288837" y="3232118"/>
                  </a:lnTo>
                  <a:lnTo>
                    <a:pt x="3331766" y="3182509"/>
                  </a:lnTo>
                  <a:lnTo>
                    <a:pt x="3372993" y="3131476"/>
                  </a:lnTo>
                  <a:lnTo>
                    <a:pt x="3412469" y="3079078"/>
                  </a:lnTo>
                  <a:lnTo>
                    <a:pt x="3450149" y="3025374"/>
                  </a:lnTo>
                  <a:lnTo>
                    <a:pt x="3485991" y="2970426"/>
                  </a:lnTo>
                  <a:lnTo>
                    <a:pt x="3519954" y="2914297"/>
                  </a:lnTo>
                  <a:lnTo>
                    <a:pt x="3551998" y="2857051"/>
                  </a:lnTo>
                  <a:lnTo>
                    <a:pt x="3582087" y="2798754"/>
                  </a:lnTo>
                  <a:lnTo>
                    <a:pt x="3610187" y="2739472"/>
                  </a:lnTo>
                  <a:lnTo>
                    <a:pt x="3636264" y="2679273"/>
                  </a:lnTo>
                  <a:lnTo>
                    <a:pt x="3660291" y="2618227"/>
                  </a:lnTo>
                  <a:lnTo>
                    <a:pt x="3682237" y="2556402"/>
                  </a:lnTo>
                  <a:lnTo>
                    <a:pt x="3702080" y="2493871"/>
                  </a:lnTo>
                  <a:lnTo>
                    <a:pt x="3719796" y="2430704"/>
                  </a:lnTo>
                  <a:lnTo>
                    <a:pt x="3735364" y="2366973"/>
                  </a:lnTo>
                  <a:lnTo>
                    <a:pt x="3748768" y="2302753"/>
                  </a:lnTo>
                  <a:lnTo>
                    <a:pt x="3759991" y="2238115"/>
                  </a:lnTo>
                  <a:lnTo>
                    <a:pt x="3769021" y="2173135"/>
                  </a:lnTo>
                  <a:lnTo>
                    <a:pt x="3775847" y="2107887"/>
                  </a:lnTo>
                  <a:lnTo>
                    <a:pt x="3780461" y="2042445"/>
                  </a:lnTo>
                  <a:lnTo>
                    <a:pt x="3782859" y="1976885"/>
                  </a:lnTo>
                  <a:lnTo>
                    <a:pt x="3783038" y="1911281"/>
                  </a:lnTo>
                  <a:lnTo>
                    <a:pt x="3780997" y="1845708"/>
                  </a:lnTo>
                  <a:lnTo>
                    <a:pt x="3776738" y="1780242"/>
                  </a:lnTo>
                  <a:lnTo>
                    <a:pt x="3770267" y="1714958"/>
                  </a:lnTo>
                  <a:lnTo>
                    <a:pt x="3761591" y="1649929"/>
                  </a:lnTo>
                  <a:lnTo>
                    <a:pt x="3750720" y="1585232"/>
                  </a:lnTo>
                  <a:lnTo>
                    <a:pt x="3737667" y="1520939"/>
                  </a:lnTo>
                  <a:lnTo>
                    <a:pt x="3722445" y="1457125"/>
                  </a:lnTo>
                  <a:lnTo>
                    <a:pt x="3705073" y="1393863"/>
                  </a:lnTo>
                  <a:lnTo>
                    <a:pt x="3685571" y="1331224"/>
                  </a:lnTo>
                  <a:lnTo>
                    <a:pt x="3663961" y="1269281"/>
                  </a:lnTo>
                  <a:lnTo>
                    <a:pt x="3640268" y="1208105"/>
                  </a:lnTo>
                  <a:lnTo>
                    <a:pt x="3614518" y="1147765"/>
                  </a:lnTo>
                  <a:lnTo>
                    <a:pt x="3586742" y="1088331"/>
                  </a:lnTo>
                  <a:lnTo>
                    <a:pt x="3556970" y="1029871"/>
                  </a:lnTo>
                  <a:lnTo>
                    <a:pt x="3525238" y="972451"/>
                  </a:lnTo>
                  <a:lnTo>
                    <a:pt x="3491581" y="916138"/>
                  </a:lnTo>
                  <a:lnTo>
                    <a:pt x="3456039" y="860996"/>
                  </a:lnTo>
                  <a:lnTo>
                    <a:pt x="3418651" y="807088"/>
                  </a:lnTo>
                  <a:lnTo>
                    <a:pt x="3379461" y="754476"/>
                  </a:lnTo>
                  <a:lnTo>
                    <a:pt x="3338513" y="703219"/>
                  </a:lnTo>
                  <a:lnTo>
                    <a:pt x="3295854" y="653378"/>
                  </a:lnTo>
                  <a:lnTo>
                    <a:pt x="3251534" y="605008"/>
                  </a:lnTo>
                  <a:lnTo>
                    <a:pt x="3205602" y="558165"/>
                  </a:lnTo>
                  <a:lnTo>
                    <a:pt x="3158112" y="512903"/>
                  </a:lnTo>
                  <a:lnTo>
                    <a:pt x="3109118" y="469274"/>
                  </a:lnTo>
                  <a:lnTo>
                    <a:pt x="3058676" y="427328"/>
                  </a:lnTo>
                  <a:lnTo>
                    <a:pt x="3006844" y="387112"/>
                  </a:lnTo>
                  <a:lnTo>
                    <a:pt x="2953680" y="348672"/>
                  </a:lnTo>
                  <a:lnTo>
                    <a:pt x="2899247" y="312054"/>
                  </a:lnTo>
                  <a:lnTo>
                    <a:pt x="2843605" y="277298"/>
                  </a:lnTo>
                  <a:lnTo>
                    <a:pt x="2786820" y="244444"/>
                  </a:lnTo>
                  <a:lnTo>
                    <a:pt x="2728956" y="213530"/>
                  </a:lnTo>
                  <a:lnTo>
                    <a:pt x="2670079" y="184592"/>
                  </a:lnTo>
                  <a:lnTo>
                    <a:pt x="2610256" y="157662"/>
                  </a:lnTo>
                  <a:lnTo>
                    <a:pt x="2549557" y="132772"/>
                  </a:lnTo>
                  <a:lnTo>
                    <a:pt x="2488051" y="109949"/>
                  </a:lnTo>
                  <a:lnTo>
                    <a:pt x="2425807" y="89221"/>
                  </a:lnTo>
                  <a:lnTo>
                    <a:pt x="2362898" y="70610"/>
                  </a:lnTo>
                  <a:lnTo>
                    <a:pt x="2299395" y="54138"/>
                  </a:lnTo>
                  <a:lnTo>
                    <a:pt x="2235371" y="39824"/>
                  </a:lnTo>
                  <a:lnTo>
                    <a:pt x="2170900" y="27685"/>
                  </a:lnTo>
                  <a:lnTo>
                    <a:pt x="2106054" y="17733"/>
                  </a:lnTo>
                  <a:lnTo>
                    <a:pt x="2040910" y="9981"/>
                  </a:lnTo>
                  <a:lnTo>
                    <a:pt x="1975540" y="4438"/>
                  </a:lnTo>
                  <a:lnTo>
                    <a:pt x="1910020" y="1109"/>
                  </a:lnTo>
                  <a:lnTo>
                    <a:pt x="1844425" y="0"/>
                  </a:lnTo>
                  <a:lnTo>
                    <a:pt x="1844425" y="68388"/>
                  </a:lnTo>
                  <a:lnTo>
                    <a:pt x="1844425" y="136776"/>
                  </a:lnTo>
                  <a:lnTo>
                    <a:pt x="1844425" y="205164"/>
                  </a:lnTo>
                  <a:lnTo>
                    <a:pt x="1844425" y="273553"/>
                  </a:lnTo>
                  <a:lnTo>
                    <a:pt x="1844425" y="341941"/>
                  </a:lnTo>
                  <a:lnTo>
                    <a:pt x="1844425" y="410329"/>
                  </a:lnTo>
                  <a:lnTo>
                    <a:pt x="1844425" y="478718"/>
                  </a:lnTo>
                  <a:lnTo>
                    <a:pt x="1844425" y="547106"/>
                  </a:lnTo>
                  <a:lnTo>
                    <a:pt x="1844425" y="615494"/>
                  </a:lnTo>
                  <a:lnTo>
                    <a:pt x="1844425" y="683882"/>
                  </a:lnTo>
                  <a:lnTo>
                    <a:pt x="1844425" y="752271"/>
                  </a:lnTo>
                  <a:lnTo>
                    <a:pt x="1844425" y="820659"/>
                  </a:lnTo>
                  <a:lnTo>
                    <a:pt x="1844425" y="889047"/>
                  </a:lnTo>
                  <a:lnTo>
                    <a:pt x="1844425" y="957436"/>
                  </a:lnTo>
                  <a:lnTo>
                    <a:pt x="1844425" y="1025824"/>
                  </a:lnTo>
                  <a:lnTo>
                    <a:pt x="1844425" y="1094212"/>
                  </a:lnTo>
                  <a:lnTo>
                    <a:pt x="1844425" y="1162601"/>
                  </a:lnTo>
                  <a:lnTo>
                    <a:pt x="1844425" y="1230989"/>
                  </a:lnTo>
                  <a:lnTo>
                    <a:pt x="1844425" y="1299377"/>
                  </a:lnTo>
                  <a:lnTo>
                    <a:pt x="1844425" y="1367765"/>
                  </a:lnTo>
                  <a:lnTo>
                    <a:pt x="1844425" y="1436154"/>
                  </a:lnTo>
                  <a:lnTo>
                    <a:pt x="1911233" y="1440613"/>
                  </a:lnTo>
                  <a:lnTo>
                    <a:pt x="1976856" y="1453913"/>
                  </a:lnTo>
                  <a:lnTo>
                    <a:pt x="2040129" y="1475816"/>
                  </a:lnTo>
                  <a:lnTo>
                    <a:pt x="2099929" y="1505935"/>
                  </a:lnTo>
                  <a:lnTo>
                    <a:pt x="2155196" y="1543735"/>
                  </a:lnTo>
                  <a:lnTo>
                    <a:pt x="2204948" y="1588545"/>
                  </a:lnTo>
                  <a:lnTo>
                    <a:pt x="2248304" y="1639570"/>
                  </a:lnTo>
                  <a:lnTo>
                    <a:pt x="2284492" y="1695905"/>
                  </a:lnTo>
                  <a:lnTo>
                    <a:pt x="2312873" y="1756550"/>
                  </a:lnTo>
                  <a:lnTo>
                    <a:pt x="2332941" y="1820429"/>
                  </a:lnTo>
                  <a:lnTo>
                    <a:pt x="2344340" y="1886408"/>
                  </a:lnTo>
                  <a:lnTo>
                    <a:pt x="2346870" y="1953317"/>
                  </a:lnTo>
                  <a:lnTo>
                    <a:pt x="2340483" y="2019969"/>
                  </a:lnTo>
                  <a:lnTo>
                    <a:pt x="2325295" y="2085180"/>
                  </a:lnTo>
                  <a:lnTo>
                    <a:pt x="2301574" y="2147795"/>
                  </a:lnTo>
                  <a:lnTo>
                    <a:pt x="2269742" y="2206701"/>
                  </a:lnTo>
                  <a:lnTo>
                    <a:pt x="2230363" y="2260853"/>
                  </a:lnTo>
                  <a:lnTo>
                    <a:pt x="2184135" y="2309291"/>
                  </a:lnTo>
                  <a:lnTo>
                    <a:pt x="2131880" y="2351156"/>
                  </a:lnTo>
                  <a:lnTo>
                    <a:pt x="2074524" y="2385703"/>
                  </a:lnTo>
                  <a:lnTo>
                    <a:pt x="2013085" y="2412321"/>
                  </a:lnTo>
                  <a:lnTo>
                    <a:pt x="1948654" y="2430537"/>
                  </a:lnTo>
                  <a:lnTo>
                    <a:pt x="1882373" y="2440027"/>
                  </a:lnTo>
                  <a:lnTo>
                    <a:pt x="1815418" y="2440624"/>
                  </a:lnTo>
                  <a:lnTo>
                    <a:pt x="1748979" y="2432317"/>
                  </a:lnTo>
                  <a:lnTo>
                    <a:pt x="1684233" y="2415252"/>
                  </a:lnTo>
                  <a:lnTo>
                    <a:pt x="1622329" y="2389734"/>
                  </a:lnTo>
                  <a:lnTo>
                    <a:pt x="1564367" y="2356214"/>
                  </a:lnTo>
                  <a:lnTo>
                    <a:pt x="1511374" y="2315288"/>
                  </a:lnTo>
                  <a:lnTo>
                    <a:pt x="1464290" y="2267682"/>
                  </a:lnTo>
                  <a:lnTo>
                    <a:pt x="1423951" y="2214240"/>
                  </a:lnTo>
                  <a:lnTo>
                    <a:pt x="1391074" y="2155911"/>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301705" y="3182827"/>
              <a:ext cx="1476797" cy="1361554"/>
            </a:xfrm>
            <a:custGeom>
              <a:avLst/>
              <a:gdLst/>
              <a:ahLst/>
              <a:cxnLst/>
              <a:rect l="0" t="0" r="0" b="0"/>
              <a:pathLst>
                <a:path w="1476797" h="1361554">
                  <a:moveTo>
                    <a:pt x="1476797" y="565925"/>
                  </a:moveTo>
                  <a:lnTo>
                    <a:pt x="1413942" y="538976"/>
                  </a:lnTo>
                  <a:lnTo>
                    <a:pt x="1351087" y="512027"/>
                  </a:lnTo>
                  <a:lnTo>
                    <a:pt x="1288232" y="485079"/>
                  </a:lnTo>
                  <a:lnTo>
                    <a:pt x="1225378" y="458130"/>
                  </a:lnTo>
                  <a:lnTo>
                    <a:pt x="1162523" y="431181"/>
                  </a:lnTo>
                  <a:lnTo>
                    <a:pt x="1099668" y="404232"/>
                  </a:lnTo>
                  <a:lnTo>
                    <a:pt x="1036813" y="377283"/>
                  </a:lnTo>
                  <a:lnTo>
                    <a:pt x="973959" y="350334"/>
                  </a:lnTo>
                  <a:lnTo>
                    <a:pt x="911104" y="323386"/>
                  </a:lnTo>
                  <a:lnTo>
                    <a:pt x="848249" y="296437"/>
                  </a:lnTo>
                  <a:lnTo>
                    <a:pt x="785394" y="269488"/>
                  </a:lnTo>
                  <a:lnTo>
                    <a:pt x="722540" y="242539"/>
                  </a:lnTo>
                  <a:lnTo>
                    <a:pt x="659685" y="215590"/>
                  </a:lnTo>
                  <a:lnTo>
                    <a:pt x="596830" y="188641"/>
                  </a:lnTo>
                  <a:lnTo>
                    <a:pt x="533975" y="161693"/>
                  </a:lnTo>
                  <a:lnTo>
                    <a:pt x="471121" y="134744"/>
                  </a:lnTo>
                  <a:lnTo>
                    <a:pt x="408266" y="107795"/>
                  </a:lnTo>
                  <a:lnTo>
                    <a:pt x="345411" y="80846"/>
                  </a:lnTo>
                  <a:lnTo>
                    <a:pt x="282556" y="53897"/>
                  </a:lnTo>
                  <a:lnTo>
                    <a:pt x="219702" y="26948"/>
                  </a:lnTo>
                  <a:lnTo>
                    <a:pt x="156847" y="0"/>
                  </a:lnTo>
                  <a:lnTo>
                    <a:pt x="131760" y="61389"/>
                  </a:lnTo>
                  <a:lnTo>
                    <a:pt x="108788" y="123601"/>
                  </a:lnTo>
                  <a:lnTo>
                    <a:pt x="87957" y="186562"/>
                  </a:lnTo>
                  <a:lnTo>
                    <a:pt x="69291" y="250199"/>
                  </a:lnTo>
                  <a:lnTo>
                    <a:pt x="52812" y="314437"/>
                  </a:lnTo>
                  <a:lnTo>
                    <a:pt x="38540" y="379201"/>
                  </a:lnTo>
                  <a:lnTo>
                    <a:pt x="26492" y="444415"/>
                  </a:lnTo>
                  <a:lnTo>
                    <a:pt x="16680" y="510003"/>
                  </a:lnTo>
                  <a:lnTo>
                    <a:pt x="9118" y="575888"/>
                  </a:lnTo>
                  <a:lnTo>
                    <a:pt x="3813" y="641993"/>
                  </a:lnTo>
                  <a:lnTo>
                    <a:pt x="773" y="708241"/>
                  </a:lnTo>
                  <a:lnTo>
                    <a:pt x="0" y="774554"/>
                  </a:lnTo>
                  <a:lnTo>
                    <a:pt x="1495" y="840855"/>
                  </a:lnTo>
                  <a:lnTo>
                    <a:pt x="5257" y="907066"/>
                  </a:lnTo>
                  <a:lnTo>
                    <a:pt x="11281" y="973110"/>
                  </a:lnTo>
                  <a:lnTo>
                    <a:pt x="19560" y="1038909"/>
                  </a:lnTo>
                  <a:lnTo>
                    <a:pt x="30085" y="1104386"/>
                  </a:lnTo>
                  <a:lnTo>
                    <a:pt x="42843" y="1169465"/>
                  </a:lnTo>
                  <a:lnTo>
                    <a:pt x="57819" y="1234069"/>
                  </a:lnTo>
                  <a:lnTo>
                    <a:pt x="74996" y="1298124"/>
                  </a:lnTo>
                  <a:lnTo>
                    <a:pt x="94353" y="1361554"/>
                  </a:lnTo>
                  <a:lnTo>
                    <a:pt x="159413" y="1340476"/>
                  </a:lnTo>
                  <a:lnTo>
                    <a:pt x="224472" y="1319398"/>
                  </a:lnTo>
                  <a:lnTo>
                    <a:pt x="289531" y="1298321"/>
                  </a:lnTo>
                  <a:lnTo>
                    <a:pt x="354590" y="1277243"/>
                  </a:lnTo>
                  <a:lnTo>
                    <a:pt x="419649" y="1256165"/>
                  </a:lnTo>
                  <a:lnTo>
                    <a:pt x="484708" y="1235087"/>
                  </a:lnTo>
                  <a:lnTo>
                    <a:pt x="549767" y="1214009"/>
                  </a:lnTo>
                  <a:lnTo>
                    <a:pt x="614826" y="1192932"/>
                  </a:lnTo>
                  <a:lnTo>
                    <a:pt x="679885" y="1171854"/>
                  </a:lnTo>
                  <a:lnTo>
                    <a:pt x="744944" y="1150776"/>
                  </a:lnTo>
                  <a:lnTo>
                    <a:pt x="810004" y="1129698"/>
                  </a:lnTo>
                  <a:lnTo>
                    <a:pt x="875063" y="1108621"/>
                  </a:lnTo>
                  <a:lnTo>
                    <a:pt x="940122" y="1087543"/>
                  </a:lnTo>
                  <a:lnTo>
                    <a:pt x="1005181" y="1066465"/>
                  </a:lnTo>
                  <a:lnTo>
                    <a:pt x="1070240" y="1045387"/>
                  </a:lnTo>
                  <a:lnTo>
                    <a:pt x="1135299" y="1024310"/>
                  </a:lnTo>
                  <a:lnTo>
                    <a:pt x="1200358" y="1003232"/>
                  </a:lnTo>
                  <a:lnTo>
                    <a:pt x="1265417" y="982154"/>
                  </a:lnTo>
                  <a:lnTo>
                    <a:pt x="1330476" y="961076"/>
                  </a:lnTo>
                  <a:lnTo>
                    <a:pt x="1395535" y="939998"/>
                  </a:lnTo>
                  <a:lnTo>
                    <a:pt x="1460595" y="918921"/>
                  </a:lnTo>
                  <a:lnTo>
                    <a:pt x="1443340" y="848860"/>
                  </a:lnTo>
                  <a:lnTo>
                    <a:pt x="1436294" y="777051"/>
                  </a:lnTo>
                  <a:lnTo>
                    <a:pt x="1439603" y="704973"/>
                  </a:lnTo>
                  <a:lnTo>
                    <a:pt x="1453197" y="634111"/>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458552" y="2470180"/>
              <a:ext cx="1456203" cy="1278573"/>
            </a:xfrm>
            <a:custGeom>
              <a:avLst/>
              <a:gdLst/>
              <a:ahLst/>
              <a:cxnLst/>
              <a:rect l="0" t="0" r="0" b="0"/>
              <a:pathLst>
                <a:path w="1456203" h="1278573">
                  <a:moveTo>
                    <a:pt x="1456203" y="1093812"/>
                  </a:moveTo>
                  <a:lnTo>
                    <a:pt x="1411887" y="1041726"/>
                  </a:lnTo>
                  <a:lnTo>
                    <a:pt x="1367570" y="989640"/>
                  </a:lnTo>
                  <a:lnTo>
                    <a:pt x="1323253" y="937553"/>
                  </a:lnTo>
                  <a:lnTo>
                    <a:pt x="1278936" y="885467"/>
                  </a:lnTo>
                  <a:lnTo>
                    <a:pt x="1234620" y="833381"/>
                  </a:lnTo>
                  <a:lnTo>
                    <a:pt x="1190303" y="781294"/>
                  </a:lnTo>
                  <a:lnTo>
                    <a:pt x="1145986" y="729208"/>
                  </a:lnTo>
                  <a:lnTo>
                    <a:pt x="1101669" y="677122"/>
                  </a:lnTo>
                  <a:lnTo>
                    <a:pt x="1057353" y="625035"/>
                  </a:lnTo>
                  <a:lnTo>
                    <a:pt x="1013036" y="572949"/>
                  </a:lnTo>
                  <a:lnTo>
                    <a:pt x="968719" y="520863"/>
                  </a:lnTo>
                  <a:lnTo>
                    <a:pt x="924402" y="468776"/>
                  </a:lnTo>
                  <a:lnTo>
                    <a:pt x="880086" y="416690"/>
                  </a:lnTo>
                  <a:lnTo>
                    <a:pt x="835769" y="364604"/>
                  </a:lnTo>
                  <a:lnTo>
                    <a:pt x="791452" y="312517"/>
                  </a:lnTo>
                  <a:lnTo>
                    <a:pt x="747135" y="260431"/>
                  </a:lnTo>
                  <a:lnTo>
                    <a:pt x="702819" y="208345"/>
                  </a:lnTo>
                  <a:lnTo>
                    <a:pt x="658502" y="156258"/>
                  </a:lnTo>
                  <a:lnTo>
                    <a:pt x="614185" y="104172"/>
                  </a:lnTo>
                  <a:lnTo>
                    <a:pt x="569868" y="52086"/>
                  </a:lnTo>
                  <a:lnTo>
                    <a:pt x="525552" y="0"/>
                  </a:lnTo>
                  <a:lnTo>
                    <a:pt x="474013" y="45449"/>
                  </a:lnTo>
                  <a:lnTo>
                    <a:pt x="424117" y="92697"/>
                  </a:lnTo>
                  <a:lnTo>
                    <a:pt x="375927" y="141683"/>
                  </a:lnTo>
                  <a:lnTo>
                    <a:pt x="329502" y="192346"/>
                  </a:lnTo>
                  <a:lnTo>
                    <a:pt x="284903" y="244623"/>
                  </a:lnTo>
                  <a:lnTo>
                    <a:pt x="242184" y="298447"/>
                  </a:lnTo>
                  <a:lnTo>
                    <a:pt x="201399" y="353751"/>
                  </a:lnTo>
                  <a:lnTo>
                    <a:pt x="162600" y="410466"/>
                  </a:lnTo>
                  <a:lnTo>
                    <a:pt x="125835" y="468520"/>
                  </a:lnTo>
                  <a:lnTo>
                    <a:pt x="91150" y="527840"/>
                  </a:lnTo>
                  <a:lnTo>
                    <a:pt x="58589" y="588352"/>
                  </a:lnTo>
                  <a:lnTo>
                    <a:pt x="28193" y="649980"/>
                  </a:lnTo>
                  <a:lnTo>
                    <a:pt x="0" y="712647"/>
                  </a:lnTo>
                  <a:lnTo>
                    <a:pt x="62854" y="739596"/>
                  </a:lnTo>
                  <a:lnTo>
                    <a:pt x="125709" y="766545"/>
                  </a:lnTo>
                  <a:lnTo>
                    <a:pt x="188564" y="793494"/>
                  </a:lnTo>
                  <a:lnTo>
                    <a:pt x="251418" y="820442"/>
                  </a:lnTo>
                  <a:lnTo>
                    <a:pt x="314273" y="847391"/>
                  </a:lnTo>
                  <a:lnTo>
                    <a:pt x="377128" y="874340"/>
                  </a:lnTo>
                  <a:lnTo>
                    <a:pt x="439983" y="901289"/>
                  </a:lnTo>
                  <a:lnTo>
                    <a:pt x="502837" y="928238"/>
                  </a:lnTo>
                  <a:lnTo>
                    <a:pt x="565692" y="955187"/>
                  </a:lnTo>
                  <a:lnTo>
                    <a:pt x="628547" y="982135"/>
                  </a:lnTo>
                  <a:lnTo>
                    <a:pt x="691402" y="1009084"/>
                  </a:lnTo>
                  <a:lnTo>
                    <a:pt x="754256" y="1036033"/>
                  </a:lnTo>
                  <a:lnTo>
                    <a:pt x="817111" y="1062982"/>
                  </a:lnTo>
                  <a:lnTo>
                    <a:pt x="879966" y="1089931"/>
                  </a:lnTo>
                  <a:lnTo>
                    <a:pt x="942821" y="1116880"/>
                  </a:lnTo>
                  <a:lnTo>
                    <a:pt x="1005675" y="1143828"/>
                  </a:lnTo>
                  <a:lnTo>
                    <a:pt x="1068530" y="1170777"/>
                  </a:lnTo>
                  <a:lnTo>
                    <a:pt x="1131385" y="1197726"/>
                  </a:lnTo>
                  <a:lnTo>
                    <a:pt x="1194240" y="1224675"/>
                  </a:lnTo>
                  <a:lnTo>
                    <a:pt x="1257094" y="1251624"/>
                  </a:lnTo>
                  <a:lnTo>
                    <a:pt x="1319949" y="1278573"/>
                  </a:lnTo>
                  <a:lnTo>
                    <a:pt x="1355691" y="1210226"/>
                  </a:lnTo>
                  <a:lnTo>
                    <a:pt x="1401468" y="1148152"/>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1984104" y="2116770"/>
              <a:ext cx="1090399" cy="1447221"/>
            </a:xfrm>
            <a:custGeom>
              <a:avLst/>
              <a:gdLst/>
              <a:ahLst/>
              <a:cxnLst/>
              <a:rect l="0" t="0" r="0" b="0"/>
              <a:pathLst>
                <a:path w="1090399" h="1447221">
                  <a:moveTo>
                    <a:pt x="1090399" y="1355597"/>
                  </a:moveTo>
                  <a:lnTo>
                    <a:pt x="1067816" y="1291045"/>
                  </a:lnTo>
                  <a:lnTo>
                    <a:pt x="1045234" y="1226492"/>
                  </a:lnTo>
                  <a:lnTo>
                    <a:pt x="1022651" y="1161940"/>
                  </a:lnTo>
                  <a:lnTo>
                    <a:pt x="1000069" y="1097388"/>
                  </a:lnTo>
                  <a:lnTo>
                    <a:pt x="977487" y="1032836"/>
                  </a:lnTo>
                  <a:lnTo>
                    <a:pt x="954904" y="968283"/>
                  </a:lnTo>
                  <a:lnTo>
                    <a:pt x="932322" y="903731"/>
                  </a:lnTo>
                  <a:lnTo>
                    <a:pt x="909739" y="839179"/>
                  </a:lnTo>
                  <a:lnTo>
                    <a:pt x="887157" y="774627"/>
                  </a:lnTo>
                  <a:lnTo>
                    <a:pt x="864574" y="710074"/>
                  </a:lnTo>
                  <a:lnTo>
                    <a:pt x="841992" y="645522"/>
                  </a:lnTo>
                  <a:lnTo>
                    <a:pt x="819410" y="580970"/>
                  </a:lnTo>
                  <a:lnTo>
                    <a:pt x="796827" y="516418"/>
                  </a:lnTo>
                  <a:lnTo>
                    <a:pt x="774245" y="451865"/>
                  </a:lnTo>
                  <a:lnTo>
                    <a:pt x="751662" y="387313"/>
                  </a:lnTo>
                  <a:lnTo>
                    <a:pt x="729080" y="322761"/>
                  </a:lnTo>
                  <a:lnTo>
                    <a:pt x="706497" y="258209"/>
                  </a:lnTo>
                  <a:lnTo>
                    <a:pt x="683915" y="193656"/>
                  </a:lnTo>
                  <a:lnTo>
                    <a:pt x="661333" y="129104"/>
                  </a:lnTo>
                  <a:lnTo>
                    <a:pt x="638750" y="64552"/>
                  </a:lnTo>
                  <a:lnTo>
                    <a:pt x="616168" y="0"/>
                  </a:lnTo>
                  <a:lnTo>
                    <a:pt x="549189" y="24825"/>
                  </a:lnTo>
                  <a:lnTo>
                    <a:pt x="483169" y="52101"/>
                  </a:lnTo>
                  <a:lnTo>
                    <a:pt x="418200" y="81790"/>
                  </a:lnTo>
                  <a:lnTo>
                    <a:pt x="354368" y="113853"/>
                  </a:lnTo>
                  <a:lnTo>
                    <a:pt x="291761" y="148245"/>
                  </a:lnTo>
                  <a:lnTo>
                    <a:pt x="230463" y="184920"/>
                  </a:lnTo>
                  <a:lnTo>
                    <a:pt x="170557" y="223828"/>
                  </a:lnTo>
                  <a:lnTo>
                    <a:pt x="112126" y="264917"/>
                  </a:lnTo>
                  <a:lnTo>
                    <a:pt x="55247" y="308130"/>
                  </a:lnTo>
                  <a:lnTo>
                    <a:pt x="0" y="353409"/>
                  </a:lnTo>
                  <a:lnTo>
                    <a:pt x="44316" y="405495"/>
                  </a:lnTo>
                  <a:lnTo>
                    <a:pt x="88633" y="457581"/>
                  </a:lnTo>
                  <a:lnTo>
                    <a:pt x="132950" y="509668"/>
                  </a:lnTo>
                  <a:lnTo>
                    <a:pt x="177267" y="561754"/>
                  </a:lnTo>
                  <a:lnTo>
                    <a:pt x="221583" y="613840"/>
                  </a:lnTo>
                  <a:lnTo>
                    <a:pt x="265900" y="665927"/>
                  </a:lnTo>
                  <a:lnTo>
                    <a:pt x="310217" y="718013"/>
                  </a:lnTo>
                  <a:lnTo>
                    <a:pt x="354534" y="770099"/>
                  </a:lnTo>
                  <a:lnTo>
                    <a:pt x="398850" y="822186"/>
                  </a:lnTo>
                  <a:lnTo>
                    <a:pt x="443167" y="874272"/>
                  </a:lnTo>
                  <a:lnTo>
                    <a:pt x="487484" y="926358"/>
                  </a:lnTo>
                  <a:lnTo>
                    <a:pt x="531801" y="978445"/>
                  </a:lnTo>
                  <a:lnTo>
                    <a:pt x="576117" y="1030531"/>
                  </a:lnTo>
                  <a:lnTo>
                    <a:pt x="620434" y="1082617"/>
                  </a:lnTo>
                  <a:lnTo>
                    <a:pt x="664751" y="1134704"/>
                  </a:lnTo>
                  <a:lnTo>
                    <a:pt x="709068" y="1186790"/>
                  </a:lnTo>
                  <a:lnTo>
                    <a:pt x="753384" y="1238876"/>
                  </a:lnTo>
                  <a:lnTo>
                    <a:pt x="797701" y="1290962"/>
                  </a:lnTo>
                  <a:lnTo>
                    <a:pt x="842018" y="1343049"/>
                  </a:lnTo>
                  <a:lnTo>
                    <a:pt x="886335" y="1395135"/>
                  </a:lnTo>
                  <a:lnTo>
                    <a:pt x="930651" y="1447221"/>
                  </a:lnTo>
                  <a:lnTo>
                    <a:pt x="1006293" y="1394031"/>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600272" y="2043997"/>
              <a:ext cx="543825" cy="1428370"/>
            </a:xfrm>
            <a:custGeom>
              <a:avLst/>
              <a:gdLst/>
              <a:ahLst/>
              <a:cxnLst/>
              <a:rect l="0" t="0" r="0" b="0"/>
              <a:pathLst>
                <a:path w="543825" h="1428370">
                  <a:moveTo>
                    <a:pt x="543825" y="1409503"/>
                  </a:moveTo>
                  <a:lnTo>
                    <a:pt x="530711" y="1342384"/>
                  </a:lnTo>
                  <a:lnTo>
                    <a:pt x="517598" y="1275265"/>
                  </a:lnTo>
                  <a:lnTo>
                    <a:pt x="504484" y="1208145"/>
                  </a:lnTo>
                  <a:lnTo>
                    <a:pt x="491370" y="1141026"/>
                  </a:lnTo>
                  <a:lnTo>
                    <a:pt x="478256" y="1073907"/>
                  </a:lnTo>
                  <a:lnTo>
                    <a:pt x="465143" y="1006788"/>
                  </a:lnTo>
                  <a:lnTo>
                    <a:pt x="452029" y="939669"/>
                  </a:lnTo>
                  <a:lnTo>
                    <a:pt x="438915" y="872549"/>
                  </a:lnTo>
                  <a:lnTo>
                    <a:pt x="425801" y="805430"/>
                  </a:lnTo>
                  <a:lnTo>
                    <a:pt x="412688" y="738311"/>
                  </a:lnTo>
                  <a:lnTo>
                    <a:pt x="399574" y="671192"/>
                  </a:lnTo>
                  <a:lnTo>
                    <a:pt x="386460" y="604072"/>
                  </a:lnTo>
                  <a:lnTo>
                    <a:pt x="373347" y="536953"/>
                  </a:lnTo>
                  <a:lnTo>
                    <a:pt x="360233" y="469834"/>
                  </a:lnTo>
                  <a:lnTo>
                    <a:pt x="347119" y="402715"/>
                  </a:lnTo>
                  <a:lnTo>
                    <a:pt x="334005" y="335596"/>
                  </a:lnTo>
                  <a:lnTo>
                    <a:pt x="320892" y="268476"/>
                  </a:lnTo>
                  <a:lnTo>
                    <a:pt x="307778" y="201357"/>
                  </a:lnTo>
                  <a:lnTo>
                    <a:pt x="294664" y="134238"/>
                  </a:lnTo>
                  <a:lnTo>
                    <a:pt x="281550" y="67119"/>
                  </a:lnTo>
                  <a:lnTo>
                    <a:pt x="268437" y="0"/>
                  </a:lnTo>
                  <a:lnTo>
                    <a:pt x="200391" y="14567"/>
                  </a:lnTo>
                  <a:lnTo>
                    <a:pt x="132911" y="31566"/>
                  </a:lnTo>
                  <a:lnTo>
                    <a:pt x="66086" y="50977"/>
                  </a:lnTo>
                  <a:lnTo>
                    <a:pt x="0" y="72773"/>
                  </a:lnTo>
                  <a:lnTo>
                    <a:pt x="22582" y="137325"/>
                  </a:lnTo>
                  <a:lnTo>
                    <a:pt x="45164" y="201877"/>
                  </a:lnTo>
                  <a:lnTo>
                    <a:pt x="67747" y="266430"/>
                  </a:lnTo>
                  <a:lnTo>
                    <a:pt x="90329" y="330982"/>
                  </a:lnTo>
                  <a:lnTo>
                    <a:pt x="112912" y="395534"/>
                  </a:lnTo>
                  <a:lnTo>
                    <a:pt x="135494" y="460086"/>
                  </a:lnTo>
                  <a:lnTo>
                    <a:pt x="158076" y="524639"/>
                  </a:lnTo>
                  <a:lnTo>
                    <a:pt x="180659" y="589191"/>
                  </a:lnTo>
                  <a:lnTo>
                    <a:pt x="203241" y="653743"/>
                  </a:lnTo>
                  <a:lnTo>
                    <a:pt x="225824" y="718295"/>
                  </a:lnTo>
                  <a:lnTo>
                    <a:pt x="248406" y="782848"/>
                  </a:lnTo>
                  <a:lnTo>
                    <a:pt x="270989" y="847400"/>
                  </a:lnTo>
                  <a:lnTo>
                    <a:pt x="293571" y="911952"/>
                  </a:lnTo>
                  <a:lnTo>
                    <a:pt x="316153" y="976504"/>
                  </a:lnTo>
                  <a:lnTo>
                    <a:pt x="338736" y="1041057"/>
                  </a:lnTo>
                  <a:lnTo>
                    <a:pt x="361318" y="1105609"/>
                  </a:lnTo>
                  <a:lnTo>
                    <a:pt x="383901" y="1170161"/>
                  </a:lnTo>
                  <a:lnTo>
                    <a:pt x="406483" y="1234713"/>
                  </a:lnTo>
                  <a:lnTo>
                    <a:pt x="429066" y="1299266"/>
                  </a:lnTo>
                  <a:lnTo>
                    <a:pt x="451648" y="1363818"/>
                  </a:lnTo>
                  <a:lnTo>
                    <a:pt x="474230" y="142837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868709" y="2019911"/>
              <a:ext cx="316186" cy="1433589"/>
            </a:xfrm>
            <a:custGeom>
              <a:avLst/>
              <a:gdLst/>
              <a:ahLst/>
              <a:cxnLst/>
              <a:rect l="0" t="0" r="0" b="0"/>
              <a:pathLst>
                <a:path w="316186" h="1433589">
                  <a:moveTo>
                    <a:pt x="316186" y="1427345"/>
                  </a:moveTo>
                  <a:lnTo>
                    <a:pt x="308623" y="1359376"/>
                  </a:lnTo>
                  <a:lnTo>
                    <a:pt x="301060" y="1291407"/>
                  </a:lnTo>
                  <a:lnTo>
                    <a:pt x="293497" y="1223438"/>
                  </a:lnTo>
                  <a:lnTo>
                    <a:pt x="285934" y="1155469"/>
                  </a:lnTo>
                  <a:lnTo>
                    <a:pt x="278371" y="1087501"/>
                  </a:lnTo>
                  <a:lnTo>
                    <a:pt x="270808" y="1019532"/>
                  </a:lnTo>
                  <a:lnTo>
                    <a:pt x="263245" y="951563"/>
                  </a:lnTo>
                  <a:lnTo>
                    <a:pt x="255682" y="883594"/>
                  </a:lnTo>
                  <a:lnTo>
                    <a:pt x="248119" y="815625"/>
                  </a:lnTo>
                  <a:lnTo>
                    <a:pt x="240556" y="747657"/>
                  </a:lnTo>
                  <a:lnTo>
                    <a:pt x="232993" y="679688"/>
                  </a:lnTo>
                  <a:lnTo>
                    <a:pt x="225430" y="611719"/>
                  </a:lnTo>
                  <a:lnTo>
                    <a:pt x="217867" y="543750"/>
                  </a:lnTo>
                  <a:lnTo>
                    <a:pt x="210304" y="475781"/>
                  </a:lnTo>
                  <a:lnTo>
                    <a:pt x="202741" y="407812"/>
                  </a:lnTo>
                  <a:lnTo>
                    <a:pt x="195178" y="339844"/>
                  </a:lnTo>
                  <a:lnTo>
                    <a:pt x="187615" y="271875"/>
                  </a:lnTo>
                  <a:lnTo>
                    <a:pt x="180052" y="203906"/>
                  </a:lnTo>
                  <a:lnTo>
                    <a:pt x="172489" y="135937"/>
                  </a:lnTo>
                  <a:lnTo>
                    <a:pt x="164926" y="67968"/>
                  </a:lnTo>
                  <a:lnTo>
                    <a:pt x="157363" y="0"/>
                  </a:lnTo>
                  <a:lnTo>
                    <a:pt x="78434" y="10427"/>
                  </a:lnTo>
                  <a:lnTo>
                    <a:pt x="0" y="24086"/>
                  </a:lnTo>
                  <a:lnTo>
                    <a:pt x="13113" y="91205"/>
                  </a:lnTo>
                  <a:lnTo>
                    <a:pt x="26227" y="158324"/>
                  </a:lnTo>
                  <a:lnTo>
                    <a:pt x="39341" y="225443"/>
                  </a:lnTo>
                  <a:lnTo>
                    <a:pt x="52454" y="292563"/>
                  </a:lnTo>
                  <a:lnTo>
                    <a:pt x="65568" y="359682"/>
                  </a:lnTo>
                  <a:lnTo>
                    <a:pt x="78682" y="426801"/>
                  </a:lnTo>
                  <a:lnTo>
                    <a:pt x="91796" y="493920"/>
                  </a:lnTo>
                  <a:lnTo>
                    <a:pt x="104909" y="561039"/>
                  </a:lnTo>
                  <a:lnTo>
                    <a:pt x="118023" y="628159"/>
                  </a:lnTo>
                  <a:lnTo>
                    <a:pt x="131137" y="695278"/>
                  </a:lnTo>
                  <a:lnTo>
                    <a:pt x="144251" y="762397"/>
                  </a:lnTo>
                  <a:lnTo>
                    <a:pt x="157364" y="829516"/>
                  </a:lnTo>
                  <a:lnTo>
                    <a:pt x="170478" y="896636"/>
                  </a:lnTo>
                  <a:lnTo>
                    <a:pt x="183592" y="963755"/>
                  </a:lnTo>
                  <a:lnTo>
                    <a:pt x="196706" y="1030874"/>
                  </a:lnTo>
                  <a:lnTo>
                    <a:pt x="209819" y="1097993"/>
                  </a:lnTo>
                  <a:lnTo>
                    <a:pt x="222933" y="1165112"/>
                  </a:lnTo>
                  <a:lnTo>
                    <a:pt x="236047" y="1232232"/>
                  </a:lnTo>
                  <a:lnTo>
                    <a:pt x="249161" y="1299351"/>
                  </a:lnTo>
                  <a:lnTo>
                    <a:pt x="262274" y="1366470"/>
                  </a:lnTo>
                  <a:lnTo>
                    <a:pt x="275388" y="1433589"/>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3026073" y="2009360"/>
              <a:ext cx="195714" cy="1437895"/>
            </a:xfrm>
            <a:custGeom>
              <a:avLst/>
              <a:gdLst/>
              <a:ahLst/>
              <a:cxnLst/>
              <a:rect l="0" t="0" r="0" b="0"/>
              <a:pathLst>
                <a:path w="195714" h="1437895">
                  <a:moveTo>
                    <a:pt x="195714" y="1435160"/>
                  </a:moveTo>
                  <a:lnTo>
                    <a:pt x="193170" y="1366819"/>
                  </a:lnTo>
                  <a:lnTo>
                    <a:pt x="190626" y="1298478"/>
                  </a:lnTo>
                  <a:lnTo>
                    <a:pt x="188083" y="1230137"/>
                  </a:lnTo>
                  <a:lnTo>
                    <a:pt x="185539" y="1161796"/>
                  </a:lnTo>
                  <a:lnTo>
                    <a:pt x="182995" y="1093455"/>
                  </a:lnTo>
                  <a:lnTo>
                    <a:pt x="180451" y="1025114"/>
                  </a:lnTo>
                  <a:lnTo>
                    <a:pt x="177908" y="956773"/>
                  </a:lnTo>
                  <a:lnTo>
                    <a:pt x="175364" y="888432"/>
                  </a:lnTo>
                  <a:lnTo>
                    <a:pt x="172820" y="820091"/>
                  </a:lnTo>
                  <a:lnTo>
                    <a:pt x="170276" y="751750"/>
                  </a:lnTo>
                  <a:lnTo>
                    <a:pt x="167733" y="683409"/>
                  </a:lnTo>
                  <a:lnTo>
                    <a:pt x="165189" y="615068"/>
                  </a:lnTo>
                  <a:lnTo>
                    <a:pt x="162645" y="546727"/>
                  </a:lnTo>
                  <a:lnTo>
                    <a:pt x="160101" y="478386"/>
                  </a:lnTo>
                  <a:lnTo>
                    <a:pt x="157557" y="410045"/>
                  </a:lnTo>
                  <a:lnTo>
                    <a:pt x="155014" y="341704"/>
                  </a:lnTo>
                  <a:lnTo>
                    <a:pt x="152470" y="273363"/>
                  </a:lnTo>
                  <a:lnTo>
                    <a:pt x="149926" y="205022"/>
                  </a:lnTo>
                  <a:lnTo>
                    <a:pt x="147382" y="136681"/>
                  </a:lnTo>
                  <a:lnTo>
                    <a:pt x="144839" y="68340"/>
                  </a:lnTo>
                  <a:lnTo>
                    <a:pt x="142295" y="0"/>
                  </a:lnTo>
                  <a:lnTo>
                    <a:pt x="71050" y="3965"/>
                  </a:lnTo>
                  <a:lnTo>
                    <a:pt x="0" y="10550"/>
                  </a:lnTo>
                  <a:lnTo>
                    <a:pt x="7563" y="78519"/>
                  </a:lnTo>
                  <a:lnTo>
                    <a:pt x="15126" y="146488"/>
                  </a:lnTo>
                  <a:lnTo>
                    <a:pt x="22689" y="214457"/>
                  </a:lnTo>
                  <a:lnTo>
                    <a:pt x="30252" y="282425"/>
                  </a:lnTo>
                  <a:lnTo>
                    <a:pt x="37815" y="350394"/>
                  </a:lnTo>
                  <a:lnTo>
                    <a:pt x="45378" y="418363"/>
                  </a:lnTo>
                  <a:lnTo>
                    <a:pt x="52941" y="486332"/>
                  </a:lnTo>
                  <a:lnTo>
                    <a:pt x="60504" y="554301"/>
                  </a:lnTo>
                  <a:lnTo>
                    <a:pt x="68067" y="622269"/>
                  </a:lnTo>
                  <a:lnTo>
                    <a:pt x="75630" y="690238"/>
                  </a:lnTo>
                  <a:lnTo>
                    <a:pt x="83193" y="758207"/>
                  </a:lnTo>
                  <a:lnTo>
                    <a:pt x="90756" y="826176"/>
                  </a:lnTo>
                  <a:lnTo>
                    <a:pt x="98319" y="894145"/>
                  </a:lnTo>
                  <a:lnTo>
                    <a:pt x="105882" y="962114"/>
                  </a:lnTo>
                  <a:lnTo>
                    <a:pt x="113445" y="1030082"/>
                  </a:lnTo>
                  <a:lnTo>
                    <a:pt x="121008" y="1098051"/>
                  </a:lnTo>
                  <a:lnTo>
                    <a:pt x="128571" y="1166020"/>
                  </a:lnTo>
                  <a:lnTo>
                    <a:pt x="136134" y="1233989"/>
                  </a:lnTo>
                  <a:lnTo>
                    <a:pt x="143697" y="1301958"/>
                  </a:lnTo>
                  <a:lnTo>
                    <a:pt x="151260" y="1369926"/>
                  </a:lnTo>
                  <a:lnTo>
                    <a:pt x="158823" y="1437895"/>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168368" y="2008024"/>
              <a:ext cx="70873" cy="1436496"/>
            </a:xfrm>
            <a:custGeom>
              <a:avLst/>
              <a:gdLst/>
              <a:ahLst/>
              <a:cxnLst/>
              <a:rect l="0" t="0" r="0" b="0"/>
              <a:pathLst>
                <a:path w="70873" h="1436496">
                  <a:moveTo>
                    <a:pt x="70873" y="1436149"/>
                  </a:moveTo>
                  <a:lnTo>
                    <a:pt x="70704" y="1367761"/>
                  </a:lnTo>
                  <a:lnTo>
                    <a:pt x="70536" y="1299373"/>
                  </a:lnTo>
                  <a:lnTo>
                    <a:pt x="70367" y="1230985"/>
                  </a:lnTo>
                  <a:lnTo>
                    <a:pt x="70198" y="1162597"/>
                  </a:lnTo>
                  <a:lnTo>
                    <a:pt x="70029" y="1094209"/>
                  </a:lnTo>
                  <a:lnTo>
                    <a:pt x="69860" y="1025821"/>
                  </a:lnTo>
                  <a:lnTo>
                    <a:pt x="69691" y="957433"/>
                  </a:lnTo>
                  <a:lnTo>
                    <a:pt x="69522" y="889045"/>
                  </a:lnTo>
                  <a:lnTo>
                    <a:pt x="69353" y="820657"/>
                  </a:lnTo>
                  <a:lnTo>
                    <a:pt x="69184" y="752268"/>
                  </a:lnTo>
                  <a:lnTo>
                    <a:pt x="69015" y="683880"/>
                  </a:lnTo>
                  <a:lnTo>
                    <a:pt x="68846" y="615492"/>
                  </a:lnTo>
                  <a:lnTo>
                    <a:pt x="68677" y="547104"/>
                  </a:lnTo>
                  <a:lnTo>
                    <a:pt x="68508" y="478716"/>
                  </a:lnTo>
                  <a:lnTo>
                    <a:pt x="68339" y="410328"/>
                  </a:lnTo>
                  <a:lnTo>
                    <a:pt x="68170" y="341940"/>
                  </a:lnTo>
                  <a:lnTo>
                    <a:pt x="68001" y="273552"/>
                  </a:lnTo>
                  <a:lnTo>
                    <a:pt x="67832" y="205164"/>
                  </a:lnTo>
                  <a:lnTo>
                    <a:pt x="67663" y="136776"/>
                  </a:lnTo>
                  <a:lnTo>
                    <a:pt x="67494" y="68388"/>
                  </a:lnTo>
                  <a:lnTo>
                    <a:pt x="67325" y="0"/>
                  </a:lnTo>
                  <a:lnTo>
                    <a:pt x="0" y="1335"/>
                  </a:lnTo>
                  <a:lnTo>
                    <a:pt x="2543" y="69676"/>
                  </a:lnTo>
                  <a:lnTo>
                    <a:pt x="5087" y="138017"/>
                  </a:lnTo>
                  <a:lnTo>
                    <a:pt x="7631" y="206358"/>
                  </a:lnTo>
                  <a:lnTo>
                    <a:pt x="10175" y="274699"/>
                  </a:lnTo>
                  <a:lnTo>
                    <a:pt x="12718" y="343040"/>
                  </a:lnTo>
                  <a:lnTo>
                    <a:pt x="15262" y="411381"/>
                  </a:lnTo>
                  <a:lnTo>
                    <a:pt x="17806" y="479722"/>
                  </a:lnTo>
                  <a:lnTo>
                    <a:pt x="20350" y="548063"/>
                  </a:lnTo>
                  <a:lnTo>
                    <a:pt x="22893" y="616404"/>
                  </a:lnTo>
                  <a:lnTo>
                    <a:pt x="25437" y="684745"/>
                  </a:lnTo>
                  <a:lnTo>
                    <a:pt x="27981" y="753086"/>
                  </a:lnTo>
                  <a:lnTo>
                    <a:pt x="30525" y="821427"/>
                  </a:lnTo>
                  <a:lnTo>
                    <a:pt x="33068" y="889768"/>
                  </a:lnTo>
                  <a:lnTo>
                    <a:pt x="35612" y="958109"/>
                  </a:lnTo>
                  <a:lnTo>
                    <a:pt x="38156" y="1026450"/>
                  </a:lnTo>
                  <a:lnTo>
                    <a:pt x="40700" y="1094791"/>
                  </a:lnTo>
                  <a:lnTo>
                    <a:pt x="43244" y="1163132"/>
                  </a:lnTo>
                  <a:lnTo>
                    <a:pt x="45787" y="1231473"/>
                  </a:lnTo>
                  <a:lnTo>
                    <a:pt x="48331" y="1299814"/>
                  </a:lnTo>
                  <a:lnTo>
                    <a:pt x="50875" y="1368155"/>
                  </a:lnTo>
                  <a:lnTo>
                    <a:pt x="53419" y="1436496"/>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3235694" y="2008018"/>
              <a:ext cx="4789" cy="1436155"/>
            </a:xfrm>
            <a:custGeom>
              <a:avLst/>
              <a:gdLst/>
              <a:ahLst/>
              <a:cxnLst/>
              <a:rect l="0" t="0" r="0" b="0"/>
              <a:pathLst>
                <a:path w="4789" h="1436155">
                  <a:moveTo>
                    <a:pt x="4789" y="1436154"/>
                  </a:moveTo>
                  <a:lnTo>
                    <a:pt x="4789" y="1367765"/>
                  </a:lnTo>
                  <a:lnTo>
                    <a:pt x="4789" y="1299377"/>
                  </a:lnTo>
                  <a:lnTo>
                    <a:pt x="4789" y="1230989"/>
                  </a:lnTo>
                  <a:lnTo>
                    <a:pt x="4789" y="1162601"/>
                  </a:lnTo>
                  <a:lnTo>
                    <a:pt x="4789" y="1094212"/>
                  </a:lnTo>
                  <a:lnTo>
                    <a:pt x="4789" y="1025824"/>
                  </a:lnTo>
                  <a:lnTo>
                    <a:pt x="4789" y="957436"/>
                  </a:lnTo>
                  <a:lnTo>
                    <a:pt x="4789" y="889047"/>
                  </a:lnTo>
                  <a:lnTo>
                    <a:pt x="4789" y="820659"/>
                  </a:lnTo>
                  <a:lnTo>
                    <a:pt x="4789" y="752271"/>
                  </a:lnTo>
                  <a:lnTo>
                    <a:pt x="4789" y="683882"/>
                  </a:lnTo>
                  <a:lnTo>
                    <a:pt x="4789" y="615494"/>
                  </a:lnTo>
                  <a:lnTo>
                    <a:pt x="4789" y="547106"/>
                  </a:lnTo>
                  <a:lnTo>
                    <a:pt x="4789" y="478718"/>
                  </a:lnTo>
                  <a:lnTo>
                    <a:pt x="4789" y="410329"/>
                  </a:lnTo>
                  <a:lnTo>
                    <a:pt x="4789" y="341941"/>
                  </a:lnTo>
                  <a:lnTo>
                    <a:pt x="4789" y="273553"/>
                  </a:lnTo>
                  <a:lnTo>
                    <a:pt x="4789" y="205164"/>
                  </a:lnTo>
                  <a:lnTo>
                    <a:pt x="4789" y="136776"/>
                  </a:lnTo>
                  <a:lnTo>
                    <a:pt x="4789" y="68388"/>
                  </a:lnTo>
                  <a:lnTo>
                    <a:pt x="4789" y="0"/>
                  </a:lnTo>
                  <a:lnTo>
                    <a:pt x="0" y="5"/>
                  </a:lnTo>
                  <a:lnTo>
                    <a:pt x="168" y="68394"/>
                  </a:lnTo>
                  <a:lnTo>
                    <a:pt x="337" y="136782"/>
                  </a:lnTo>
                  <a:lnTo>
                    <a:pt x="506" y="205170"/>
                  </a:lnTo>
                  <a:lnTo>
                    <a:pt x="675" y="273558"/>
                  </a:lnTo>
                  <a:lnTo>
                    <a:pt x="844" y="341946"/>
                  </a:lnTo>
                  <a:lnTo>
                    <a:pt x="1013" y="410334"/>
                  </a:lnTo>
                  <a:lnTo>
                    <a:pt x="1182" y="478722"/>
                  </a:lnTo>
                  <a:lnTo>
                    <a:pt x="1351" y="547110"/>
                  </a:lnTo>
                  <a:lnTo>
                    <a:pt x="1520" y="615498"/>
                  </a:lnTo>
                  <a:lnTo>
                    <a:pt x="1689" y="683886"/>
                  </a:lnTo>
                  <a:lnTo>
                    <a:pt x="1858" y="752274"/>
                  </a:lnTo>
                  <a:lnTo>
                    <a:pt x="2027" y="820662"/>
                  </a:lnTo>
                  <a:lnTo>
                    <a:pt x="2196" y="889051"/>
                  </a:lnTo>
                  <a:lnTo>
                    <a:pt x="2365" y="957439"/>
                  </a:lnTo>
                  <a:lnTo>
                    <a:pt x="2534" y="1025827"/>
                  </a:lnTo>
                  <a:lnTo>
                    <a:pt x="2703" y="1094215"/>
                  </a:lnTo>
                  <a:lnTo>
                    <a:pt x="2872" y="1162603"/>
                  </a:lnTo>
                  <a:lnTo>
                    <a:pt x="3041" y="1230991"/>
                  </a:lnTo>
                  <a:lnTo>
                    <a:pt x="3210" y="1299379"/>
                  </a:lnTo>
                  <a:lnTo>
                    <a:pt x="3379" y="1367767"/>
                  </a:lnTo>
                  <a:lnTo>
                    <a:pt x="3548" y="1436155"/>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13" name="tx13"/>
            <p:cNvSpPr/>
            <p:nvPr/>
          </p:nvSpPr>
          <p:spPr>
            <a:xfrm>
              <a:off x="2993397" y="3868593"/>
              <a:ext cx="494174" cy="155832"/>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2.2m</a:t>
              </a:r>
            </a:p>
          </p:txBody>
        </p:sp>
        <p:sp>
          <p:nvSpPr>
            <p:cNvPr id="14" name="tx14"/>
            <p:cNvSpPr/>
            <p:nvPr/>
          </p:nvSpPr>
          <p:spPr>
            <a:xfrm>
              <a:off x="5735994" y="2843375"/>
              <a:ext cx="2865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non vaccinés (% du total non vacciné)</a:t>
              </a:r>
            </a:p>
          </p:txBody>
        </p:sp>
        <p:sp>
          <p:nvSpPr>
            <p:cNvPr id="15" name="rc15"/>
            <p:cNvSpPr/>
            <p:nvPr/>
          </p:nvSpPr>
          <p:spPr>
            <a:xfrm>
              <a:off x="5744994" y="306776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5744994" y="328722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5744994" y="350668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5744994" y="372613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5744994" y="394559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5744994" y="416504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5744994" y="438450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5744994" y="460396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5744994" y="482341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24" name="tx24"/>
            <p:cNvSpPr/>
            <p:nvPr/>
          </p:nvSpPr>
          <p:spPr>
            <a:xfrm>
              <a:off x="6025040" y="3103613"/>
              <a:ext cx="12980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RDC: 1.5 million (70%) </a:t>
              </a:r>
            </a:p>
          </p:txBody>
        </p:sp>
        <p:sp>
          <p:nvSpPr>
            <p:cNvPr id="25" name="tx25"/>
            <p:cNvSpPr/>
            <p:nvPr/>
          </p:nvSpPr>
          <p:spPr>
            <a:xfrm>
              <a:off x="6025040" y="3323069"/>
              <a:ext cx="13605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Tchad: 250,000 (11.4%) </a:t>
              </a:r>
            </a:p>
          </p:txBody>
        </p:sp>
        <p:sp>
          <p:nvSpPr>
            <p:cNvPr id="26" name="tx26"/>
            <p:cNvSpPr/>
            <p:nvPr/>
          </p:nvSpPr>
          <p:spPr>
            <a:xfrm>
              <a:off x="6025040" y="3542525"/>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Cameroun: 161,000 (7.3%) </a:t>
              </a:r>
            </a:p>
          </p:txBody>
        </p:sp>
        <p:sp>
          <p:nvSpPr>
            <p:cNvPr id="27" name="tx27"/>
            <p:cNvSpPr/>
            <p:nvPr/>
          </p:nvSpPr>
          <p:spPr>
            <a:xfrm>
              <a:off x="6025040" y="3761981"/>
              <a:ext cx="225517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République centrafricaine: 128,000 (5.9%) </a:t>
              </a:r>
            </a:p>
          </p:txBody>
        </p:sp>
        <p:sp>
          <p:nvSpPr>
            <p:cNvPr id="28" name="tx28"/>
            <p:cNvSpPr/>
            <p:nvPr/>
          </p:nvSpPr>
          <p:spPr>
            <a:xfrm>
              <a:off x="6025040" y="3981437"/>
              <a:ext cx="1310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Burundi: 50,000 (2.3%) </a:t>
              </a:r>
            </a:p>
          </p:txBody>
        </p:sp>
        <p:sp>
          <p:nvSpPr>
            <p:cNvPr id="29" name="tx29"/>
            <p:cNvSpPr/>
            <p:nvPr/>
          </p:nvSpPr>
          <p:spPr>
            <a:xfrm>
              <a:off x="6025040" y="4200893"/>
              <a:ext cx="125495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Congo: 29,000 (1.3%) </a:t>
              </a:r>
            </a:p>
          </p:txBody>
        </p:sp>
        <p:sp>
          <p:nvSpPr>
            <p:cNvPr id="30" name="tx30"/>
            <p:cNvSpPr/>
            <p:nvPr/>
          </p:nvSpPr>
          <p:spPr>
            <a:xfrm>
              <a:off x="6025040" y="4420349"/>
              <a:ext cx="12611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Gabon: 26,000 (1.2%) </a:t>
              </a:r>
            </a:p>
          </p:txBody>
        </p:sp>
        <p:sp>
          <p:nvSpPr>
            <p:cNvPr id="31" name="tx31"/>
            <p:cNvSpPr/>
            <p:nvPr/>
          </p:nvSpPr>
          <p:spPr>
            <a:xfrm>
              <a:off x="6025040" y="4639805"/>
              <a:ext cx="18421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Guinée équatoriale: 12,000 (&lt;1%) </a:t>
              </a:r>
            </a:p>
          </p:txBody>
        </p:sp>
        <p:sp>
          <p:nvSpPr>
            <p:cNvPr id="32" name="tx32"/>
            <p:cNvSpPr/>
            <p:nvPr/>
          </p:nvSpPr>
          <p:spPr>
            <a:xfrm>
              <a:off x="6025040" y="4859261"/>
              <a:ext cx="19877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Sao Tomé-et-Principe: &lt;1,000 (&lt;1%) </a:t>
              </a:r>
            </a:p>
          </p:txBody>
        </p:sp>
        <p:sp>
          <p:nvSpPr>
            <p:cNvPr id="33" name="tx33"/>
            <p:cNvSpPr/>
            <p:nvPr/>
          </p:nvSpPr>
          <p:spPr>
            <a:xfrm>
              <a:off x="816974" y="1330710"/>
              <a:ext cx="34384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DTP3 non vaccinés (% du total non vacciné)</a:t>
              </a:r>
            </a:p>
          </p:txBody>
        </p:sp>
        <p:sp>
          <p:nvSpPr>
            <p:cNvPr id="34" name="tx34"/>
            <p:cNvSpPr/>
            <p:nvPr/>
          </p:nvSpPr>
          <p:spPr>
            <a:xfrm>
              <a:off x="1365436" y="6422682"/>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5" name="tx35"/>
            <p:cNvSpPr/>
            <p:nvPr/>
          </p:nvSpPr>
          <p:spPr>
            <a:xfrm>
              <a:off x="606691" y="6535743"/>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36" name="tx36"/>
            <p:cNvSpPr/>
            <p:nvPr/>
          </p:nvSpPr>
          <p:spPr>
            <a:xfrm>
              <a:off x="1440198" y="6657753"/>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3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un pays représentait plus de la moitié (70 %) de l’ensemble des enfants non vaccinés ou sous-vaccinés dans Central Africa.
La RDC comptait le plus grand nombre d’enfants n’ayant pas reçu le DTC3 (n = 1,5 million), soit environ 70 % de l’ensemble des enfants non vaccinés ou sous-vaccinés en Central Africa (n = 2,2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3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1 pays regroupait plus de la moitié de l'ensemble des enfants non vaccinés ou insuffisamment vaccinés dans le monde Central Africa, la RDC représentant la part la plus importante.</a:t>
            </a:r>
          </a:p>
        </p:txBody>
      </p:sp>
      <p:grpSp>
        <p:nvGrpSpPr>
          <p:cNvPr id="39" name="Group 38"/>
          <p:cNvGrpSpPr/>
          <p:nvPr/>
        </p:nvGrpSpPr>
        <p:grpSpPr>
          <a:xfrm>
            <a:off x="292608" y="914400"/>
            <a:ext cx="8595360" cy="28575"/>
            <a:chOff x="292608" y="914400"/>
            <a:chExt cx="8595360" cy="28575"/>
          </a:xfrm>
        </p:grpSpPr>
        <p:sp>
          <p:nvSpPr>
            <p:cNvPr id="4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1"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83909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09325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34741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46617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72033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19744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4023190"/>
              <a:ext cx="239888" cy="188819"/>
            </a:xfrm>
            <a:prstGeom prst="rect">
              <a:avLst/>
            </a:prstGeom>
            <a:solidFill>
              <a:srgbClr val="80BD41">
                <a:alpha val="100000"/>
              </a:srgbClr>
            </a:solidFill>
          </p:spPr>
          <p:txBody>
            <a:bodyPr/>
            <a:lstStyle/>
            <a:p>
              <a:endParaRPr/>
            </a:p>
          </p:txBody>
        </p:sp>
        <p:sp>
          <p:nvSpPr>
            <p:cNvPr id="24" name="rc24"/>
            <p:cNvSpPr/>
            <p:nvPr/>
          </p:nvSpPr>
          <p:spPr>
            <a:xfrm>
              <a:off x="1296273" y="3659436"/>
              <a:ext cx="239888" cy="363754"/>
            </a:xfrm>
            <a:prstGeom prst="rect">
              <a:avLst/>
            </a:prstGeom>
            <a:solidFill>
              <a:srgbClr val="E2231A">
                <a:alpha val="100000"/>
              </a:srgbClr>
            </a:solidFill>
          </p:spPr>
          <p:txBody>
            <a:bodyPr/>
            <a:lstStyle/>
            <a:p>
              <a:endParaRPr/>
            </a:p>
          </p:txBody>
        </p:sp>
        <p:sp>
          <p:nvSpPr>
            <p:cNvPr id="25" name="rc25"/>
            <p:cNvSpPr/>
            <p:nvPr/>
          </p:nvSpPr>
          <p:spPr>
            <a:xfrm>
              <a:off x="1562816" y="3990893"/>
              <a:ext cx="239888" cy="221116"/>
            </a:xfrm>
            <a:prstGeom prst="rect">
              <a:avLst/>
            </a:prstGeom>
            <a:solidFill>
              <a:srgbClr val="80BD41">
                <a:alpha val="100000"/>
              </a:srgbClr>
            </a:solidFill>
          </p:spPr>
          <p:txBody>
            <a:bodyPr/>
            <a:lstStyle/>
            <a:p>
              <a:endParaRPr/>
            </a:p>
          </p:txBody>
        </p:sp>
        <p:sp>
          <p:nvSpPr>
            <p:cNvPr id="26" name="rc26"/>
            <p:cNvSpPr/>
            <p:nvPr/>
          </p:nvSpPr>
          <p:spPr>
            <a:xfrm>
              <a:off x="1562816" y="3644328"/>
              <a:ext cx="239888" cy="346565"/>
            </a:xfrm>
            <a:prstGeom prst="rect">
              <a:avLst/>
            </a:prstGeom>
            <a:solidFill>
              <a:srgbClr val="E2231A">
                <a:alpha val="100000"/>
              </a:srgbClr>
            </a:solidFill>
          </p:spPr>
          <p:txBody>
            <a:bodyPr/>
            <a:lstStyle/>
            <a:p>
              <a:endParaRPr/>
            </a:p>
          </p:txBody>
        </p:sp>
        <p:sp>
          <p:nvSpPr>
            <p:cNvPr id="27" name="rc27"/>
            <p:cNvSpPr/>
            <p:nvPr/>
          </p:nvSpPr>
          <p:spPr>
            <a:xfrm>
              <a:off x="1829360" y="3957155"/>
              <a:ext cx="239888" cy="254854"/>
            </a:xfrm>
            <a:prstGeom prst="rect">
              <a:avLst/>
            </a:prstGeom>
            <a:solidFill>
              <a:srgbClr val="80BD41">
                <a:alpha val="100000"/>
              </a:srgbClr>
            </a:solidFill>
          </p:spPr>
          <p:txBody>
            <a:bodyPr/>
            <a:lstStyle/>
            <a:p>
              <a:endParaRPr/>
            </a:p>
          </p:txBody>
        </p:sp>
        <p:sp>
          <p:nvSpPr>
            <p:cNvPr id="28" name="rc28"/>
            <p:cNvSpPr/>
            <p:nvPr/>
          </p:nvSpPr>
          <p:spPr>
            <a:xfrm>
              <a:off x="1829360" y="3629530"/>
              <a:ext cx="239888" cy="327624"/>
            </a:xfrm>
            <a:prstGeom prst="rect">
              <a:avLst/>
            </a:prstGeom>
            <a:solidFill>
              <a:srgbClr val="E2231A">
                <a:alpha val="100000"/>
              </a:srgbClr>
            </a:solidFill>
          </p:spPr>
          <p:txBody>
            <a:bodyPr/>
            <a:lstStyle/>
            <a:p>
              <a:endParaRPr/>
            </a:p>
          </p:txBody>
        </p:sp>
        <p:sp>
          <p:nvSpPr>
            <p:cNvPr id="29" name="rc29"/>
            <p:cNvSpPr/>
            <p:nvPr/>
          </p:nvSpPr>
          <p:spPr>
            <a:xfrm>
              <a:off x="2095903" y="3915409"/>
              <a:ext cx="239888" cy="296600"/>
            </a:xfrm>
            <a:prstGeom prst="rect">
              <a:avLst/>
            </a:prstGeom>
            <a:solidFill>
              <a:srgbClr val="80BD41">
                <a:alpha val="100000"/>
              </a:srgbClr>
            </a:solidFill>
          </p:spPr>
          <p:txBody>
            <a:bodyPr/>
            <a:lstStyle/>
            <a:p>
              <a:endParaRPr/>
            </a:p>
          </p:txBody>
        </p:sp>
        <p:sp>
          <p:nvSpPr>
            <p:cNvPr id="30" name="rc30"/>
            <p:cNvSpPr/>
            <p:nvPr/>
          </p:nvSpPr>
          <p:spPr>
            <a:xfrm>
              <a:off x="2095903" y="3613583"/>
              <a:ext cx="239888" cy="301826"/>
            </a:xfrm>
            <a:prstGeom prst="rect">
              <a:avLst/>
            </a:prstGeom>
            <a:solidFill>
              <a:srgbClr val="E2231A">
                <a:alpha val="100000"/>
              </a:srgbClr>
            </a:solidFill>
          </p:spPr>
          <p:txBody>
            <a:bodyPr/>
            <a:lstStyle/>
            <a:p>
              <a:endParaRPr/>
            </a:p>
          </p:txBody>
        </p:sp>
        <p:sp>
          <p:nvSpPr>
            <p:cNvPr id="31" name="rc31"/>
            <p:cNvSpPr/>
            <p:nvPr/>
          </p:nvSpPr>
          <p:spPr>
            <a:xfrm>
              <a:off x="2362446" y="3871488"/>
              <a:ext cx="239888" cy="340520"/>
            </a:xfrm>
            <a:prstGeom prst="rect">
              <a:avLst/>
            </a:prstGeom>
            <a:solidFill>
              <a:srgbClr val="80BD41">
                <a:alpha val="100000"/>
              </a:srgbClr>
            </a:solidFill>
          </p:spPr>
          <p:txBody>
            <a:bodyPr/>
            <a:lstStyle/>
            <a:p>
              <a:endParaRPr/>
            </a:p>
          </p:txBody>
        </p:sp>
        <p:sp>
          <p:nvSpPr>
            <p:cNvPr id="32" name="rc32"/>
            <p:cNvSpPr/>
            <p:nvPr/>
          </p:nvSpPr>
          <p:spPr>
            <a:xfrm>
              <a:off x="2362446" y="3594961"/>
              <a:ext cx="239888" cy="276526"/>
            </a:xfrm>
            <a:prstGeom prst="rect">
              <a:avLst/>
            </a:prstGeom>
            <a:solidFill>
              <a:srgbClr val="E2231A">
                <a:alpha val="100000"/>
              </a:srgbClr>
            </a:solidFill>
          </p:spPr>
          <p:txBody>
            <a:bodyPr/>
            <a:lstStyle/>
            <a:p>
              <a:endParaRPr/>
            </a:p>
          </p:txBody>
        </p:sp>
        <p:sp>
          <p:nvSpPr>
            <p:cNvPr id="33" name="rc33"/>
            <p:cNvSpPr/>
            <p:nvPr/>
          </p:nvSpPr>
          <p:spPr>
            <a:xfrm>
              <a:off x="2628989" y="3829267"/>
              <a:ext cx="239888" cy="382742"/>
            </a:xfrm>
            <a:prstGeom prst="rect">
              <a:avLst/>
            </a:prstGeom>
            <a:solidFill>
              <a:srgbClr val="80BD41">
                <a:alpha val="100000"/>
              </a:srgbClr>
            </a:solidFill>
          </p:spPr>
          <p:txBody>
            <a:bodyPr/>
            <a:lstStyle/>
            <a:p>
              <a:endParaRPr/>
            </a:p>
          </p:txBody>
        </p:sp>
        <p:sp>
          <p:nvSpPr>
            <p:cNvPr id="34" name="rc34"/>
            <p:cNvSpPr/>
            <p:nvPr/>
          </p:nvSpPr>
          <p:spPr>
            <a:xfrm>
              <a:off x="2628989" y="3573080"/>
              <a:ext cx="239888" cy="256187"/>
            </a:xfrm>
            <a:prstGeom prst="rect">
              <a:avLst/>
            </a:prstGeom>
            <a:solidFill>
              <a:srgbClr val="E2231A">
                <a:alpha val="100000"/>
              </a:srgbClr>
            </a:solidFill>
          </p:spPr>
          <p:txBody>
            <a:bodyPr/>
            <a:lstStyle/>
            <a:p>
              <a:endParaRPr/>
            </a:p>
          </p:txBody>
        </p:sp>
        <p:sp>
          <p:nvSpPr>
            <p:cNvPr id="35" name="rc35"/>
            <p:cNvSpPr/>
            <p:nvPr/>
          </p:nvSpPr>
          <p:spPr>
            <a:xfrm>
              <a:off x="2895532" y="3790066"/>
              <a:ext cx="239888" cy="421943"/>
            </a:xfrm>
            <a:prstGeom prst="rect">
              <a:avLst/>
            </a:prstGeom>
            <a:solidFill>
              <a:srgbClr val="80BD41">
                <a:alpha val="100000"/>
              </a:srgbClr>
            </a:solidFill>
          </p:spPr>
          <p:txBody>
            <a:bodyPr/>
            <a:lstStyle/>
            <a:p>
              <a:endParaRPr/>
            </a:p>
          </p:txBody>
        </p:sp>
        <p:sp>
          <p:nvSpPr>
            <p:cNvPr id="36" name="rc36"/>
            <p:cNvSpPr/>
            <p:nvPr/>
          </p:nvSpPr>
          <p:spPr>
            <a:xfrm>
              <a:off x="2895532" y="3550181"/>
              <a:ext cx="239888" cy="239885"/>
            </a:xfrm>
            <a:prstGeom prst="rect">
              <a:avLst/>
            </a:prstGeom>
            <a:solidFill>
              <a:srgbClr val="E2231A">
                <a:alpha val="100000"/>
              </a:srgbClr>
            </a:solidFill>
          </p:spPr>
          <p:txBody>
            <a:bodyPr/>
            <a:lstStyle/>
            <a:p>
              <a:endParaRPr/>
            </a:p>
          </p:txBody>
        </p:sp>
        <p:sp>
          <p:nvSpPr>
            <p:cNvPr id="37" name="rc37"/>
            <p:cNvSpPr/>
            <p:nvPr/>
          </p:nvSpPr>
          <p:spPr>
            <a:xfrm>
              <a:off x="3162075" y="3780616"/>
              <a:ext cx="239888" cy="431393"/>
            </a:xfrm>
            <a:prstGeom prst="rect">
              <a:avLst/>
            </a:prstGeom>
            <a:solidFill>
              <a:srgbClr val="80BD41">
                <a:alpha val="100000"/>
              </a:srgbClr>
            </a:solidFill>
          </p:spPr>
          <p:txBody>
            <a:bodyPr/>
            <a:lstStyle/>
            <a:p>
              <a:endParaRPr/>
            </a:p>
          </p:txBody>
        </p:sp>
        <p:sp>
          <p:nvSpPr>
            <p:cNvPr id="38" name="rc38"/>
            <p:cNvSpPr/>
            <p:nvPr/>
          </p:nvSpPr>
          <p:spPr>
            <a:xfrm>
              <a:off x="3162075" y="3529326"/>
              <a:ext cx="239888" cy="251289"/>
            </a:xfrm>
            <a:prstGeom prst="rect">
              <a:avLst/>
            </a:prstGeom>
            <a:solidFill>
              <a:srgbClr val="E2231A">
                <a:alpha val="100000"/>
              </a:srgbClr>
            </a:solidFill>
          </p:spPr>
          <p:txBody>
            <a:bodyPr/>
            <a:lstStyle/>
            <a:p>
              <a:endParaRPr/>
            </a:p>
          </p:txBody>
        </p:sp>
        <p:sp>
          <p:nvSpPr>
            <p:cNvPr id="39" name="rc39"/>
            <p:cNvSpPr/>
            <p:nvPr/>
          </p:nvSpPr>
          <p:spPr>
            <a:xfrm>
              <a:off x="3428618" y="3763186"/>
              <a:ext cx="239888" cy="448823"/>
            </a:xfrm>
            <a:prstGeom prst="rect">
              <a:avLst/>
            </a:prstGeom>
            <a:solidFill>
              <a:srgbClr val="80BD41">
                <a:alpha val="100000"/>
              </a:srgbClr>
            </a:solidFill>
          </p:spPr>
          <p:txBody>
            <a:bodyPr/>
            <a:lstStyle/>
            <a:p>
              <a:endParaRPr/>
            </a:p>
          </p:txBody>
        </p:sp>
        <p:sp>
          <p:nvSpPr>
            <p:cNvPr id="40" name="rc40"/>
            <p:cNvSpPr/>
            <p:nvPr/>
          </p:nvSpPr>
          <p:spPr>
            <a:xfrm>
              <a:off x="3428618" y="3507354"/>
              <a:ext cx="239888" cy="255831"/>
            </a:xfrm>
            <a:prstGeom prst="rect">
              <a:avLst/>
            </a:prstGeom>
            <a:solidFill>
              <a:srgbClr val="E2231A">
                <a:alpha val="100000"/>
              </a:srgbClr>
            </a:solidFill>
          </p:spPr>
          <p:txBody>
            <a:bodyPr/>
            <a:lstStyle/>
            <a:p>
              <a:endParaRPr/>
            </a:p>
          </p:txBody>
        </p:sp>
        <p:sp>
          <p:nvSpPr>
            <p:cNvPr id="41" name="rc41"/>
            <p:cNvSpPr/>
            <p:nvPr/>
          </p:nvSpPr>
          <p:spPr>
            <a:xfrm>
              <a:off x="3695161" y="3743177"/>
              <a:ext cx="239888" cy="468831"/>
            </a:xfrm>
            <a:prstGeom prst="rect">
              <a:avLst/>
            </a:prstGeom>
            <a:solidFill>
              <a:srgbClr val="80BD41">
                <a:alpha val="100000"/>
              </a:srgbClr>
            </a:solidFill>
          </p:spPr>
          <p:txBody>
            <a:bodyPr/>
            <a:lstStyle/>
            <a:p>
              <a:endParaRPr/>
            </a:p>
          </p:txBody>
        </p:sp>
        <p:sp>
          <p:nvSpPr>
            <p:cNvPr id="42" name="rc42"/>
            <p:cNvSpPr/>
            <p:nvPr/>
          </p:nvSpPr>
          <p:spPr>
            <a:xfrm>
              <a:off x="3695161" y="3487030"/>
              <a:ext cx="239888" cy="256147"/>
            </a:xfrm>
            <a:prstGeom prst="rect">
              <a:avLst/>
            </a:prstGeom>
            <a:solidFill>
              <a:srgbClr val="E2231A">
                <a:alpha val="100000"/>
              </a:srgbClr>
            </a:solidFill>
          </p:spPr>
          <p:txBody>
            <a:bodyPr/>
            <a:lstStyle/>
            <a:p>
              <a:endParaRPr/>
            </a:p>
          </p:txBody>
        </p:sp>
        <p:sp>
          <p:nvSpPr>
            <p:cNvPr id="43" name="rc43"/>
            <p:cNvSpPr/>
            <p:nvPr/>
          </p:nvSpPr>
          <p:spPr>
            <a:xfrm>
              <a:off x="3961705" y="3705312"/>
              <a:ext cx="239888" cy="506696"/>
            </a:xfrm>
            <a:prstGeom prst="rect">
              <a:avLst/>
            </a:prstGeom>
            <a:solidFill>
              <a:srgbClr val="80BD41">
                <a:alpha val="100000"/>
              </a:srgbClr>
            </a:solidFill>
          </p:spPr>
          <p:txBody>
            <a:bodyPr/>
            <a:lstStyle/>
            <a:p>
              <a:endParaRPr/>
            </a:p>
          </p:txBody>
        </p:sp>
        <p:sp>
          <p:nvSpPr>
            <p:cNvPr id="44" name="rc44"/>
            <p:cNvSpPr/>
            <p:nvPr/>
          </p:nvSpPr>
          <p:spPr>
            <a:xfrm>
              <a:off x="3961705" y="3460884"/>
              <a:ext cx="239888" cy="244427"/>
            </a:xfrm>
            <a:prstGeom prst="rect">
              <a:avLst/>
            </a:prstGeom>
            <a:solidFill>
              <a:srgbClr val="E2231A">
                <a:alpha val="100000"/>
              </a:srgbClr>
            </a:solidFill>
          </p:spPr>
          <p:txBody>
            <a:bodyPr/>
            <a:lstStyle/>
            <a:p>
              <a:endParaRPr/>
            </a:p>
          </p:txBody>
        </p:sp>
        <p:sp>
          <p:nvSpPr>
            <p:cNvPr id="45" name="rc45"/>
            <p:cNvSpPr/>
            <p:nvPr/>
          </p:nvSpPr>
          <p:spPr>
            <a:xfrm>
              <a:off x="4228248" y="3684836"/>
              <a:ext cx="239888" cy="527173"/>
            </a:xfrm>
            <a:prstGeom prst="rect">
              <a:avLst/>
            </a:prstGeom>
            <a:solidFill>
              <a:srgbClr val="80BD41">
                <a:alpha val="100000"/>
              </a:srgbClr>
            </a:solidFill>
          </p:spPr>
          <p:txBody>
            <a:bodyPr/>
            <a:lstStyle/>
            <a:p>
              <a:endParaRPr/>
            </a:p>
          </p:txBody>
        </p:sp>
        <p:sp>
          <p:nvSpPr>
            <p:cNvPr id="46" name="rc46"/>
            <p:cNvSpPr/>
            <p:nvPr/>
          </p:nvSpPr>
          <p:spPr>
            <a:xfrm>
              <a:off x="4228248" y="3438875"/>
              <a:ext cx="239888" cy="245960"/>
            </a:xfrm>
            <a:prstGeom prst="rect">
              <a:avLst/>
            </a:prstGeom>
            <a:solidFill>
              <a:srgbClr val="E2231A">
                <a:alpha val="100000"/>
              </a:srgbClr>
            </a:solidFill>
          </p:spPr>
          <p:txBody>
            <a:bodyPr/>
            <a:lstStyle/>
            <a:p>
              <a:endParaRPr/>
            </a:p>
          </p:txBody>
        </p:sp>
        <p:sp>
          <p:nvSpPr>
            <p:cNvPr id="47" name="rc47"/>
            <p:cNvSpPr/>
            <p:nvPr/>
          </p:nvSpPr>
          <p:spPr>
            <a:xfrm>
              <a:off x="4494791" y="3652419"/>
              <a:ext cx="239888" cy="559590"/>
            </a:xfrm>
            <a:prstGeom prst="rect">
              <a:avLst/>
            </a:prstGeom>
            <a:solidFill>
              <a:srgbClr val="80BD41">
                <a:alpha val="100000"/>
              </a:srgbClr>
            </a:solidFill>
          </p:spPr>
          <p:txBody>
            <a:bodyPr/>
            <a:lstStyle/>
            <a:p>
              <a:endParaRPr/>
            </a:p>
          </p:txBody>
        </p:sp>
        <p:sp>
          <p:nvSpPr>
            <p:cNvPr id="48" name="rc48"/>
            <p:cNvSpPr/>
            <p:nvPr/>
          </p:nvSpPr>
          <p:spPr>
            <a:xfrm>
              <a:off x="4494791" y="3417788"/>
              <a:ext cx="239888" cy="234630"/>
            </a:xfrm>
            <a:prstGeom prst="rect">
              <a:avLst/>
            </a:prstGeom>
            <a:solidFill>
              <a:srgbClr val="E2231A">
                <a:alpha val="100000"/>
              </a:srgbClr>
            </a:solidFill>
          </p:spPr>
          <p:txBody>
            <a:bodyPr/>
            <a:lstStyle/>
            <a:p>
              <a:endParaRPr/>
            </a:p>
          </p:txBody>
        </p:sp>
        <p:sp>
          <p:nvSpPr>
            <p:cNvPr id="49" name="rc49"/>
            <p:cNvSpPr/>
            <p:nvPr/>
          </p:nvSpPr>
          <p:spPr>
            <a:xfrm>
              <a:off x="4761334" y="3656439"/>
              <a:ext cx="239888" cy="555570"/>
            </a:xfrm>
            <a:prstGeom prst="rect">
              <a:avLst/>
            </a:prstGeom>
            <a:solidFill>
              <a:srgbClr val="80BD41">
                <a:alpha val="100000"/>
              </a:srgbClr>
            </a:solidFill>
          </p:spPr>
          <p:txBody>
            <a:bodyPr/>
            <a:lstStyle/>
            <a:p>
              <a:endParaRPr/>
            </a:p>
          </p:txBody>
        </p:sp>
        <p:sp>
          <p:nvSpPr>
            <p:cNvPr id="50" name="rc50"/>
            <p:cNvSpPr/>
            <p:nvPr/>
          </p:nvSpPr>
          <p:spPr>
            <a:xfrm>
              <a:off x="4761334" y="3399386"/>
              <a:ext cx="239888" cy="257053"/>
            </a:xfrm>
            <a:prstGeom prst="rect">
              <a:avLst/>
            </a:prstGeom>
            <a:solidFill>
              <a:srgbClr val="E2231A">
                <a:alpha val="100000"/>
              </a:srgbClr>
            </a:solidFill>
          </p:spPr>
          <p:txBody>
            <a:bodyPr/>
            <a:lstStyle/>
            <a:p>
              <a:endParaRPr/>
            </a:p>
          </p:txBody>
        </p:sp>
        <p:sp>
          <p:nvSpPr>
            <p:cNvPr id="51" name="rc51"/>
            <p:cNvSpPr/>
            <p:nvPr/>
          </p:nvSpPr>
          <p:spPr>
            <a:xfrm>
              <a:off x="5027877" y="3646126"/>
              <a:ext cx="239888" cy="565883"/>
            </a:xfrm>
            <a:prstGeom prst="rect">
              <a:avLst/>
            </a:prstGeom>
            <a:solidFill>
              <a:srgbClr val="80BD41">
                <a:alpha val="100000"/>
              </a:srgbClr>
            </a:solidFill>
          </p:spPr>
          <p:txBody>
            <a:bodyPr/>
            <a:lstStyle/>
            <a:p>
              <a:endParaRPr/>
            </a:p>
          </p:txBody>
        </p:sp>
        <p:sp>
          <p:nvSpPr>
            <p:cNvPr id="52" name="rc52"/>
            <p:cNvSpPr/>
            <p:nvPr/>
          </p:nvSpPr>
          <p:spPr>
            <a:xfrm>
              <a:off x="5027877" y="3379446"/>
              <a:ext cx="239888" cy="266679"/>
            </a:xfrm>
            <a:prstGeom prst="rect">
              <a:avLst/>
            </a:prstGeom>
            <a:solidFill>
              <a:srgbClr val="E2231A">
                <a:alpha val="100000"/>
              </a:srgbClr>
            </a:solidFill>
          </p:spPr>
          <p:txBody>
            <a:bodyPr/>
            <a:lstStyle/>
            <a:p>
              <a:endParaRPr/>
            </a:p>
          </p:txBody>
        </p:sp>
        <p:sp>
          <p:nvSpPr>
            <p:cNvPr id="53" name="rc53"/>
            <p:cNvSpPr/>
            <p:nvPr/>
          </p:nvSpPr>
          <p:spPr>
            <a:xfrm>
              <a:off x="5294420" y="3651460"/>
              <a:ext cx="239888" cy="560548"/>
            </a:xfrm>
            <a:prstGeom prst="rect">
              <a:avLst/>
            </a:prstGeom>
            <a:solidFill>
              <a:srgbClr val="80BD41">
                <a:alpha val="100000"/>
              </a:srgbClr>
            </a:solidFill>
          </p:spPr>
          <p:txBody>
            <a:bodyPr/>
            <a:lstStyle/>
            <a:p>
              <a:endParaRPr/>
            </a:p>
          </p:txBody>
        </p:sp>
        <p:sp>
          <p:nvSpPr>
            <p:cNvPr id="54" name="rc54"/>
            <p:cNvSpPr/>
            <p:nvPr/>
          </p:nvSpPr>
          <p:spPr>
            <a:xfrm>
              <a:off x="5294420" y="3358683"/>
              <a:ext cx="239888" cy="292777"/>
            </a:xfrm>
            <a:prstGeom prst="rect">
              <a:avLst/>
            </a:prstGeom>
            <a:solidFill>
              <a:srgbClr val="E2231A">
                <a:alpha val="100000"/>
              </a:srgbClr>
            </a:solidFill>
          </p:spPr>
          <p:txBody>
            <a:bodyPr/>
            <a:lstStyle/>
            <a:p>
              <a:endParaRPr/>
            </a:p>
          </p:txBody>
        </p:sp>
        <p:sp>
          <p:nvSpPr>
            <p:cNvPr id="55" name="rc55"/>
            <p:cNvSpPr/>
            <p:nvPr/>
          </p:nvSpPr>
          <p:spPr>
            <a:xfrm>
              <a:off x="5560963" y="3661950"/>
              <a:ext cx="239888" cy="550059"/>
            </a:xfrm>
            <a:prstGeom prst="rect">
              <a:avLst/>
            </a:prstGeom>
            <a:solidFill>
              <a:srgbClr val="80BD41">
                <a:alpha val="100000"/>
              </a:srgbClr>
            </a:solidFill>
          </p:spPr>
          <p:txBody>
            <a:bodyPr/>
            <a:lstStyle/>
            <a:p>
              <a:endParaRPr/>
            </a:p>
          </p:txBody>
        </p:sp>
        <p:sp>
          <p:nvSpPr>
            <p:cNvPr id="56" name="rc56"/>
            <p:cNvSpPr/>
            <p:nvPr/>
          </p:nvSpPr>
          <p:spPr>
            <a:xfrm>
              <a:off x="5560963" y="3340701"/>
              <a:ext cx="239888" cy="321248"/>
            </a:xfrm>
            <a:prstGeom prst="rect">
              <a:avLst/>
            </a:prstGeom>
            <a:solidFill>
              <a:srgbClr val="E2231A">
                <a:alpha val="100000"/>
              </a:srgbClr>
            </a:solidFill>
          </p:spPr>
          <p:txBody>
            <a:bodyPr/>
            <a:lstStyle/>
            <a:p>
              <a:endParaRPr/>
            </a:p>
          </p:txBody>
        </p:sp>
        <p:sp>
          <p:nvSpPr>
            <p:cNvPr id="57" name="rc57"/>
            <p:cNvSpPr/>
            <p:nvPr/>
          </p:nvSpPr>
          <p:spPr>
            <a:xfrm>
              <a:off x="5827506" y="3644403"/>
              <a:ext cx="239888" cy="567606"/>
            </a:xfrm>
            <a:prstGeom prst="rect">
              <a:avLst/>
            </a:prstGeom>
            <a:solidFill>
              <a:srgbClr val="80BD41">
                <a:alpha val="100000"/>
              </a:srgbClr>
            </a:solidFill>
          </p:spPr>
          <p:txBody>
            <a:bodyPr/>
            <a:lstStyle/>
            <a:p>
              <a:endParaRPr/>
            </a:p>
          </p:txBody>
        </p:sp>
        <p:sp>
          <p:nvSpPr>
            <p:cNvPr id="58" name="rc58"/>
            <p:cNvSpPr/>
            <p:nvPr/>
          </p:nvSpPr>
          <p:spPr>
            <a:xfrm>
              <a:off x="5827506" y="3314785"/>
              <a:ext cx="239888" cy="329617"/>
            </a:xfrm>
            <a:prstGeom prst="rect">
              <a:avLst/>
            </a:prstGeom>
            <a:solidFill>
              <a:srgbClr val="E2231A">
                <a:alpha val="100000"/>
              </a:srgbClr>
            </a:solidFill>
          </p:spPr>
          <p:txBody>
            <a:bodyPr/>
            <a:lstStyle/>
            <a:p>
              <a:endParaRPr/>
            </a:p>
          </p:txBody>
        </p:sp>
        <p:sp>
          <p:nvSpPr>
            <p:cNvPr id="59" name="rc59"/>
            <p:cNvSpPr/>
            <p:nvPr/>
          </p:nvSpPr>
          <p:spPr>
            <a:xfrm>
              <a:off x="6094049" y="3640868"/>
              <a:ext cx="239888" cy="571140"/>
            </a:xfrm>
            <a:prstGeom prst="rect">
              <a:avLst/>
            </a:prstGeom>
            <a:solidFill>
              <a:srgbClr val="80BD41">
                <a:alpha val="100000"/>
              </a:srgbClr>
            </a:solidFill>
          </p:spPr>
          <p:txBody>
            <a:bodyPr/>
            <a:lstStyle/>
            <a:p>
              <a:endParaRPr/>
            </a:p>
          </p:txBody>
        </p:sp>
        <p:sp>
          <p:nvSpPr>
            <p:cNvPr id="60" name="rc60"/>
            <p:cNvSpPr/>
            <p:nvPr/>
          </p:nvSpPr>
          <p:spPr>
            <a:xfrm>
              <a:off x="6094049" y="3292327"/>
              <a:ext cx="239888" cy="348541"/>
            </a:xfrm>
            <a:prstGeom prst="rect">
              <a:avLst/>
            </a:prstGeom>
            <a:solidFill>
              <a:srgbClr val="E2231A">
                <a:alpha val="100000"/>
              </a:srgbClr>
            </a:solidFill>
          </p:spPr>
          <p:txBody>
            <a:bodyPr/>
            <a:lstStyle/>
            <a:p>
              <a:endParaRPr/>
            </a:p>
          </p:txBody>
        </p:sp>
        <p:sp>
          <p:nvSpPr>
            <p:cNvPr id="61" name="rc61"/>
            <p:cNvSpPr/>
            <p:nvPr/>
          </p:nvSpPr>
          <p:spPr>
            <a:xfrm>
              <a:off x="6360593" y="3622472"/>
              <a:ext cx="239888" cy="589537"/>
            </a:xfrm>
            <a:prstGeom prst="rect">
              <a:avLst/>
            </a:prstGeom>
            <a:solidFill>
              <a:srgbClr val="80BD41">
                <a:alpha val="100000"/>
              </a:srgbClr>
            </a:solidFill>
          </p:spPr>
          <p:txBody>
            <a:bodyPr/>
            <a:lstStyle/>
            <a:p>
              <a:endParaRPr/>
            </a:p>
          </p:txBody>
        </p:sp>
        <p:sp>
          <p:nvSpPr>
            <p:cNvPr id="62" name="rc62"/>
            <p:cNvSpPr/>
            <p:nvPr/>
          </p:nvSpPr>
          <p:spPr>
            <a:xfrm>
              <a:off x="6360593" y="3273108"/>
              <a:ext cx="239888" cy="349363"/>
            </a:xfrm>
            <a:prstGeom prst="rect">
              <a:avLst/>
            </a:prstGeom>
            <a:solidFill>
              <a:srgbClr val="E2231A">
                <a:alpha val="100000"/>
              </a:srgbClr>
            </a:solidFill>
          </p:spPr>
          <p:txBody>
            <a:bodyPr/>
            <a:lstStyle/>
            <a:p>
              <a:endParaRPr/>
            </a:p>
          </p:txBody>
        </p:sp>
        <p:sp>
          <p:nvSpPr>
            <p:cNvPr id="63" name="rc63"/>
            <p:cNvSpPr/>
            <p:nvPr/>
          </p:nvSpPr>
          <p:spPr>
            <a:xfrm>
              <a:off x="6627136" y="3623395"/>
              <a:ext cx="239888" cy="588614"/>
            </a:xfrm>
            <a:prstGeom prst="rect">
              <a:avLst/>
            </a:prstGeom>
            <a:solidFill>
              <a:srgbClr val="80BD41">
                <a:alpha val="100000"/>
              </a:srgbClr>
            </a:solidFill>
          </p:spPr>
          <p:txBody>
            <a:bodyPr/>
            <a:lstStyle/>
            <a:p>
              <a:endParaRPr/>
            </a:p>
          </p:txBody>
        </p:sp>
        <p:sp>
          <p:nvSpPr>
            <p:cNvPr id="64" name="rc64"/>
            <p:cNvSpPr/>
            <p:nvPr/>
          </p:nvSpPr>
          <p:spPr>
            <a:xfrm>
              <a:off x="6627136" y="3252846"/>
              <a:ext cx="239888" cy="370548"/>
            </a:xfrm>
            <a:prstGeom prst="rect">
              <a:avLst/>
            </a:prstGeom>
            <a:solidFill>
              <a:srgbClr val="E2231A">
                <a:alpha val="100000"/>
              </a:srgbClr>
            </a:solidFill>
          </p:spPr>
          <p:txBody>
            <a:bodyPr/>
            <a:lstStyle/>
            <a:p>
              <a:endParaRPr/>
            </a:p>
          </p:txBody>
        </p:sp>
        <p:sp>
          <p:nvSpPr>
            <p:cNvPr id="65" name="rc65"/>
            <p:cNvSpPr/>
            <p:nvPr/>
          </p:nvSpPr>
          <p:spPr>
            <a:xfrm>
              <a:off x="6893679" y="3640349"/>
              <a:ext cx="239888" cy="571660"/>
            </a:xfrm>
            <a:prstGeom prst="rect">
              <a:avLst/>
            </a:prstGeom>
            <a:solidFill>
              <a:srgbClr val="80BD41">
                <a:alpha val="100000"/>
              </a:srgbClr>
            </a:solidFill>
          </p:spPr>
          <p:txBody>
            <a:bodyPr/>
            <a:lstStyle/>
            <a:p>
              <a:endParaRPr/>
            </a:p>
          </p:txBody>
        </p:sp>
        <p:sp>
          <p:nvSpPr>
            <p:cNvPr id="66" name="rc66"/>
            <p:cNvSpPr/>
            <p:nvPr/>
          </p:nvSpPr>
          <p:spPr>
            <a:xfrm>
              <a:off x="6893679" y="3231447"/>
              <a:ext cx="239888" cy="408902"/>
            </a:xfrm>
            <a:prstGeom prst="rect">
              <a:avLst/>
            </a:prstGeom>
            <a:solidFill>
              <a:srgbClr val="E2231A">
                <a:alpha val="100000"/>
              </a:srgbClr>
            </a:solidFill>
          </p:spPr>
          <p:txBody>
            <a:bodyPr/>
            <a:lstStyle/>
            <a:p>
              <a:endParaRPr/>
            </a:p>
          </p:txBody>
        </p:sp>
        <p:sp>
          <p:nvSpPr>
            <p:cNvPr id="67" name="rc67"/>
            <p:cNvSpPr/>
            <p:nvPr/>
          </p:nvSpPr>
          <p:spPr>
            <a:xfrm>
              <a:off x="7160222" y="3620478"/>
              <a:ext cx="239888" cy="591531"/>
            </a:xfrm>
            <a:prstGeom prst="rect">
              <a:avLst/>
            </a:prstGeom>
            <a:solidFill>
              <a:srgbClr val="80BD41">
                <a:alpha val="100000"/>
              </a:srgbClr>
            </a:solidFill>
          </p:spPr>
          <p:txBody>
            <a:bodyPr/>
            <a:lstStyle/>
            <a:p>
              <a:endParaRPr/>
            </a:p>
          </p:txBody>
        </p:sp>
        <p:sp>
          <p:nvSpPr>
            <p:cNvPr id="68" name="rc68"/>
            <p:cNvSpPr/>
            <p:nvPr/>
          </p:nvSpPr>
          <p:spPr>
            <a:xfrm>
              <a:off x="7160222" y="3211405"/>
              <a:ext cx="239888" cy="409073"/>
            </a:xfrm>
            <a:prstGeom prst="rect">
              <a:avLst/>
            </a:prstGeom>
            <a:solidFill>
              <a:srgbClr val="E2231A">
                <a:alpha val="100000"/>
              </a:srgbClr>
            </a:solidFill>
          </p:spPr>
          <p:txBody>
            <a:bodyPr/>
            <a:lstStyle/>
            <a:p>
              <a:endParaRPr/>
            </a:p>
          </p:txBody>
        </p:sp>
        <p:sp>
          <p:nvSpPr>
            <p:cNvPr id="69" name="rc69"/>
            <p:cNvSpPr/>
            <p:nvPr/>
          </p:nvSpPr>
          <p:spPr>
            <a:xfrm>
              <a:off x="7426765" y="3615421"/>
              <a:ext cx="239888" cy="596588"/>
            </a:xfrm>
            <a:prstGeom prst="rect">
              <a:avLst/>
            </a:prstGeom>
            <a:solidFill>
              <a:srgbClr val="80BD41">
                <a:alpha val="100000"/>
              </a:srgbClr>
            </a:solidFill>
          </p:spPr>
          <p:txBody>
            <a:bodyPr/>
            <a:lstStyle/>
            <a:p>
              <a:endParaRPr/>
            </a:p>
          </p:txBody>
        </p:sp>
        <p:sp>
          <p:nvSpPr>
            <p:cNvPr id="70" name="rc70"/>
            <p:cNvSpPr/>
            <p:nvPr/>
          </p:nvSpPr>
          <p:spPr>
            <a:xfrm>
              <a:off x="7426765" y="3186170"/>
              <a:ext cx="239888" cy="429250"/>
            </a:xfrm>
            <a:prstGeom prst="rect">
              <a:avLst/>
            </a:prstGeom>
            <a:solidFill>
              <a:srgbClr val="E2231A">
                <a:alpha val="100000"/>
              </a:srgbClr>
            </a:solidFill>
          </p:spPr>
          <p:txBody>
            <a:bodyPr/>
            <a:lstStyle/>
            <a:p>
              <a:endParaRPr/>
            </a:p>
          </p:txBody>
        </p:sp>
        <p:sp>
          <p:nvSpPr>
            <p:cNvPr id="71" name="rc71"/>
            <p:cNvSpPr/>
            <p:nvPr/>
          </p:nvSpPr>
          <p:spPr>
            <a:xfrm>
              <a:off x="7693308" y="3571236"/>
              <a:ext cx="239888" cy="640773"/>
            </a:xfrm>
            <a:prstGeom prst="rect">
              <a:avLst/>
            </a:prstGeom>
            <a:solidFill>
              <a:srgbClr val="80BD41">
                <a:alpha val="100000"/>
              </a:srgbClr>
            </a:solidFill>
          </p:spPr>
          <p:txBody>
            <a:bodyPr/>
            <a:lstStyle/>
            <a:p>
              <a:endParaRPr/>
            </a:p>
          </p:txBody>
        </p:sp>
        <p:sp>
          <p:nvSpPr>
            <p:cNvPr id="72" name="rc72"/>
            <p:cNvSpPr/>
            <p:nvPr/>
          </p:nvSpPr>
          <p:spPr>
            <a:xfrm>
              <a:off x="7693308" y="3158499"/>
              <a:ext cx="239888" cy="412736"/>
            </a:xfrm>
            <a:prstGeom prst="rect">
              <a:avLst/>
            </a:prstGeom>
            <a:solidFill>
              <a:srgbClr val="E2231A">
                <a:alpha val="100000"/>
              </a:srgbClr>
            </a:solidFill>
          </p:spPr>
          <p:txBody>
            <a:bodyPr/>
            <a:lstStyle/>
            <a:p>
              <a:endParaRPr/>
            </a:p>
          </p:txBody>
        </p:sp>
        <p:sp>
          <p:nvSpPr>
            <p:cNvPr id="73" name="rc73"/>
            <p:cNvSpPr/>
            <p:nvPr/>
          </p:nvSpPr>
          <p:spPr>
            <a:xfrm>
              <a:off x="7959851" y="3549650"/>
              <a:ext cx="239888" cy="662358"/>
            </a:xfrm>
            <a:prstGeom prst="rect">
              <a:avLst/>
            </a:prstGeom>
            <a:solidFill>
              <a:srgbClr val="80BD41">
                <a:alpha val="100000"/>
              </a:srgbClr>
            </a:solidFill>
          </p:spPr>
          <p:txBody>
            <a:bodyPr/>
            <a:lstStyle/>
            <a:p>
              <a:endParaRPr/>
            </a:p>
          </p:txBody>
        </p:sp>
        <p:sp>
          <p:nvSpPr>
            <p:cNvPr id="74" name="rc74"/>
            <p:cNvSpPr/>
            <p:nvPr/>
          </p:nvSpPr>
          <p:spPr>
            <a:xfrm>
              <a:off x="7959851" y="3137876"/>
              <a:ext cx="239888" cy="411774"/>
            </a:xfrm>
            <a:prstGeom prst="rect">
              <a:avLst/>
            </a:prstGeom>
            <a:solidFill>
              <a:srgbClr val="E2231A">
                <a:alpha val="100000"/>
              </a:srgbClr>
            </a:solidFill>
          </p:spPr>
          <p:txBody>
            <a:bodyPr/>
            <a:lstStyle/>
            <a:p>
              <a:endParaRPr/>
            </a:p>
          </p:txBody>
        </p:sp>
        <p:sp>
          <p:nvSpPr>
            <p:cNvPr id="75" name="pl75"/>
            <p:cNvSpPr/>
            <p:nvPr/>
          </p:nvSpPr>
          <p:spPr>
            <a:xfrm>
              <a:off x="1416218" y="2708223"/>
              <a:ext cx="6663577" cy="773375"/>
            </a:xfrm>
            <a:custGeom>
              <a:avLst/>
              <a:gdLst/>
              <a:ahLst/>
              <a:cxnLst/>
              <a:rect l="0" t="0" r="0" b="0"/>
              <a:pathLst>
                <a:path w="6663577" h="773375">
                  <a:moveTo>
                    <a:pt x="0" y="773375"/>
                  </a:moveTo>
                  <a:lnTo>
                    <a:pt x="266543" y="665962"/>
                  </a:lnTo>
                  <a:lnTo>
                    <a:pt x="533086" y="558549"/>
                  </a:lnTo>
                  <a:lnTo>
                    <a:pt x="799629" y="429653"/>
                  </a:lnTo>
                  <a:lnTo>
                    <a:pt x="1066172" y="322239"/>
                  </a:lnTo>
                  <a:lnTo>
                    <a:pt x="1332715" y="214826"/>
                  </a:lnTo>
                  <a:lnTo>
                    <a:pt x="1599258" y="128895"/>
                  </a:lnTo>
                  <a:lnTo>
                    <a:pt x="1865801" y="150378"/>
                  </a:lnTo>
                  <a:lnTo>
                    <a:pt x="2132344" y="128895"/>
                  </a:lnTo>
                  <a:lnTo>
                    <a:pt x="2398888" y="107413"/>
                  </a:lnTo>
                  <a:lnTo>
                    <a:pt x="2665431" y="64447"/>
                  </a:lnTo>
                  <a:lnTo>
                    <a:pt x="2931974" y="42965"/>
                  </a:lnTo>
                  <a:lnTo>
                    <a:pt x="3198517" y="0"/>
                  </a:lnTo>
                  <a:lnTo>
                    <a:pt x="3465060" y="42965"/>
                  </a:lnTo>
                  <a:lnTo>
                    <a:pt x="3731603" y="42965"/>
                  </a:lnTo>
                  <a:lnTo>
                    <a:pt x="3998146" y="85930"/>
                  </a:lnTo>
                  <a:lnTo>
                    <a:pt x="4264689" y="150378"/>
                  </a:lnTo>
                  <a:lnTo>
                    <a:pt x="4531233" y="150378"/>
                  </a:lnTo>
                  <a:lnTo>
                    <a:pt x="4797776" y="171861"/>
                  </a:lnTo>
                  <a:lnTo>
                    <a:pt x="5064319" y="150378"/>
                  </a:lnTo>
                  <a:lnTo>
                    <a:pt x="5330862" y="193343"/>
                  </a:lnTo>
                  <a:lnTo>
                    <a:pt x="5597405" y="257791"/>
                  </a:lnTo>
                  <a:lnTo>
                    <a:pt x="5863948" y="236309"/>
                  </a:lnTo>
                  <a:lnTo>
                    <a:pt x="6130491" y="257791"/>
                  </a:lnTo>
                  <a:lnTo>
                    <a:pt x="6397034" y="193343"/>
                  </a:lnTo>
                  <a:lnTo>
                    <a:pt x="6663577" y="171861"/>
                  </a:lnTo>
                </a:path>
              </a:pathLst>
            </a:custGeom>
            <a:ln w="27101" cap="flat">
              <a:solidFill>
                <a:srgbClr val="0058AB">
                  <a:alpha val="100000"/>
                </a:srgbClr>
              </a:solidFill>
              <a:prstDash val="solid"/>
              <a:round/>
            </a:ln>
          </p:spPr>
          <p:txBody>
            <a:bodyPr/>
            <a:lstStyle/>
            <a:p>
              <a:endParaRPr/>
            </a:p>
          </p:txBody>
        </p:sp>
        <p:sp>
          <p:nvSpPr>
            <p:cNvPr id="76" name="tx76"/>
            <p:cNvSpPr/>
            <p:nvPr/>
          </p:nvSpPr>
          <p:spPr>
            <a:xfrm>
              <a:off x="1345880" y="329855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34</a:t>
              </a:r>
            </a:p>
          </p:txBody>
        </p:sp>
        <p:sp>
          <p:nvSpPr>
            <p:cNvPr id="77" name="tx77"/>
            <p:cNvSpPr/>
            <p:nvPr/>
          </p:nvSpPr>
          <p:spPr>
            <a:xfrm>
              <a:off x="2678595" y="274007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78" name="tx78"/>
            <p:cNvSpPr/>
            <p:nvPr/>
          </p:nvSpPr>
          <p:spPr>
            <a:xfrm>
              <a:off x="4011311" y="25896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67</a:t>
              </a:r>
            </a:p>
          </p:txBody>
        </p:sp>
        <p:sp>
          <p:nvSpPr>
            <p:cNvPr id="79" name="tx79"/>
            <p:cNvSpPr/>
            <p:nvPr/>
          </p:nvSpPr>
          <p:spPr>
            <a:xfrm>
              <a:off x="5344027" y="26111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80" name="tx80"/>
            <p:cNvSpPr/>
            <p:nvPr/>
          </p:nvSpPr>
          <p:spPr>
            <a:xfrm>
              <a:off x="6410199" y="267556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63</a:t>
              </a:r>
            </a:p>
          </p:txBody>
        </p:sp>
        <p:sp>
          <p:nvSpPr>
            <p:cNvPr id="81" name="tx81"/>
            <p:cNvSpPr/>
            <p:nvPr/>
          </p:nvSpPr>
          <p:spPr>
            <a:xfrm>
              <a:off x="6676742" y="271858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61</a:t>
              </a:r>
            </a:p>
          </p:txBody>
        </p:sp>
        <p:sp>
          <p:nvSpPr>
            <p:cNvPr id="82" name="tx82"/>
            <p:cNvSpPr/>
            <p:nvPr/>
          </p:nvSpPr>
          <p:spPr>
            <a:xfrm>
              <a:off x="6943285" y="27830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58</a:t>
              </a:r>
            </a:p>
          </p:txBody>
        </p:sp>
        <p:sp>
          <p:nvSpPr>
            <p:cNvPr id="83" name="tx83"/>
            <p:cNvSpPr/>
            <p:nvPr/>
          </p:nvSpPr>
          <p:spPr>
            <a:xfrm>
              <a:off x="7209828" y="276155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59</a:t>
              </a:r>
            </a:p>
          </p:txBody>
        </p:sp>
        <p:sp>
          <p:nvSpPr>
            <p:cNvPr id="84" name="tx84"/>
            <p:cNvSpPr/>
            <p:nvPr/>
          </p:nvSpPr>
          <p:spPr>
            <a:xfrm>
              <a:off x="7476372" y="27830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58</a:t>
              </a:r>
            </a:p>
          </p:txBody>
        </p:sp>
        <p:sp>
          <p:nvSpPr>
            <p:cNvPr id="85" name="tx85"/>
            <p:cNvSpPr/>
            <p:nvPr/>
          </p:nvSpPr>
          <p:spPr>
            <a:xfrm>
              <a:off x="7742915" y="271858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61</a:t>
              </a:r>
            </a:p>
          </p:txBody>
        </p:sp>
        <p:sp>
          <p:nvSpPr>
            <p:cNvPr id="86" name="tx86"/>
            <p:cNvSpPr/>
            <p:nvPr/>
          </p:nvSpPr>
          <p:spPr>
            <a:xfrm>
              <a:off x="8009458" y="2697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7" name="tx87"/>
            <p:cNvSpPr/>
            <p:nvPr/>
          </p:nvSpPr>
          <p:spPr>
            <a:xfrm>
              <a:off x="1340869" y="407710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88" name="tx88"/>
            <p:cNvSpPr/>
            <p:nvPr/>
          </p:nvSpPr>
          <p:spPr>
            <a:xfrm>
              <a:off x="1340869" y="380219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89" name="tx89"/>
            <p:cNvSpPr/>
            <p:nvPr/>
          </p:nvSpPr>
          <p:spPr>
            <a:xfrm>
              <a:off x="2673584" y="39801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90" name="tx90"/>
            <p:cNvSpPr/>
            <p:nvPr/>
          </p:nvSpPr>
          <p:spPr>
            <a:xfrm>
              <a:off x="2673584" y="366205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1" name="tx91"/>
            <p:cNvSpPr/>
            <p:nvPr/>
          </p:nvSpPr>
          <p:spPr>
            <a:xfrm>
              <a:off x="4006300" y="391816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92" name="tx92"/>
            <p:cNvSpPr/>
            <p:nvPr/>
          </p:nvSpPr>
          <p:spPr>
            <a:xfrm>
              <a:off x="4006300" y="354265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5339016" y="389124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94" name="tx94"/>
            <p:cNvSpPr/>
            <p:nvPr/>
          </p:nvSpPr>
          <p:spPr>
            <a:xfrm>
              <a:off x="5384220" y="346595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6450392" y="387844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96" name="tx96"/>
            <p:cNvSpPr/>
            <p:nvPr/>
          </p:nvSpPr>
          <p:spPr>
            <a:xfrm>
              <a:off x="6405188" y="340729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7" name="tx97"/>
            <p:cNvSpPr/>
            <p:nvPr/>
          </p:nvSpPr>
          <p:spPr>
            <a:xfrm>
              <a:off x="6671731" y="387720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98" name="tx98"/>
            <p:cNvSpPr/>
            <p:nvPr/>
          </p:nvSpPr>
          <p:spPr>
            <a:xfrm>
              <a:off x="6671731" y="339768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99" name="tx99"/>
            <p:cNvSpPr/>
            <p:nvPr/>
          </p:nvSpPr>
          <p:spPr>
            <a:xfrm>
              <a:off x="6938274" y="38856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6938274" y="339678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01" name="tx101"/>
            <p:cNvSpPr/>
            <p:nvPr/>
          </p:nvSpPr>
          <p:spPr>
            <a:xfrm>
              <a:off x="7250022" y="3877444"/>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7204817" y="337682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03" name="tx103"/>
            <p:cNvSpPr/>
            <p:nvPr/>
          </p:nvSpPr>
          <p:spPr>
            <a:xfrm>
              <a:off x="7516565" y="387491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104" name="tx104"/>
            <p:cNvSpPr/>
            <p:nvPr/>
          </p:nvSpPr>
          <p:spPr>
            <a:xfrm>
              <a:off x="7471361" y="336035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5" name="tx105"/>
            <p:cNvSpPr/>
            <p:nvPr/>
          </p:nvSpPr>
          <p:spPr>
            <a:xfrm>
              <a:off x="7737904" y="385112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106" name="tx106"/>
            <p:cNvSpPr/>
            <p:nvPr/>
          </p:nvSpPr>
          <p:spPr>
            <a:xfrm>
              <a:off x="7737904" y="332442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7" name="tx107"/>
            <p:cNvSpPr/>
            <p:nvPr/>
          </p:nvSpPr>
          <p:spPr>
            <a:xfrm>
              <a:off x="8004447" y="3842030"/>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8" name="tx108"/>
            <p:cNvSpPr/>
            <p:nvPr/>
          </p:nvSpPr>
          <p:spPr>
            <a:xfrm>
              <a:off x="8004447" y="330332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9" name="tx109"/>
            <p:cNvSpPr/>
            <p:nvPr/>
          </p:nvSpPr>
          <p:spPr>
            <a:xfrm>
              <a:off x="1340869" y="350254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10" name="tx110"/>
            <p:cNvSpPr/>
            <p:nvPr/>
          </p:nvSpPr>
          <p:spPr>
            <a:xfrm>
              <a:off x="2673584" y="341618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11" name="tx111"/>
            <p:cNvSpPr/>
            <p:nvPr/>
          </p:nvSpPr>
          <p:spPr>
            <a:xfrm>
              <a:off x="4051504" y="330542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12" name="tx112"/>
            <p:cNvSpPr/>
            <p:nvPr/>
          </p:nvSpPr>
          <p:spPr>
            <a:xfrm>
              <a:off x="5339016" y="320316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113" name="tx113"/>
            <p:cNvSpPr/>
            <p:nvPr/>
          </p:nvSpPr>
          <p:spPr>
            <a:xfrm>
              <a:off x="6405188" y="311621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4" name="tx114"/>
            <p:cNvSpPr/>
            <p:nvPr/>
          </p:nvSpPr>
          <p:spPr>
            <a:xfrm>
              <a:off x="6671731" y="309600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15" name="tx115"/>
            <p:cNvSpPr/>
            <p:nvPr/>
          </p:nvSpPr>
          <p:spPr>
            <a:xfrm>
              <a:off x="6938274" y="307460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16" name="tx116"/>
            <p:cNvSpPr/>
            <p:nvPr/>
          </p:nvSpPr>
          <p:spPr>
            <a:xfrm>
              <a:off x="7204817" y="30545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7" name="tx117"/>
            <p:cNvSpPr/>
            <p:nvPr/>
          </p:nvSpPr>
          <p:spPr>
            <a:xfrm>
              <a:off x="7471361" y="30293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8" name="tx118"/>
            <p:cNvSpPr/>
            <p:nvPr/>
          </p:nvSpPr>
          <p:spPr>
            <a:xfrm>
              <a:off x="7737904" y="300298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119" name="tx119"/>
            <p:cNvSpPr/>
            <p:nvPr/>
          </p:nvSpPr>
          <p:spPr>
            <a:xfrm>
              <a:off x="8004447" y="298236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120" name="tx120"/>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1" name="tx121"/>
            <p:cNvSpPr/>
            <p:nvPr/>
          </p:nvSpPr>
          <p:spPr>
            <a:xfrm>
              <a:off x="694404" y="3414466"/>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22" name="tx122"/>
            <p:cNvSpPr/>
            <p:nvPr/>
          </p:nvSpPr>
          <p:spPr>
            <a:xfrm>
              <a:off x="616710" y="2668219"/>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3" name="tx123"/>
            <p:cNvSpPr/>
            <p:nvPr/>
          </p:nvSpPr>
          <p:spPr>
            <a:xfrm>
              <a:off x="616710" y="1922382"/>
              <a:ext cx="27176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4" name="tx12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400008" y="3018617"/>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41" name="tx141"/>
            <p:cNvSpPr/>
            <p:nvPr/>
          </p:nvSpPr>
          <p:spPr>
            <a:xfrm rot="5400000">
              <a:off x="8283334" y="3018617"/>
              <a:ext cx="13740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 (%)</a:t>
              </a:r>
            </a:p>
          </p:txBody>
        </p:sp>
        <p:sp>
          <p:nvSpPr>
            <p:cNvPr id="142" name="pl142"/>
            <p:cNvSpPr/>
            <p:nvPr/>
          </p:nvSpPr>
          <p:spPr>
            <a:xfrm>
              <a:off x="2986047"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253146" y="5127480"/>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4" name="rc144"/>
            <p:cNvSpPr/>
            <p:nvPr/>
          </p:nvSpPr>
          <p:spPr>
            <a:xfrm>
              <a:off x="4627475" y="5080163"/>
              <a:ext cx="201456" cy="201456"/>
            </a:xfrm>
            <a:prstGeom prst="rect">
              <a:avLst/>
            </a:prstGeom>
            <a:solidFill>
              <a:srgbClr val="E2231A">
                <a:alpha val="100000"/>
              </a:srgbClr>
            </a:solidFill>
          </p:spPr>
          <p:txBody>
            <a:bodyPr/>
            <a:lstStyle/>
            <a:p>
              <a:endParaRPr/>
            </a:p>
          </p:txBody>
        </p:sp>
        <p:sp>
          <p:nvSpPr>
            <p:cNvPr id="145" name="rc145"/>
            <p:cNvSpPr/>
            <p:nvPr/>
          </p:nvSpPr>
          <p:spPr>
            <a:xfrm>
              <a:off x="5754868" y="5080163"/>
              <a:ext cx="201456" cy="201456"/>
            </a:xfrm>
            <a:prstGeom prst="rect">
              <a:avLst/>
            </a:prstGeom>
            <a:solidFill>
              <a:srgbClr val="80BD41">
                <a:alpha val="100000"/>
              </a:srgbClr>
            </a:solidFill>
          </p:spPr>
          <p:txBody>
            <a:bodyPr/>
            <a:lstStyle/>
            <a:p>
              <a:endParaRPr/>
            </a:p>
          </p:txBody>
        </p:sp>
        <p:sp>
          <p:nvSpPr>
            <p:cNvPr id="146" name="tx146"/>
            <p:cNvSpPr/>
            <p:nvPr/>
          </p:nvSpPr>
          <p:spPr>
            <a:xfrm>
              <a:off x="4907520" y="5128708"/>
              <a:ext cx="76875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a:t>
              </a:r>
            </a:p>
          </p:txBody>
        </p:sp>
        <p:sp>
          <p:nvSpPr>
            <p:cNvPr id="147" name="tx147"/>
            <p:cNvSpPr/>
            <p:nvPr/>
          </p:nvSpPr>
          <p:spPr>
            <a:xfrm>
              <a:off x="6034913" y="5128708"/>
              <a:ext cx="4969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a:t>
              </a:r>
            </a:p>
          </p:txBody>
        </p:sp>
        <p:sp>
          <p:nvSpPr>
            <p:cNvPr id="148" name="tx148"/>
            <p:cNvSpPr/>
            <p:nvPr/>
          </p:nvSpPr>
          <p:spPr>
            <a:xfrm>
              <a:off x="951100" y="1411841"/>
              <a:ext cx="625662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MCV1 et du nombre d'enfants vaccinés et non vaccinés,</a:t>
              </a:r>
            </a:p>
          </p:txBody>
        </p:sp>
        <p:sp>
          <p:nvSpPr>
            <p:cNvPr id="149" name="tx149"/>
            <p:cNvSpPr/>
            <p:nvPr/>
          </p:nvSpPr>
          <p:spPr>
            <a:xfrm>
              <a:off x="951100" y="1592892"/>
              <a:ext cx="191034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Central Africa, 2000-2025</a:t>
              </a:r>
            </a:p>
          </p:txBody>
        </p:sp>
        <p:sp>
          <p:nvSpPr>
            <p:cNvPr id="150" name="pl150"/>
            <p:cNvSpPr/>
            <p:nvPr/>
          </p:nvSpPr>
          <p:spPr>
            <a:xfrm>
              <a:off x="220932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03542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586151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768761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3122371"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494846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6774567"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rc161"/>
            <p:cNvSpPr/>
            <p:nvPr/>
          </p:nvSpPr>
          <p:spPr>
            <a:xfrm>
              <a:off x="1296273" y="5840557"/>
              <a:ext cx="3608536" cy="124062"/>
            </a:xfrm>
            <a:prstGeom prst="rect">
              <a:avLst/>
            </a:prstGeom>
            <a:solidFill>
              <a:srgbClr val="80BD41">
                <a:alpha val="100000"/>
              </a:srgbClr>
            </a:solidFill>
          </p:spPr>
          <p:txBody>
            <a:bodyPr/>
            <a:lstStyle/>
            <a:p>
              <a:endParaRPr/>
            </a:p>
          </p:txBody>
        </p:sp>
        <p:sp>
          <p:nvSpPr>
            <p:cNvPr id="162" name="rc162"/>
            <p:cNvSpPr/>
            <p:nvPr/>
          </p:nvSpPr>
          <p:spPr>
            <a:xfrm>
              <a:off x="4904810" y="5840557"/>
              <a:ext cx="2138442" cy="124062"/>
            </a:xfrm>
            <a:prstGeom prst="rect">
              <a:avLst/>
            </a:prstGeom>
            <a:solidFill>
              <a:srgbClr val="E2231A">
                <a:alpha val="100000"/>
              </a:srgbClr>
            </a:solidFill>
          </p:spPr>
          <p:txBody>
            <a:bodyPr/>
            <a:lstStyle/>
            <a:p>
              <a:endParaRPr/>
            </a:p>
          </p:txBody>
        </p:sp>
        <p:sp>
          <p:nvSpPr>
            <p:cNvPr id="163" name="rc163"/>
            <p:cNvSpPr/>
            <p:nvPr/>
          </p:nvSpPr>
          <p:spPr>
            <a:xfrm>
              <a:off x="1296273" y="5685479"/>
              <a:ext cx="3922151" cy="124062"/>
            </a:xfrm>
            <a:prstGeom prst="rect">
              <a:avLst/>
            </a:prstGeom>
            <a:solidFill>
              <a:srgbClr val="80BD41">
                <a:alpha val="100000"/>
              </a:srgbClr>
            </a:solidFill>
          </p:spPr>
          <p:txBody>
            <a:bodyPr/>
            <a:lstStyle/>
            <a:p>
              <a:endParaRPr/>
            </a:p>
          </p:txBody>
        </p:sp>
        <p:sp>
          <p:nvSpPr>
            <p:cNvPr id="164" name="rc164"/>
            <p:cNvSpPr/>
            <p:nvPr/>
          </p:nvSpPr>
          <p:spPr>
            <a:xfrm>
              <a:off x="5218425" y="5685479"/>
              <a:ext cx="2526347" cy="124062"/>
            </a:xfrm>
            <a:prstGeom prst="rect">
              <a:avLst/>
            </a:prstGeom>
            <a:solidFill>
              <a:srgbClr val="E2231A">
                <a:alpha val="100000"/>
              </a:srgbClr>
            </a:solidFill>
          </p:spPr>
          <p:txBody>
            <a:bodyPr/>
            <a:lstStyle/>
            <a:p>
              <a:endParaRPr/>
            </a:p>
          </p:txBody>
        </p:sp>
        <p:sp>
          <p:nvSpPr>
            <p:cNvPr id="165" name="rc165"/>
            <p:cNvSpPr/>
            <p:nvPr/>
          </p:nvSpPr>
          <p:spPr>
            <a:xfrm>
              <a:off x="1296273" y="5530401"/>
              <a:ext cx="4054275" cy="124062"/>
            </a:xfrm>
            <a:prstGeom prst="rect">
              <a:avLst/>
            </a:prstGeom>
            <a:solidFill>
              <a:srgbClr val="80BD41">
                <a:alpha val="100000"/>
              </a:srgbClr>
            </a:solidFill>
          </p:spPr>
          <p:txBody>
            <a:bodyPr/>
            <a:lstStyle/>
            <a:p>
              <a:endParaRPr/>
            </a:p>
          </p:txBody>
        </p:sp>
        <p:sp>
          <p:nvSpPr>
            <p:cNvPr id="166" name="rc166"/>
            <p:cNvSpPr/>
            <p:nvPr/>
          </p:nvSpPr>
          <p:spPr>
            <a:xfrm>
              <a:off x="5350548" y="5530401"/>
              <a:ext cx="2520455" cy="124062"/>
            </a:xfrm>
            <a:prstGeom prst="rect">
              <a:avLst/>
            </a:prstGeom>
            <a:solidFill>
              <a:srgbClr val="E2231A">
                <a:alpha val="100000"/>
              </a:srgbClr>
            </a:solidFill>
          </p:spPr>
          <p:txBody>
            <a:bodyPr/>
            <a:lstStyle/>
            <a:p>
              <a:endParaRPr/>
            </a:p>
          </p:txBody>
        </p:sp>
        <p:sp>
          <p:nvSpPr>
            <p:cNvPr id="167" name="tx167"/>
            <p:cNvSpPr/>
            <p:nvPr/>
          </p:nvSpPr>
          <p:spPr>
            <a:xfrm>
              <a:off x="3065373" y="5857323"/>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a:t>
              </a:r>
            </a:p>
          </p:txBody>
        </p:sp>
        <p:sp>
          <p:nvSpPr>
            <p:cNvPr id="168" name="tx168"/>
            <p:cNvSpPr/>
            <p:nvPr/>
          </p:nvSpPr>
          <p:spPr>
            <a:xfrm>
              <a:off x="5886124"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2.3</a:t>
              </a:r>
            </a:p>
          </p:txBody>
        </p:sp>
        <p:sp>
          <p:nvSpPr>
            <p:cNvPr id="169" name="tx169"/>
            <p:cNvSpPr/>
            <p:nvPr/>
          </p:nvSpPr>
          <p:spPr>
            <a:xfrm>
              <a:off x="3169442" y="5700269"/>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4.3</a:t>
              </a:r>
            </a:p>
          </p:txBody>
        </p:sp>
        <p:sp>
          <p:nvSpPr>
            <p:cNvPr id="170" name="tx170"/>
            <p:cNvSpPr/>
            <p:nvPr/>
          </p:nvSpPr>
          <p:spPr>
            <a:xfrm>
              <a:off x="6393691" y="5700330"/>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2.8</a:t>
              </a:r>
            </a:p>
          </p:txBody>
        </p:sp>
        <p:sp>
          <p:nvSpPr>
            <p:cNvPr id="171" name="tx171"/>
            <p:cNvSpPr/>
            <p:nvPr/>
          </p:nvSpPr>
          <p:spPr>
            <a:xfrm>
              <a:off x="3235504" y="5547167"/>
              <a:ext cx="175814"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4.4</a:t>
              </a:r>
            </a:p>
          </p:txBody>
        </p:sp>
        <p:sp>
          <p:nvSpPr>
            <p:cNvPr id="172" name="tx172"/>
            <p:cNvSpPr/>
            <p:nvPr/>
          </p:nvSpPr>
          <p:spPr>
            <a:xfrm>
              <a:off x="6522869" y="5545252"/>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2.8</a:t>
              </a:r>
            </a:p>
          </p:txBody>
        </p:sp>
        <p:sp>
          <p:nvSpPr>
            <p:cNvPr id="173" name="tx173"/>
            <p:cNvSpPr/>
            <p:nvPr/>
          </p:nvSpPr>
          <p:spPr>
            <a:xfrm>
              <a:off x="7242695" y="5855347"/>
              <a:ext cx="175814"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6.3</a:t>
              </a:r>
            </a:p>
          </p:txBody>
        </p:sp>
        <p:sp>
          <p:nvSpPr>
            <p:cNvPr id="174" name="tx174"/>
            <p:cNvSpPr/>
            <p:nvPr/>
          </p:nvSpPr>
          <p:spPr>
            <a:xfrm>
              <a:off x="7979290" y="5701874"/>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175" name="tx175"/>
            <p:cNvSpPr/>
            <p:nvPr/>
          </p:nvSpPr>
          <p:spPr>
            <a:xfrm>
              <a:off x="8111833" y="5546796"/>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176" name="tx176"/>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179834"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0" name="tx180"/>
            <p:cNvSpPr/>
            <p:nvPr/>
          </p:nvSpPr>
          <p:spPr>
            <a:xfrm>
              <a:off x="3005932"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1" name="tx181"/>
            <p:cNvSpPr/>
            <p:nvPr/>
          </p:nvSpPr>
          <p:spPr>
            <a:xfrm>
              <a:off x="4832030"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2" name="tx182"/>
            <p:cNvSpPr/>
            <p:nvPr/>
          </p:nvSpPr>
          <p:spPr>
            <a:xfrm>
              <a:off x="6658128"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 M</a:t>
              </a:r>
            </a:p>
          </p:txBody>
        </p:sp>
        <p:sp>
          <p:nvSpPr>
            <p:cNvPr id="183" name="tx183"/>
            <p:cNvSpPr/>
            <p:nvPr/>
          </p:nvSpPr>
          <p:spPr>
            <a:xfrm>
              <a:off x="3900052" y="6191355"/>
              <a:ext cx="16959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d'enfants (millions)</a:t>
              </a:r>
            </a:p>
          </p:txBody>
        </p:sp>
        <p:sp>
          <p:nvSpPr>
            <p:cNvPr id="184" name="tx184"/>
            <p:cNvSpPr/>
            <p:nvPr/>
          </p:nvSpPr>
          <p:spPr>
            <a:xfrm>
              <a:off x="4128374" y="6404205"/>
              <a:ext cx="44165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a:t>
              </a:r>
            </a:p>
          </p:txBody>
        </p:sp>
        <p:sp>
          <p:nvSpPr>
            <p:cNvPr id="185" name="tx185"/>
            <p:cNvSpPr/>
            <p:nvPr/>
          </p:nvSpPr>
          <p:spPr>
            <a:xfrm>
              <a:off x="1139831" y="6517211"/>
              <a:ext cx="74050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Nations Unies, Département des affaires économiques et sociales, Division de la population (2024). World Population Prospects 2024, Online Edition.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 taux de couverture de la campagne de vaccination contre la rougeole (MCV1) en 2025 (62 %) se situait à moins de 1 % du taux de 2019 (63 %).
Le nombre d’enfants vaccinés dans le cadre de la campagne MCV1 a augmenté de 12 %, passant de 4 millions en 2019 à 4,4 millions en 2025.
Le nombre de nourrissons survivants a augmenté d’environ 14 %, passant de 6,3 millions en 2019 à 7,2 millions en 2025.
En 2025, 488 000 enfants de plus ont été vaccinés qu’en 2019.
En 2025, on comptait 907 000 nourrissons survivants (population cible) de plus qu’en 2019.
Pour que la couverture vaccinale augmente, le nombre d’enfants vaccinés doit croître à un rythme plus rapide que celui de la croissance démographique.</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la couverture vaccinale contre la rougeole (MCV1) s'élevait à 62 % : 4,4 millions d'enfants ont reçu le vaccin contre la rougeole, mais 2,8 millions ne sont toujours pas vaccinés contre cette maladie hautement contagieuse.</a:t>
            </a:r>
          </a:p>
        </p:txBody>
      </p:sp>
      <p:grpSp>
        <p:nvGrpSpPr>
          <p:cNvPr id="188" name="Group 187"/>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469497" y="1687249"/>
              <a:ext cx="241938" cy="44450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711435" y="1687249"/>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2953374" y="1687249"/>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3195312" y="1687249"/>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437250" y="1687249"/>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3679188" y="1687249"/>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3921126" y="1687249"/>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163065" y="1687249"/>
              <a:ext cx="241938" cy="44450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05003" y="1687249"/>
              <a:ext cx="241938" cy="444504"/>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646941" y="1687249"/>
              <a:ext cx="241938" cy="44450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888879" y="1687249"/>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130818" y="1687249"/>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372756" y="1687249"/>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614694" y="1687249"/>
              <a:ext cx="241938" cy="444504"/>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856632" y="1687249"/>
              <a:ext cx="241938" cy="444504"/>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098570" y="1687249"/>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340509" y="1687249"/>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582447" y="1687249"/>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824385" y="1687249"/>
              <a:ext cx="241938" cy="44450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066323" y="1687249"/>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308261" y="1687249"/>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550200" y="1687249"/>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2138" y="1687249"/>
              <a:ext cx="241938" cy="444504"/>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034076" y="1687249"/>
              <a:ext cx="241938" cy="44450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276014" y="1687249"/>
              <a:ext cx="241938" cy="44450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517953" y="1687249"/>
              <a:ext cx="241938" cy="44450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2469497" y="2576258"/>
              <a:ext cx="241938" cy="44450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2711435" y="2576258"/>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2953374" y="2576258"/>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3195312" y="2576258"/>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3437250" y="2576258"/>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679188" y="2576258"/>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921126" y="2576258"/>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4163065" y="2576258"/>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4405003" y="2576258"/>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4646941" y="2576258"/>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888879" y="2576258"/>
              <a:ext cx="241938" cy="444504"/>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5130818" y="2576258"/>
              <a:ext cx="241938" cy="444504"/>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5372756" y="2576258"/>
              <a:ext cx="241938" cy="444504"/>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614694" y="2576258"/>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856632" y="2576258"/>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098570" y="2576258"/>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6340509" y="2576258"/>
              <a:ext cx="241938" cy="44450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582447" y="2576258"/>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824385" y="2576258"/>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066323" y="2576258"/>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308261" y="2576258"/>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550200" y="2576258"/>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2138" y="2576258"/>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034076" y="2576258"/>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276014" y="2576258"/>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517953" y="2576258"/>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469497" y="5243285"/>
              <a:ext cx="241938" cy="444504"/>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711435" y="5243285"/>
              <a:ext cx="241938" cy="444504"/>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953374" y="5243285"/>
              <a:ext cx="241938" cy="444504"/>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195312" y="5243285"/>
              <a:ext cx="241938" cy="44450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437250" y="5243285"/>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679188" y="5243285"/>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921126" y="5243285"/>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4163065" y="5243285"/>
              <a:ext cx="241938" cy="444504"/>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4405003" y="5243285"/>
              <a:ext cx="241938" cy="444504"/>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4646941" y="5243285"/>
              <a:ext cx="241938" cy="444504"/>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888879" y="5243285"/>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5130818" y="5243285"/>
              <a:ext cx="241938" cy="44450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5372756" y="5243285"/>
              <a:ext cx="241938" cy="44450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614694" y="5243285"/>
              <a:ext cx="241938" cy="444504"/>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856632" y="5243285"/>
              <a:ext cx="241938" cy="44450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098570" y="5243285"/>
              <a:ext cx="241938" cy="44450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6340509" y="5243285"/>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582447" y="5243285"/>
              <a:ext cx="241938" cy="44450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824385" y="5243285"/>
              <a:ext cx="241938" cy="444504"/>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066323" y="5243285"/>
              <a:ext cx="241938" cy="444504"/>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308261" y="5243285"/>
              <a:ext cx="241938" cy="444504"/>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550200" y="5243285"/>
              <a:ext cx="241938" cy="444504"/>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2138" y="5243285"/>
              <a:ext cx="241938" cy="444504"/>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034076" y="5243285"/>
              <a:ext cx="241938" cy="444504"/>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276014" y="5243285"/>
              <a:ext cx="241938" cy="44450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517953" y="5243285"/>
              <a:ext cx="241938" cy="44450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2469497" y="3020763"/>
              <a:ext cx="241938" cy="444504"/>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2711435" y="3020763"/>
              <a:ext cx="241938" cy="444504"/>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953374" y="3020763"/>
              <a:ext cx="241938" cy="444504"/>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95312" y="3020763"/>
              <a:ext cx="241938" cy="444504"/>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37250" y="3020763"/>
              <a:ext cx="241938" cy="444504"/>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679188" y="3020763"/>
              <a:ext cx="241938" cy="444504"/>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921126" y="3020763"/>
              <a:ext cx="241938" cy="444504"/>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163065" y="3020763"/>
              <a:ext cx="241938" cy="444504"/>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405003" y="3020763"/>
              <a:ext cx="241938" cy="444504"/>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646941" y="3020763"/>
              <a:ext cx="241938" cy="444504"/>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888879" y="3020763"/>
              <a:ext cx="241938" cy="44450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130818" y="3020763"/>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72756" y="3020763"/>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14694" y="3020763"/>
              <a:ext cx="241938" cy="444504"/>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856632" y="3020763"/>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098570" y="3020763"/>
              <a:ext cx="241938" cy="44450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340509" y="3020763"/>
              <a:ext cx="241938" cy="444504"/>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582447" y="3020763"/>
              <a:ext cx="241938" cy="444504"/>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824385" y="3020763"/>
              <a:ext cx="241938" cy="44450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066323" y="3020763"/>
              <a:ext cx="241938" cy="444504"/>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308261" y="3020763"/>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550200" y="3020763"/>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2138" y="3020763"/>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034076" y="3020763"/>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276014" y="3020763"/>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517953" y="3020763"/>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469497" y="2131754"/>
              <a:ext cx="241938" cy="444504"/>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2711435" y="2131754"/>
              <a:ext cx="241938" cy="444504"/>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2953374" y="2131754"/>
              <a:ext cx="241938" cy="444504"/>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195312" y="2131754"/>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437250" y="2131754"/>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679188" y="2131754"/>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21126" y="2131754"/>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163065" y="2131754"/>
              <a:ext cx="241938" cy="444504"/>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5003" y="2131754"/>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646941" y="2131754"/>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888879" y="2131754"/>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5130818" y="2131754"/>
              <a:ext cx="241938" cy="444504"/>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5372756" y="2131754"/>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614694" y="2131754"/>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856632" y="2131754"/>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6098570" y="2131754"/>
              <a:ext cx="241938" cy="444504"/>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340509" y="2131754"/>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82447" y="2131754"/>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24385" y="2131754"/>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066323" y="2131754"/>
              <a:ext cx="241938" cy="444504"/>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308261" y="2131754"/>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550200" y="2131754"/>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7792138" y="2131754"/>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034076" y="2131754"/>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276014" y="2131754"/>
              <a:ext cx="241938" cy="444504"/>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8517953" y="2131754"/>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2469497" y="4798780"/>
              <a:ext cx="241938" cy="444504"/>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2711435" y="4798780"/>
              <a:ext cx="241938" cy="444504"/>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2953374" y="4798780"/>
              <a:ext cx="241938" cy="444504"/>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195312" y="4798780"/>
              <a:ext cx="241938" cy="44450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437250" y="4798780"/>
              <a:ext cx="241938" cy="444504"/>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679188" y="4798780"/>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921126" y="4798780"/>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163065" y="4798780"/>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405003" y="4798780"/>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46941" y="4798780"/>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888879" y="4798780"/>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5130818" y="4798780"/>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5372756"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5614694" y="4798780"/>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5856632" y="4798780"/>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6098570" y="4798780"/>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6340509" y="4798780"/>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6582447" y="4798780"/>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6824385" y="4798780"/>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7066323" y="4798780"/>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7308261" y="4798780"/>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7550200" y="4798780"/>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7792138" y="4798780"/>
              <a:ext cx="241938" cy="444504"/>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8034076" y="4798780"/>
              <a:ext cx="241938" cy="44450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8276014" y="4798780"/>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8517953" y="4798780"/>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469497" y="3909772"/>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2711435" y="3909772"/>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2953374" y="3909772"/>
              <a:ext cx="241938" cy="44450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195312" y="3909772"/>
              <a:ext cx="241938" cy="44450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3437250" y="3909772"/>
              <a:ext cx="241938" cy="444504"/>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3679188" y="3909772"/>
              <a:ext cx="241938" cy="44450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3921126" y="3909772"/>
              <a:ext cx="241938" cy="444504"/>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163065" y="3909772"/>
              <a:ext cx="241938" cy="44450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4405003" y="3909772"/>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4646941" y="3909772"/>
              <a:ext cx="241938" cy="444504"/>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4888879" y="3909772"/>
              <a:ext cx="241938" cy="44450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130818" y="3909772"/>
              <a:ext cx="241938" cy="444504"/>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372756" y="3909772"/>
              <a:ext cx="241938" cy="444504"/>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14694" y="3909772"/>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856632" y="3909772"/>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6098570" y="3909772"/>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6340509" y="3909772"/>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6582447" y="3909772"/>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6824385" y="3909772"/>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7066323" y="3909772"/>
              <a:ext cx="241938" cy="444504"/>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7308261" y="3909772"/>
              <a:ext cx="241938" cy="444504"/>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7550200" y="3909772"/>
              <a:ext cx="241938" cy="444504"/>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7792138" y="3909772"/>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8034076" y="3909772"/>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8276014" y="3909772"/>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8517953" y="3909772"/>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2469497" y="4354276"/>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2711435" y="4354276"/>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2953374" y="4354276"/>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3195312" y="4354276"/>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3437250" y="4354276"/>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3679188" y="4354276"/>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3921126" y="4354276"/>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4163065" y="4354276"/>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4405003" y="4354276"/>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4646941" y="4354276"/>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888879" y="4354276"/>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5130818" y="4354276"/>
              <a:ext cx="241938" cy="444504"/>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5372756" y="4354276"/>
              <a:ext cx="241938" cy="444504"/>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5614694" y="4354276"/>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856632" y="4354276"/>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098570" y="4354276"/>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0509" y="4354276"/>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582447" y="4354276"/>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824385" y="4354276"/>
              <a:ext cx="241938" cy="444504"/>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7066323" y="4354276"/>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308261" y="4354276"/>
              <a:ext cx="241938" cy="444504"/>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550200" y="4354276"/>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2138" y="4354276"/>
              <a:ext cx="241938" cy="444504"/>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034076" y="4354276"/>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276014" y="4354276"/>
              <a:ext cx="241938" cy="444504"/>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517953" y="4354276"/>
              <a:ext cx="241938" cy="444504"/>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469497" y="1242745"/>
              <a:ext cx="241938" cy="444504"/>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711435" y="1242745"/>
              <a:ext cx="241938" cy="444504"/>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953374" y="1242745"/>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95312" y="1242745"/>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3437250" y="1242745"/>
              <a:ext cx="241938" cy="44450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3679188" y="1242745"/>
              <a:ext cx="241938" cy="444504"/>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3921126" y="1242745"/>
              <a:ext cx="241938" cy="444504"/>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4163065" y="1242745"/>
              <a:ext cx="241938" cy="44450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4405003" y="1242745"/>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4646941" y="1242745"/>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4888879" y="1242745"/>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5130818" y="1242745"/>
              <a:ext cx="241938" cy="44450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5372756" y="1242745"/>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5614694" y="1242745"/>
              <a:ext cx="241938" cy="444504"/>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5856632" y="1242745"/>
              <a:ext cx="241938" cy="444504"/>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098570" y="1242745"/>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340509" y="1242745"/>
              <a:ext cx="241938" cy="444504"/>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582447" y="1242745"/>
              <a:ext cx="241938" cy="444504"/>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24385" y="1242745"/>
              <a:ext cx="241938" cy="44450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66323" y="1242745"/>
              <a:ext cx="241938" cy="444504"/>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308261" y="1242745"/>
              <a:ext cx="241938" cy="444504"/>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550200" y="1242745"/>
              <a:ext cx="241938" cy="444504"/>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792138" y="1242745"/>
              <a:ext cx="241938" cy="444504"/>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8034076" y="1242745"/>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8276014" y="1242745"/>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8517953" y="1242745"/>
              <a:ext cx="241938" cy="444504"/>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2469497" y="3465267"/>
              <a:ext cx="241938" cy="444504"/>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2711435" y="3465267"/>
              <a:ext cx="241938" cy="444504"/>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2953374" y="3465267"/>
              <a:ext cx="241938" cy="444504"/>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3195312" y="3465267"/>
              <a:ext cx="241938" cy="444504"/>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3437250" y="3465267"/>
              <a:ext cx="241938" cy="444504"/>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3679188" y="3465267"/>
              <a:ext cx="241938" cy="444504"/>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3921126" y="3465267"/>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4163065" y="3465267"/>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4405003" y="3465267"/>
              <a:ext cx="241938" cy="444504"/>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4646941" y="3465267"/>
              <a:ext cx="241938" cy="444504"/>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4888879" y="3465267"/>
              <a:ext cx="241938" cy="444504"/>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5130818" y="3465267"/>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5372756" y="3465267"/>
              <a:ext cx="241938" cy="444504"/>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5614694" y="3465267"/>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5856632" y="3465267"/>
              <a:ext cx="241938" cy="444504"/>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6098570" y="3465267"/>
              <a:ext cx="241938" cy="444504"/>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6340509" y="3465267"/>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6582447" y="3465267"/>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6824385" y="3465267"/>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066323" y="3465267"/>
              <a:ext cx="241938" cy="444504"/>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08261" y="3465267"/>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550200" y="3465267"/>
              <a:ext cx="241938" cy="444504"/>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792138" y="3465267"/>
              <a:ext cx="241938" cy="444504"/>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8034076" y="3465267"/>
              <a:ext cx="241938" cy="444504"/>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8276014" y="3465267"/>
              <a:ext cx="241938" cy="444504"/>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8517953" y="3465267"/>
              <a:ext cx="241938" cy="444504"/>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64" name="tx264"/>
            <p:cNvSpPr/>
            <p:nvPr/>
          </p:nvSpPr>
          <p:spPr>
            <a:xfrm>
              <a:off x="2530177" y="18703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65" name="tx265"/>
            <p:cNvSpPr/>
            <p:nvPr/>
          </p:nvSpPr>
          <p:spPr>
            <a:xfrm>
              <a:off x="2772115" y="18690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66" name="tx266"/>
            <p:cNvSpPr/>
            <p:nvPr/>
          </p:nvSpPr>
          <p:spPr>
            <a:xfrm>
              <a:off x="3014053" y="18703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67" name="tx267"/>
            <p:cNvSpPr/>
            <p:nvPr/>
          </p:nvSpPr>
          <p:spPr>
            <a:xfrm>
              <a:off x="3255991"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68" name="tx268"/>
            <p:cNvSpPr/>
            <p:nvPr/>
          </p:nvSpPr>
          <p:spPr>
            <a:xfrm>
              <a:off x="3497929"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69" name="tx269"/>
            <p:cNvSpPr/>
            <p:nvPr/>
          </p:nvSpPr>
          <p:spPr>
            <a:xfrm>
              <a:off x="3739868"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70" name="tx270"/>
            <p:cNvSpPr/>
            <p:nvPr/>
          </p:nvSpPr>
          <p:spPr>
            <a:xfrm>
              <a:off x="3981806"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4223744"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72" name="tx272"/>
            <p:cNvSpPr/>
            <p:nvPr/>
          </p:nvSpPr>
          <p:spPr>
            <a:xfrm>
              <a:off x="4465682"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73" name="tx273"/>
            <p:cNvSpPr/>
            <p:nvPr/>
          </p:nvSpPr>
          <p:spPr>
            <a:xfrm>
              <a:off x="4707620"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74" name="tx274"/>
            <p:cNvSpPr/>
            <p:nvPr/>
          </p:nvSpPr>
          <p:spPr>
            <a:xfrm>
              <a:off x="4949559"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5191497" y="18690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5433435" y="18690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77" name="tx277"/>
            <p:cNvSpPr/>
            <p:nvPr/>
          </p:nvSpPr>
          <p:spPr>
            <a:xfrm>
              <a:off x="5675373"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5917312"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6159250" y="18690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6401188" y="186900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6643126"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2" name="tx282"/>
            <p:cNvSpPr/>
            <p:nvPr/>
          </p:nvSpPr>
          <p:spPr>
            <a:xfrm>
              <a:off x="6885064"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83" name="tx283"/>
            <p:cNvSpPr/>
            <p:nvPr/>
          </p:nvSpPr>
          <p:spPr>
            <a:xfrm>
              <a:off x="7127003"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84" name="tx284"/>
            <p:cNvSpPr/>
            <p:nvPr/>
          </p:nvSpPr>
          <p:spPr>
            <a:xfrm>
              <a:off x="7368941"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5" name="tx285"/>
            <p:cNvSpPr/>
            <p:nvPr/>
          </p:nvSpPr>
          <p:spPr>
            <a:xfrm>
              <a:off x="7610879"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86" name="tx286"/>
            <p:cNvSpPr/>
            <p:nvPr/>
          </p:nvSpPr>
          <p:spPr>
            <a:xfrm>
              <a:off x="7852817"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87" name="tx287"/>
            <p:cNvSpPr/>
            <p:nvPr/>
          </p:nvSpPr>
          <p:spPr>
            <a:xfrm>
              <a:off x="8094756"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88" name="tx288"/>
            <p:cNvSpPr/>
            <p:nvPr/>
          </p:nvSpPr>
          <p:spPr>
            <a:xfrm>
              <a:off x="8336694"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89" name="tx289"/>
            <p:cNvSpPr/>
            <p:nvPr/>
          </p:nvSpPr>
          <p:spPr>
            <a:xfrm>
              <a:off x="8578632" y="18690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90" name="tx290"/>
            <p:cNvSpPr/>
            <p:nvPr/>
          </p:nvSpPr>
          <p:spPr>
            <a:xfrm>
              <a:off x="3255991"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291" name="tx291"/>
            <p:cNvSpPr/>
            <p:nvPr/>
          </p:nvSpPr>
          <p:spPr>
            <a:xfrm>
              <a:off x="3497929"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92" name="tx292"/>
            <p:cNvSpPr/>
            <p:nvPr/>
          </p:nvSpPr>
          <p:spPr>
            <a:xfrm>
              <a:off x="3739868"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293" name="tx293"/>
            <p:cNvSpPr/>
            <p:nvPr/>
          </p:nvSpPr>
          <p:spPr>
            <a:xfrm>
              <a:off x="3981806" y="27580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94" name="tx294"/>
            <p:cNvSpPr/>
            <p:nvPr/>
          </p:nvSpPr>
          <p:spPr>
            <a:xfrm>
              <a:off x="4223744" y="27597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5" name="tx295"/>
            <p:cNvSpPr/>
            <p:nvPr/>
          </p:nvSpPr>
          <p:spPr>
            <a:xfrm>
              <a:off x="4465682"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6" name="tx296"/>
            <p:cNvSpPr/>
            <p:nvPr/>
          </p:nvSpPr>
          <p:spPr>
            <a:xfrm>
              <a:off x="4707620" y="27597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7" name="tx297"/>
            <p:cNvSpPr/>
            <p:nvPr/>
          </p:nvSpPr>
          <p:spPr>
            <a:xfrm>
              <a:off x="4949559"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98" name="tx298"/>
            <p:cNvSpPr/>
            <p:nvPr/>
          </p:nvSpPr>
          <p:spPr>
            <a:xfrm>
              <a:off x="5191497"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99" name="tx299"/>
            <p:cNvSpPr/>
            <p:nvPr/>
          </p:nvSpPr>
          <p:spPr>
            <a:xfrm>
              <a:off x="5433435" y="27597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00" name="tx300"/>
            <p:cNvSpPr/>
            <p:nvPr/>
          </p:nvSpPr>
          <p:spPr>
            <a:xfrm>
              <a:off x="5675373"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01" name="tx301"/>
            <p:cNvSpPr/>
            <p:nvPr/>
          </p:nvSpPr>
          <p:spPr>
            <a:xfrm>
              <a:off x="5917312"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02" name="tx302"/>
            <p:cNvSpPr/>
            <p:nvPr/>
          </p:nvSpPr>
          <p:spPr>
            <a:xfrm>
              <a:off x="6159250"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03" name="tx303"/>
            <p:cNvSpPr/>
            <p:nvPr/>
          </p:nvSpPr>
          <p:spPr>
            <a:xfrm>
              <a:off x="6401188"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04" name="tx304"/>
            <p:cNvSpPr/>
            <p:nvPr/>
          </p:nvSpPr>
          <p:spPr>
            <a:xfrm>
              <a:off x="6643126"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05" name="tx305"/>
            <p:cNvSpPr/>
            <p:nvPr/>
          </p:nvSpPr>
          <p:spPr>
            <a:xfrm>
              <a:off x="6885064"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06" name="tx306"/>
            <p:cNvSpPr/>
            <p:nvPr/>
          </p:nvSpPr>
          <p:spPr>
            <a:xfrm>
              <a:off x="7127003"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07" name="tx307"/>
            <p:cNvSpPr/>
            <p:nvPr/>
          </p:nvSpPr>
          <p:spPr>
            <a:xfrm>
              <a:off x="7368941" y="27580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08" name="tx308"/>
            <p:cNvSpPr/>
            <p:nvPr/>
          </p:nvSpPr>
          <p:spPr>
            <a:xfrm>
              <a:off x="7610879"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09" name="tx309"/>
            <p:cNvSpPr/>
            <p:nvPr/>
          </p:nvSpPr>
          <p:spPr>
            <a:xfrm>
              <a:off x="7852817"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10" name="tx310"/>
            <p:cNvSpPr/>
            <p:nvPr/>
          </p:nvSpPr>
          <p:spPr>
            <a:xfrm>
              <a:off x="8094756"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11" name="tx311"/>
            <p:cNvSpPr/>
            <p:nvPr/>
          </p:nvSpPr>
          <p:spPr>
            <a:xfrm>
              <a:off x="8336694"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12" name="tx312"/>
            <p:cNvSpPr/>
            <p:nvPr/>
          </p:nvSpPr>
          <p:spPr>
            <a:xfrm>
              <a:off x="8578632" y="275939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13" name="tx313"/>
            <p:cNvSpPr/>
            <p:nvPr/>
          </p:nvSpPr>
          <p:spPr>
            <a:xfrm>
              <a:off x="3739868"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14" name="tx314"/>
            <p:cNvSpPr/>
            <p:nvPr/>
          </p:nvSpPr>
          <p:spPr>
            <a:xfrm>
              <a:off x="3981806"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15" name="tx315"/>
            <p:cNvSpPr/>
            <p:nvPr/>
          </p:nvSpPr>
          <p:spPr>
            <a:xfrm>
              <a:off x="5433435"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16" name="tx316"/>
            <p:cNvSpPr/>
            <p:nvPr/>
          </p:nvSpPr>
          <p:spPr>
            <a:xfrm>
              <a:off x="8094756"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17" name="tx317"/>
            <p:cNvSpPr/>
            <p:nvPr/>
          </p:nvSpPr>
          <p:spPr>
            <a:xfrm>
              <a:off x="8336694"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18" name="tx318"/>
            <p:cNvSpPr/>
            <p:nvPr/>
          </p:nvSpPr>
          <p:spPr>
            <a:xfrm>
              <a:off x="8578632"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19" name="tx319"/>
            <p:cNvSpPr/>
            <p:nvPr/>
          </p:nvSpPr>
          <p:spPr>
            <a:xfrm>
              <a:off x="3497929"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20" name="tx320"/>
            <p:cNvSpPr/>
            <p:nvPr/>
          </p:nvSpPr>
          <p:spPr>
            <a:xfrm>
              <a:off x="3981806"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21" name="tx321"/>
            <p:cNvSpPr/>
            <p:nvPr/>
          </p:nvSpPr>
          <p:spPr>
            <a:xfrm>
              <a:off x="4465682"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2" name="tx322"/>
            <p:cNvSpPr/>
            <p:nvPr/>
          </p:nvSpPr>
          <p:spPr>
            <a:xfrm>
              <a:off x="4707620"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23" name="tx323"/>
            <p:cNvSpPr/>
            <p:nvPr/>
          </p:nvSpPr>
          <p:spPr>
            <a:xfrm>
              <a:off x="4949559" y="23148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24" name="tx324"/>
            <p:cNvSpPr/>
            <p:nvPr/>
          </p:nvSpPr>
          <p:spPr>
            <a:xfrm>
              <a:off x="5191497"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325" name="tx325"/>
            <p:cNvSpPr/>
            <p:nvPr/>
          </p:nvSpPr>
          <p:spPr>
            <a:xfrm>
              <a:off x="5433435"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26" name="tx326"/>
            <p:cNvSpPr/>
            <p:nvPr/>
          </p:nvSpPr>
          <p:spPr>
            <a:xfrm>
              <a:off x="5675373"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27" name="tx327"/>
            <p:cNvSpPr/>
            <p:nvPr/>
          </p:nvSpPr>
          <p:spPr>
            <a:xfrm>
              <a:off x="5917312"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28" name="tx328"/>
            <p:cNvSpPr/>
            <p:nvPr/>
          </p:nvSpPr>
          <p:spPr>
            <a:xfrm>
              <a:off x="6159250"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29" name="tx329"/>
            <p:cNvSpPr/>
            <p:nvPr/>
          </p:nvSpPr>
          <p:spPr>
            <a:xfrm>
              <a:off x="6401188"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30" name="tx330"/>
            <p:cNvSpPr/>
            <p:nvPr/>
          </p:nvSpPr>
          <p:spPr>
            <a:xfrm>
              <a:off x="6643126"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31" name="tx331"/>
            <p:cNvSpPr/>
            <p:nvPr/>
          </p:nvSpPr>
          <p:spPr>
            <a:xfrm>
              <a:off x="6885064" y="231488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2" name="tx332"/>
            <p:cNvSpPr/>
            <p:nvPr/>
          </p:nvSpPr>
          <p:spPr>
            <a:xfrm>
              <a:off x="7127003"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33" name="tx333"/>
            <p:cNvSpPr/>
            <p:nvPr/>
          </p:nvSpPr>
          <p:spPr>
            <a:xfrm>
              <a:off x="7368941"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34" name="tx334"/>
            <p:cNvSpPr/>
            <p:nvPr/>
          </p:nvSpPr>
          <p:spPr>
            <a:xfrm>
              <a:off x="7610879"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35" name="tx335"/>
            <p:cNvSpPr/>
            <p:nvPr/>
          </p:nvSpPr>
          <p:spPr>
            <a:xfrm>
              <a:off x="7852817"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36" name="tx336"/>
            <p:cNvSpPr/>
            <p:nvPr/>
          </p:nvSpPr>
          <p:spPr>
            <a:xfrm>
              <a:off x="8094756"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37" name="tx337"/>
            <p:cNvSpPr/>
            <p:nvPr/>
          </p:nvSpPr>
          <p:spPr>
            <a:xfrm>
              <a:off x="8336694"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38" name="tx338"/>
            <p:cNvSpPr/>
            <p:nvPr/>
          </p:nvSpPr>
          <p:spPr>
            <a:xfrm>
              <a:off x="8578632"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39" name="tx339"/>
            <p:cNvSpPr/>
            <p:nvPr/>
          </p:nvSpPr>
          <p:spPr>
            <a:xfrm>
              <a:off x="3739868"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40" name="tx340"/>
            <p:cNvSpPr/>
            <p:nvPr/>
          </p:nvSpPr>
          <p:spPr>
            <a:xfrm>
              <a:off x="3981806" y="49805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41" name="tx341"/>
            <p:cNvSpPr/>
            <p:nvPr/>
          </p:nvSpPr>
          <p:spPr>
            <a:xfrm>
              <a:off x="4223744"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42" name="tx342"/>
            <p:cNvSpPr/>
            <p:nvPr/>
          </p:nvSpPr>
          <p:spPr>
            <a:xfrm>
              <a:off x="4465682"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43" name="tx343"/>
            <p:cNvSpPr/>
            <p:nvPr/>
          </p:nvSpPr>
          <p:spPr>
            <a:xfrm>
              <a:off x="4707620"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44" name="tx344"/>
            <p:cNvSpPr/>
            <p:nvPr/>
          </p:nvSpPr>
          <p:spPr>
            <a:xfrm>
              <a:off x="4949559"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45" name="tx345"/>
            <p:cNvSpPr/>
            <p:nvPr/>
          </p:nvSpPr>
          <p:spPr>
            <a:xfrm>
              <a:off x="5191497"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46" name="tx346"/>
            <p:cNvSpPr/>
            <p:nvPr/>
          </p:nvSpPr>
          <p:spPr>
            <a:xfrm>
              <a:off x="5433435"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7" name="tx347"/>
            <p:cNvSpPr/>
            <p:nvPr/>
          </p:nvSpPr>
          <p:spPr>
            <a:xfrm>
              <a:off x="5675373"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48" name="tx348"/>
            <p:cNvSpPr/>
            <p:nvPr/>
          </p:nvSpPr>
          <p:spPr>
            <a:xfrm>
              <a:off x="5917312"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9" name="tx349"/>
            <p:cNvSpPr/>
            <p:nvPr/>
          </p:nvSpPr>
          <p:spPr>
            <a:xfrm>
              <a:off x="6159250"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50" name="tx350"/>
            <p:cNvSpPr/>
            <p:nvPr/>
          </p:nvSpPr>
          <p:spPr>
            <a:xfrm>
              <a:off x="6401188" y="49805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51" name="tx351"/>
            <p:cNvSpPr/>
            <p:nvPr/>
          </p:nvSpPr>
          <p:spPr>
            <a:xfrm>
              <a:off x="6643126"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52" name="tx352"/>
            <p:cNvSpPr/>
            <p:nvPr/>
          </p:nvSpPr>
          <p:spPr>
            <a:xfrm>
              <a:off x="6885064"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53" name="tx353"/>
            <p:cNvSpPr/>
            <p:nvPr/>
          </p:nvSpPr>
          <p:spPr>
            <a:xfrm>
              <a:off x="7127003"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54" name="tx354"/>
            <p:cNvSpPr/>
            <p:nvPr/>
          </p:nvSpPr>
          <p:spPr>
            <a:xfrm>
              <a:off x="7368941"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55" name="tx355"/>
            <p:cNvSpPr/>
            <p:nvPr/>
          </p:nvSpPr>
          <p:spPr>
            <a:xfrm>
              <a:off x="7852817"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56" name="tx356"/>
            <p:cNvSpPr/>
            <p:nvPr/>
          </p:nvSpPr>
          <p:spPr>
            <a:xfrm>
              <a:off x="8094756"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57" name="tx357"/>
            <p:cNvSpPr/>
            <p:nvPr/>
          </p:nvSpPr>
          <p:spPr>
            <a:xfrm>
              <a:off x="8578632"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58" name="tx358"/>
            <p:cNvSpPr/>
            <p:nvPr/>
          </p:nvSpPr>
          <p:spPr>
            <a:xfrm>
              <a:off x="4223744"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59" name="tx359"/>
            <p:cNvSpPr/>
            <p:nvPr/>
          </p:nvSpPr>
          <p:spPr>
            <a:xfrm>
              <a:off x="4465682"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60" name="tx360"/>
            <p:cNvSpPr/>
            <p:nvPr/>
          </p:nvSpPr>
          <p:spPr>
            <a:xfrm>
              <a:off x="4707620"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61" name="tx361"/>
            <p:cNvSpPr/>
            <p:nvPr/>
          </p:nvSpPr>
          <p:spPr>
            <a:xfrm>
              <a:off x="4949559"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62" name="tx362"/>
            <p:cNvSpPr/>
            <p:nvPr/>
          </p:nvSpPr>
          <p:spPr>
            <a:xfrm>
              <a:off x="5191497"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63" name="tx363"/>
            <p:cNvSpPr/>
            <p:nvPr/>
          </p:nvSpPr>
          <p:spPr>
            <a:xfrm>
              <a:off x="5433435"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64" name="tx364"/>
            <p:cNvSpPr/>
            <p:nvPr/>
          </p:nvSpPr>
          <p:spPr>
            <a:xfrm>
              <a:off x="5675373"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65" name="tx365"/>
            <p:cNvSpPr/>
            <p:nvPr/>
          </p:nvSpPr>
          <p:spPr>
            <a:xfrm>
              <a:off x="5917312"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66" name="tx366"/>
            <p:cNvSpPr/>
            <p:nvPr/>
          </p:nvSpPr>
          <p:spPr>
            <a:xfrm>
              <a:off x="6159250"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67" name="tx367"/>
            <p:cNvSpPr/>
            <p:nvPr/>
          </p:nvSpPr>
          <p:spPr>
            <a:xfrm>
              <a:off x="6401188"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68" name="tx368"/>
            <p:cNvSpPr/>
            <p:nvPr/>
          </p:nvSpPr>
          <p:spPr>
            <a:xfrm>
              <a:off x="6643126"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69" name="tx369"/>
            <p:cNvSpPr/>
            <p:nvPr/>
          </p:nvSpPr>
          <p:spPr>
            <a:xfrm>
              <a:off x="7127003"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70" name="tx370"/>
            <p:cNvSpPr/>
            <p:nvPr/>
          </p:nvSpPr>
          <p:spPr>
            <a:xfrm>
              <a:off x="7610879"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71" name="tx371"/>
            <p:cNvSpPr/>
            <p:nvPr/>
          </p:nvSpPr>
          <p:spPr>
            <a:xfrm>
              <a:off x="8094756"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72" name="tx372"/>
            <p:cNvSpPr/>
            <p:nvPr/>
          </p:nvSpPr>
          <p:spPr>
            <a:xfrm>
              <a:off x="2530177"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73" name="tx373"/>
            <p:cNvSpPr/>
            <p:nvPr/>
          </p:nvSpPr>
          <p:spPr>
            <a:xfrm>
              <a:off x="2772115" y="142588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74" name="tx374"/>
            <p:cNvSpPr/>
            <p:nvPr/>
          </p:nvSpPr>
          <p:spPr>
            <a:xfrm>
              <a:off x="3014053"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75" name="tx375"/>
            <p:cNvSpPr/>
            <p:nvPr/>
          </p:nvSpPr>
          <p:spPr>
            <a:xfrm>
              <a:off x="3255991"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3497929"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77" name="tx377"/>
            <p:cNvSpPr/>
            <p:nvPr/>
          </p:nvSpPr>
          <p:spPr>
            <a:xfrm>
              <a:off x="3739868"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378" name="tx378"/>
            <p:cNvSpPr/>
            <p:nvPr/>
          </p:nvSpPr>
          <p:spPr>
            <a:xfrm>
              <a:off x="3981806"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379" name="tx379"/>
            <p:cNvSpPr/>
            <p:nvPr/>
          </p:nvSpPr>
          <p:spPr>
            <a:xfrm>
              <a:off x="4223744"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80" name="tx380"/>
            <p:cNvSpPr/>
            <p:nvPr/>
          </p:nvSpPr>
          <p:spPr>
            <a:xfrm>
              <a:off x="4465682" y="14245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81" name="tx381"/>
            <p:cNvSpPr/>
            <p:nvPr/>
          </p:nvSpPr>
          <p:spPr>
            <a:xfrm>
              <a:off x="4707620"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4949559"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83" name="tx383"/>
            <p:cNvSpPr/>
            <p:nvPr/>
          </p:nvSpPr>
          <p:spPr>
            <a:xfrm>
              <a:off x="5191497"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84" name="tx384"/>
            <p:cNvSpPr/>
            <p:nvPr/>
          </p:nvSpPr>
          <p:spPr>
            <a:xfrm>
              <a:off x="5433435"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85" name="tx385"/>
            <p:cNvSpPr/>
            <p:nvPr/>
          </p:nvSpPr>
          <p:spPr>
            <a:xfrm>
              <a:off x="5675373"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5917312"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87" name="tx387"/>
            <p:cNvSpPr/>
            <p:nvPr/>
          </p:nvSpPr>
          <p:spPr>
            <a:xfrm>
              <a:off x="6159250" y="14245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6401188" y="14245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6643126"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90" name="tx390"/>
            <p:cNvSpPr/>
            <p:nvPr/>
          </p:nvSpPr>
          <p:spPr>
            <a:xfrm>
              <a:off x="6885064"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7127003"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7368941"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7610879" y="142720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94" name="tx394"/>
            <p:cNvSpPr/>
            <p:nvPr/>
          </p:nvSpPr>
          <p:spPr>
            <a:xfrm>
              <a:off x="7852817"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8094756"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8336694"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97" name="tx397"/>
            <p:cNvSpPr/>
            <p:nvPr/>
          </p:nvSpPr>
          <p:spPr>
            <a:xfrm>
              <a:off x="8578632" y="142455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398" name="tx398"/>
            <p:cNvSpPr/>
            <p:nvPr/>
          </p:nvSpPr>
          <p:spPr>
            <a:xfrm>
              <a:off x="3739868"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99" name="tx399"/>
            <p:cNvSpPr/>
            <p:nvPr/>
          </p:nvSpPr>
          <p:spPr>
            <a:xfrm>
              <a:off x="3981806"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0" name="tx400"/>
            <p:cNvSpPr/>
            <p:nvPr/>
          </p:nvSpPr>
          <p:spPr>
            <a:xfrm>
              <a:off x="4223744"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01" name="tx401"/>
            <p:cNvSpPr/>
            <p:nvPr/>
          </p:nvSpPr>
          <p:spPr>
            <a:xfrm>
              <a:off x="4465682"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2" name="tx402"/>
            <p:cNvSpPr/>
            <p:nvPr/>
          </p:nvSpPr>
          <p:spPr>
            <a:xfrm>
              <a:off x="4707620"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3" name="tx403"/>
            <p:cNvSpPr/>
            <p:nvPr/>
          </p:nvSpPr>
          <p:spPr>
            <a:xfrm>
              <a:off x="4949559"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04" name="tx404"/>
            <p:cNvSpPr/>
            <p:nvPr/>
          </p:nvSpPr>
          <p:spPr>
            <a:xfrm>
              <a:off x="5191497"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5" name="tx405"/>
            <p:cNvSpPr/>
            <p:nvPr/>
          </p:nvSpPr>
          <p:spPr>
            <a:xfrm>
              <a:off x="5433435"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6" name="tx406"/>
            <p:cNvSpPr/>
            <p:nvPr/>
          </p:nvSpPr>
          <p:spPr>
            <a:xfrm>
              <a:off x="5675373"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7" name="tx407"/>
            <p:cNvSpPr/>
            <p:nvPr/>
          </p:nvSpPr>
          <p:spPr>
            <a:xfrm>
              <a:off x="5917312"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8" name="tx408"/>
            <p:cNvSpPr/>
            <p:nvPr/>
          </p:nvSpPr>
          <p:spPr>
            <a:xfrm>
              <a:off x="6159250"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09" name="tx409"/>
            <p:cNvSpPr/>
            <p:nvPr/>
          </p:nvSpPr>
          <p:spPr>
            <a:xfrm>
              <a:off x="6401188"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10" name="tx410"/>
            <p:cNvSpPr/>
            <p:nvPr/>
          </p:nvSpPr>
          <p:spPr>
            <a:xfrm>
              <a:off x="6643126"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11" name="tx411"/>
            <p:cNvSpPr/>
            <p:nvPr/>
          </p:nvSpPr>
          <p:spPr>
            <a:xfrm>
              <a:off x="6885064"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2" name="tx412"/>
            <p:cNvSpPr/>
            <p:nvPr/>
          </p:nvSpPr>
          <p:spPr>
            <a:xfrm>
              <a:off x="7127003"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13" name="tx413"/>
            <p:cNvSpPr/>
            <p:nvPr/>
          </p:nvSpPr>
          <p:spPr>
            <a:xfrm>
              <a:off x="7368941"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4" name="tx414"/>
            <p:cNvSpPr/>
            <p:nvPr/>
          </p:nvSpPr>
          <p:spPr>
            <a:xfrm>
              <a:off x="8336694"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5" name="tx415"/>
            <p:cNvSpPr/>
            <p:nvPr/>
          </p:nvSpPr>
          <p:spPr>
            <a:xfrm>
              <a:off x="8578632"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6" name="tx416"/>
            <p:cNvSpPr/>
            <p:nvPr/>
          </p:nvSpPr>
          <p:spPr>
            <a:xfrm>
              <a:off x="2530177"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417" name="tx417"/>
            <p:cNvSpPr/>
            <p:nvPr/>
          </p:nvSpPr>
          <p:spPr>
            <a:xfrm>
              <a:off x="2772115" y="27580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418" name="tx418"/>
            <p:cNvSpPr/>
            <p:nvPr/>
          </p:nvSpPr>
          <p:spPr>
            <a:xfrm>
              <a:off x="3014053" y="275801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419" name="tx419"/>
            <p:cNvSpPr/>
            <p:nvPr/>
          </p:nvSpPr>
          <p:spPr>
            <a:xfrm>
              <a:off x="2530177"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420" name="tx420"/>
            <p:cNvSpPr/>
            <p:nvPr/>
          </p:nvSpPr>
          <p:spPr>
            <a:xfrm>
              <a:off x="2772115"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421" name="tx421"/>
            <p:cNvSpPr/>
            <p:nvPr/>
          </p:nvSpPr>
          <p:spPr>
            <a:xfrm>
              <a:off x="3014053" y="54264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422" name="tx422"/>
            <p:cNvSpPr/>
            <p:nvPr/>
          </p:nvSpPr>
          <p:spPr>
            <a:xfrm>
              <a:off x="3255991"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423" name="tx423"/>
            <p:cNvSpPr/>
            <p:nvPr/>
          </p:nvSpPr>
          <p:spPr>
            <a:xfrm>
              <a:off x="3497929" y="542647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424" name="tx424"/>
            <p:cNvSpPr/>
            <p:nvPr/>
          </p:nvSpPr>
          <p:spPr>
            <a:xfrm>
              <a:off x="4223744"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425" name="tx425"/>
            <p:cNvSpPr/>
            <p:nvPr/>
          </p:nvSpPr>
          <p:spPr>
            <a:xfrm>
              <a:off x="4465682"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426" name="tx426"/>
            <p:cNvSpPr/>
            <p:nvPr/>
          </p:nvSpPr>
          <p:spPr>
            <a:xfrm>
              <a:off x="4707620"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427" name="tx427"/>
            <p:cNvSpPr/>
            <p:nvPr/>
          </p:nvSpPr>
          <p:spPr>
            <a:xfrm>
              <a:off x="4949559"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428" name="tx428"/>
            <p:cNvSpPr/>
            <p:nvPr/>
          </p:nvSpPr>
          <p:spPr>
            <a:xfrm>
              <a:off x="5191497"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429" name="tx429"/>
            <p:cNvSpPr/>
            <p:nvPr/>
          </p:nvSpPr>
          <p:spPr>
            <a:xfrm>
              <a:off x="5433435"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430" name="tx430"/>
            <p:cNvSpPr/>
            <p:nvPr/>
          </p:nvSpPr>
          <p:spPr>
            <a:xfrm>
              <a:off x="5675373"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431" name="tx431"/>
            <p:cNvSpPr/>
            <p:nvPr/>
          </p:nvSpPr>
          <p:spPr>
            <a:xfrm>
              <a:off x="5917312" y="54267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432" name="tx432"/>
            <p:cNvSpPr/>
            <p:nvPr/>
          </p:nvSpPr>
          <p:spPr>
            <a:xfrm>
              <a:off x="6159250" y="5425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433" name="tx433"/>
            <p:cNvSpPr/>
            <p:nvPr/>
          </p:nvSpPr>
          <p:spPr>
            <a:xfrm>
              <a:off x="6401188" y="542541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34" name="tx434"/>
            <p:cNvSpPr/>
            <p:nvPr/>
          </p:nvSpPr>
          <p:spPr>
            <a:xfrm>
              <a:off x="6643126" y="54264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35" name="tx435"/>
            <p:cNvSpPr/>
            <p:nvPr/>
          </p:nvSpPr>
          <p:spPr>
            <a:xfrm>
              <a:off x="6885064"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436" name="tx436"/>
            <p:cNvSpPr/>
            <p:nvPr/>
          </p:nvSpPr>
          <p:spPr>
            <a:xfrm>
              <a:off x="7127003"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437" name="tx437"/>
            <p:cNvSpPr/>
            <p:nvPr/>
          </p:nvSpPr>
          <p:spPr>
            <a:xfrm>
              <a:off x="7368941"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438" name="tx438"/>
            <p:cNvSpPr/>
            <p:nvPr/>
          </p:nvSpPr>
          <p:spPr>
            <a:xfrm>
              <a:off x="7610879"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439" name="tx439"/>
            <p:cNvSpPr/>
            <p:nvPr/>
          </p:nvSpPr>
          <p:spPr>
            <a:xfrm>
              <a:off x="7852817"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a:t>
              </a:r>
            </a:p>
          </p:txBody>
        </p:sp>
        <p:sp>
          <p:nvSpPr>
            <p:cNvPr id="440" name="tx440"/>
            <p:cNvSpPr/>
            <p:nvPr/>
          </p:nvSpPr>
          <p:spPr>
            <a:xfrm>
              <a:off x="8094756" y="54250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441" name="tx441"/>
            <p:cNvSpPr/>
            <p:nvPr/>
          </p:nvSpPr>
          <p:spPr>
            <a:xfrm>
              <a:off x="8336694" y="54264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42" name="tx442"/>
            <p:cNvSpPr/>
            <p:nvPr/>
          </p:nvSpPr>
          <p:spPr>
            <a:xfrm>
              <a:off x="8578632" y="542673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443" name="tx443"/>
            <p:cNvSpPr/>
            <p:nvPr/>
          </p:nvSpPr>
          <p:spPr>
            <a:xfrm>
              <a:off x="2530177"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444" name="tx444"/>
            <p:cNvSpPr/>
            <p:nvPr/>
          </p:nvSpPr>
          <p:spPr>
            <a:xfrm>
              <a:off x="2772115"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445" name="tx445"/>
            <p:cNvSpPr/>
            <p:nvPr/>
          </p:nvSpPr>
          <p:spPr>
            <a:xfrm>
              <a:off x="3014053"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446" name="tx446"/>
            <p:cNvSpPr/>
            <p:nvPr/>
          </p:nvSpPr>
          <p:spPr>
            <a:xfrm>
              <a:off x="3255991"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447" name="tx447"/>
            <p:cNvSpPr/>
            <p:nvPr/>
          </p:nvSpPr>
          <p:spPr>
            <a:xfrm>
              <a:off x="3497929"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448" name="tx448"/>
            <p:cNvSpPr/>
            <p:nvPr/>
          </p:nvSpPr>
          <p:spPr>
            <a:xfrm>
              <a:off x="3739868" y="32038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449" name="tx449"/>
            <p:cNvSpPr/>
            <p:nvPr/>
          </p:nvSpPr>
          <p:spPr>
            <a:xfrm>
              <a:off x="3981806"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450" name="tx450"/>
            <p:cNvSpPr/>
            <p:nvPr/>
          </p:nvSpPr>
          <p:spPr>
            <a:xfrm>
              <a:off x="4223744"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451" name="tx451"/>
            <p:cNvSpPr/>
            <p:nvPr/>
          </p:nvSpPr>
          <p:spPr>
            <a:xfrm>
              <a:off x="4465682" y="32038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452" name="tx452"/>
            <p:cNvSpPr/>
            <p:nvPr/>
          </p:nvSpPr>
          <p:spPr>
            <a:xfrm>
              <a:off x="4707620"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453" name="tx453"/>
            <p:cNvSpPr/>
            <p:nvPr/>
          </p:nvSpPr>
          <p:spPr>
            <a:xfrm>
              <a:off x="4949559"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454" name="tx454"/>
            <p:cNvSpPr/>
            <p:nvPr/>
          </p:nvSpPr>
          <p:spPr>
            <a:xfrm>
              <a:off x="5191497"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455" name="tx455"/>
            <p:cNvSpPr/>
            <p:nvPr/>
          </p:nvSpPr>
          <p:spPr>
            <a:xfrm>
              <a:off x="5675373" y="32038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456" name="tx456"/>
            <p:cNvSpPr/>
            <p:nvPr/>
          </p:nvSpPr>
          <p:spPr>
            <a:xfrm>
              <a:off x="5917312"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57" name="tx457"/>
            <p:cNvSpPr/>
            <p:nvPr/>
          </p:nvSpPr>
          <p:spPr>
            <a:xfrm>
              <a:off x="6159250"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458" name="tx458"/>
            <p:cNvSpPr/>
            <p:nvPr/>
          </p:nvSpPr>
          <p:spPr>
            <a:xfrm>
              <a:off x="6401188"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459" name="tx459"/>
            <p:cNvSpPr/>
            <p:nvPr/>
          </p:nvSpPr>
          <p:spPr>
            <a:xfrm>
              <a:off x="6643126"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460" name="tx460"/>
            <p:cNvSpPr/>
            <p:nvPr/>
          </p:nvSpPr>
          <p:spPr>
            <a:xfrm>
              <a:off x="6885064" y="320389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61" name="tx461"/>
            <p:cNvSpPr/>
            <p:nvPr/>
          </p:nvSpPr>
          <p:spPr>
            <a:xfrm>
              <a:off x="7127003" y="32025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462" name="tx462"/>
            <p:cNvSpPr/>
            <p:nvPr/>
          </p:nvSpPr>
          <p:spPr>
            <a:xfrm>
              <a:off x="7368941"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63" name="tx463"/>
            <p:cNvSpPr/>
            <p:nvPr/>
          </p:nvSpPr>
          <p:spPr>
            <a:xfrm>
              <a:off x="7610879" y="320252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464" name="tx464"/>
            <p:cNvSpPr/>
            <p:nvPr/>
          </p:nvSpPr>
          <p:spPr>
            <a:xfrm>
              <a:off x="7852817" y="320289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465" name="tx465"/>
            <p:cNvSpPr/>
            <p:nvPr/>
          </p:nvSpPr>
          <p:spPr>
            <a:xfrm>
              <a:off x="2530177"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466" name="tx466"/>
            <p:cNvSpPr/>
            <p:nvPr/>
          </p:nvSpPr>
          <p:spPr>
            <a:xfrm>
              <a:off x="2772115"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467" name="tx467"/>
            <p:cNvSpPr/>
            <p:nvPr/>
          </p:nvSpPr>
          <p:spPr>
            <a:xfrm>
              <a:off x="3014053" y="23135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468" name="tx468"/>
            <p:cNvSpPr/>
            <p:nvPr/>
          </p:nvSpPr>
          <p:spPr>
            <a:xfrm>
              <a:off x="3255991"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469" name="tx469"/>
            <p:cNvSpPr/>
            <p:nvPr/>
          </p:nvSpPr>
          <p:spPr>
            <a:xfrm>
              <a:off x="3739868" y="231388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470" name="tx470"/>
            <p:cNvSpPr/>
            <p:nvPr/>
          </p:nvSpPr>
          <p:spPr>
            <a:xfrm>
              <a:off x="4223744" y="23135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471" name="tx471"/>
            <p:cNvSpPr/>
            <p:nvPr/>
          </p:nvSpPr>
          <p:spPr>
            <a:xfrm>
              <a:off x="2530177"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a:t>
              </a:r>
            </a:p>
          </p:txBody>
        </p:sp>
        <p:sp>
          <p:nvSpPr>
            <p:cNvPr id="472" name="tx472"/>
            <p:cNvSpPr/>
            <p:nvPr/>
          </p:nvSpPr>
          <p:spPr>
            <a:xfrm>
              <a:off x="2772115" y="49805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473" name="tx473"/>
            <p:cNvSpPr/>
            <p:nvPr/>
          </p:nvSpPr>
          <p:spPr>
            <a:xfrm>
              <a:off x="3014053" y="49819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474" name="tx474"/>
            <p:cNvSpPr/>
            <p:nvPr/>
          </p:nvSpPr>
          <p:spPr>
            <a:xfrm>
              <a:off x="3255991"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475" name="tx475"/>
            <p:cNvSpPr/>
            <p:nvPr/>
          </p:nvSpPr>
          <p:spPr>
            <a:xfrm>
              <a:off x="3497929" y="498191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476" name="tx476"/>
            <p:cNvSpPr/>
            <p:nvPr/>
          </p:nvSpPr>
          <p:spPr>
            <a:xfrm>
              <a:off x="7610879" y="498196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477" name="tx477"/>
            <p:cNvSpPr/>
            <p:nvPr/>
          </p:nvSpPr>
          <p:spPr>
            <a:xfrm>
              <a:off x="7852817"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478" name="tx478"/>
            <p:cNvSpPr/>
            <p:nvPr/>
          </p:nvSpPr>
          <p:spPr>
            <a:xfrm>
              <a:off x="8094756" y="4980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479" name="tx479"/>
            <p:cNvSpPr/>
            <p:nvPr/>
          </p:nvSpPr>
          <p:spPr>
            <a:xfrm>
              <a:off x="8336694" y="498196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480" name="tx480"/>
            <p:cNvSpPr/>
            <p:nvPr/>
          </p:nvSpPr>
          <p:spPr>
            <a:xfrm>
              <a:off x="8578632" y="498196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481" name="tx481"/>
            <p:cNvSpPr/>
            <p:nvPr/>
          </p:nvSpPr>
          <p:spPr>
            <a:xfrm>
              <a:off x="2530177"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482" name="tx482"/>
            <p:cNvSpPr/>
            <p:nvPr/>
          </p:nvSpPr>
          <p:spPr>
            <a:xfrm>
              <a:off x="2772115"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483" name="tx483"/>
            <p:cNvSpPr/>
            <p:nvPr/>
          </p:nvSpPr>
          <p:spPr>
            <a:xfrm>
              <a:off x="3014053"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484" name="tx484"/>
            <p:cNvSpPr/>
            <p:nvPr/>
          </p:nvSpPr>
          <p:spPr>
            <a:xfrm>
              <a:off x="3255991"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485" name="tx485"/>
            <p:cNvSpPr/>
            <p:nvPr/>
          </p:nvSpPr>
          <p:spPr>
            <a:xfrm>
              <a:off x="3497929"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486" name="tx486"/>
            <p:cNvSpPr/>
            <p:nvPr/>
          </p:nvSpPr>
          <p:spPr>
            <a:xfrm>
              <a:off x="3739868" y="40932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487" name="tx487"/>
            <p:cNvSpPr/>
            <p:nvPr/>
          </p:nvSpPr>
          <p:spPr>
            <a:xfrm>
              <a:off x="3981806" y="40932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488" name="tx488"/>
            <p:cNvSpPr/>
            <p:nvPr/>
          </p:nvSpPr>
          <p:spPr>
            <a:xfrm>
              <a:off x="4223744"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489" name="tx489"/>
            <p:cNvSpPr/>
            <p:nvPr/>
          </p:nvSpPr>
          <p:spPr>
            <a:xfrm>
              <a:off x="4465682" y="409190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90" name="tx490"/>
            <p:cNvSpPr/>
            <p:nvPr/>
          </p:nvSpPr>
          <p:spPr>
            <a:xfrm>
              <a:off x="4707620" y="409190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491" name="tx491"/>
            <p:cNvSpPr/>
            <p:nvPr/>
          </p:nvSpPr>
          <p:spPr>
            <a:xfrm>
              <a:off x="4949559" y="409322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492" name="tx492"/>
            <p:cNvSpPr/>
            <p:nvPr/>
          </p:nvSpPr>
          <p:spPr>
            <a:xfrm>
              <a:off x="5191497"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493" name="tx493"/>
            <p:cNvSpPr/>
            <p:nvPr/>
          </p:nvSpPr>
          <p:spPr>
            <a:xfrm>
              <a:off x="5433435"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494" name="tx494"/>
            <p:cNvSpPr/>
            <p:nvPr/>
          </p:nvSpPr>
          <p:spPr>
            <a:xfrm>
              <a:off x="5675373"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495" name="tx495"/>
            <p:cNvSpPr/>
            <p:nvPr/>
          </p:nvSpPr>
          <p:spPr>
            <a:xfrm>
              <a:off x="5917312" y="40915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496" name="tx496"/>
            <p:cNvSpPr/>
            <p:nvPr/>
          </p:nvSpPr>
          <p:spPr>
            <a:xfrm>
              <a:off x="6159250"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497" name="tx497"/>
            <p:cNvSpPr/>
            <p:nvPr/>
          </p:nvSpPr>
          <p:spPr>
            <a:xfrm>
              <a:off x="6401188" y="40915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498" name="tx498"/>
            <p:cNvSpPr/>
            <p:nvPr/>
          </p:nvSpPr>
          <p:spPr>
            <a:xfrm>
              <a:off x="6643126" y="409190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499" name="tx499"/>
            <p:cNvSpPr/>
            <p:nvPr/>
          </p:nvSpPr>
          <p:spPr>
            <a:xfrm>
              <a:off x="6885064" y="409296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00" name="tx500"/>
            <p:cNvSpPr/>
            <p:nvPr/>
          </p:nvSpPr>
          <p:spPr>
            <a:xfrm>
              <a:off x="7127003" y="40929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01" name="tx501"/>
            <p:cNvSpPr/>
            <p:nvPr/>
          </p:nvSpPr>
          <p:spPr>
            <a:xfrm>
              <a:off x="7368941"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02" name="tx502"/>
            <p:cNvSpPr/>
            <p:nvPr/>
          </p:nvSpPr>
          <p:spPr>
            <a:xfrm>
              <a:off x="7610879" y="40915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03" name="tx503"/>
            <p:cNvSpPr/>
            <p:nvPr/>
          </p:nvSpPr>
          <p:spPr>
            <a:xfrm>
              <a:off x="8336694" y="40915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04" name="tx504"/>
            <p:cNvSpPr/>
            <p:nvPr/>
          </p:nvSpPr>
          <p:spPr>
            <a:xfrm>
              <a:off x="2530177" y="453746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05" name="tx505"/>
            <p:cNvSpPr/>
            <p:nvPr/>
          </p:nvSpPr>
          <p:spPr>
            <a:xfrm>
              <a:off x="2772115" y="453746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06" name="tx506"/>
            <p:cNvSpPr/>
            <p:nvPr/>
          </p:nvSpPr>
          <p:spPr>
            <a:xfrm>
              <a:off x="3014053" y="453746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07" name="tx507"/>
            <p:cNvSpPr/>
            <p:nvPr/>
          </p:nvSpPr>
          <p:spPr>
            <a:xfrm>
              <a:off x="3255991" y="453746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08" name="tx508"/>
            <p:cNvSpPr/>
            <p:nvPr/>
          </p:nvSpPr>
          <p:spPr>
            <a:xfrm>
              <a:off x="3497929" y="453746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09" name="tx509"/>
            <p:cNvSpPr/>
            <p:nvPr/>
          </p:nvSpPr>
          <p:spPr>
            <a:xfrm>
              <a:off x="3739868" y="453746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10" name="tx510"/>
            <p:cNvSpPr/>
            <p:nvPr/>
          </p:nvSpPr>
          <p:spPr>
            <a:xfrm>
              <a:off x="3981806" y="453746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11" name="tx511"/>
            <p:cNvSpPr/>
            <p:nvPr/>
          </p:nvSpPr>
          <p:spPr>
            <a:xfrm>
              <a:off x="6885064"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12" name="tx512"/>
            <p:cNvSpPr/>
            <p:nvPr/>
          </p:nvSpPr>
          <p:spPr>
            <a:xfrm>
              <a:off x="7368941" y="453603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513" name="tx513"/>
            <p:cNvSpPr/>
            <p:nvPr/>
          </p:nvSpPr>
          <p:spPr>
            <a:xfrm>
              <a:off x="7852817"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514" name="tx514"/>
            <p:cNvSpPr/>
            <p:nvPr/>
          </p:nvSpPr>
          <p:spPr>
            <a:xfrm>
              <a:off x="8336694" y="45374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15" name="tx515"/>
            <p:cNvSpPr/>
            <p:nvPr/>
          </p:nvSpPr>
          <p:spPr>
            <a:xfrm>
              <a:off x="8578632" y="45360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16" name="tx516"/>
            <p:cNvSpPr/>
            <p:nvPr/>
          </p:nvSpPr>
          <p:spPr>
            <a:xfrm>
              <a:off x="2530177"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517" name="tx517"/>
            <p:cNvSpPr/>
            <p:nvPr/>
          </p:nvSpPr>
          <p:spPr>
            <a:xfrm>
              <a:off x="2772115" y="364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518" name="tx518"/>
            <p:cNvSpPr/>
            <p:nvPr/>
          </p:nvSpPr>
          <p:spPr>
            <a:xfrm>
              <a:off x="3014053" y="36487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19" name="tx519"/>
            <p:cNvSpPr/>
            <p:nvPr/>
          </p:nvSpPr>
          <p:spPr>
            <a:xfrm>
              <a:off x="3255991"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20" name="tx520"/>
            <p:cNvSpPr/>
            <p:nvPr/>
          </p:nvSpPr>
          <p:spPr>
            <a:xfrm>
              <a:off x="3497929" y="364845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21" name="tx521"/>
            <p:cNvSpPr/>
            <p:nvPr/>
          </p:nvSpPr>
          <p:spPr>
            <a:xfrm>
              <a:off x="7610879"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22" name="tx522"/>
            <p:cNvSpPr/>
            <p:nvPr/>
          </p:nvSpPr>
          <p:spPr>
            <a:xfrm>
              <a:off x="7852817"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523" name="tx523"/>
            <p:cNvSpPr/>
            <p:nvPr/>
          </p:nvSpPr>
          <p:spPr>
            <a:xfrm>
              <a:off x="8094756" y="36470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24" name="rc52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25" name="rc52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26" name="rc52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27" name="rc52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28" name="rc52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29" name="rc52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0" name="rc53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1" name="rc53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2" name="rc53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3" name="rc53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4" name="rc53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5" name="rc53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6" name="rc53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7" name="rc53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8" name="rc53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39" name="rc53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0" name="rc54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1" name="rc54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2" name="rc54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3" name="rc54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4" name="rc54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5" name="rc54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6" name="rc54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7" name="rc54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8" name="rc54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49" name="rc54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0" name="rc55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1" name="rc55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2" name="rc55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3" name="rc55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4" name="rc55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5" name="rc55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6" name="rc55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7" name="rc55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8" name="rc55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59" name="rc55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0" name="rc56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1" name="rc56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2" name="rc56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3" name="rc56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4" name="rc56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5" name="rc56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6" name="rc56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7" name="rc56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8" name="rc56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69" name="rc56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0" name="rc57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1" name="rc57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2" name="rc57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3" name="rc57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4" name="rc57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5" name="rc57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6" name="rc57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7" name="rc57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8" name="rc57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79" name="rc57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0" name="rc58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1" name="rc58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2" name="rc58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3" name="rc58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4" name="rc58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5" name="rc58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6" name="rc58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7" name="rc58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8" name="rc58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89" name="rc58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0" name="rc59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1" name="rc59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2" name="rc59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3" name="rc59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4" name="rc59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5" name="rc59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6" name="rc59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7" name="rc59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8" name="rc59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599" name="rc59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0" name="rc60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1" name="rc60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2" name="rc60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3" name="rc60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4" name="rc60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5" name="rc60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6" name="rc60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7" name="rc60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8" name="rc60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09" name="rc60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0" name="rc61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1" name="rc61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2" name="rc61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3" name="rc61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4" name="rc61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5" name="rc61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6" name="rc61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7" name="rc61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8" name="rc61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19" name="rc61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0" name="rc62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1" name="rc62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2" name="rc62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3" name="rc62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4" name="rc62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5" name="rc62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6" name="rc62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7" name="rc62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8" name="rc62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29" name="rc62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0" name="rc63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1" name="rc63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2" name="rc63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3" name="rc63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4" name="rc63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5" name="rc63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6" name="rc63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7" name="rc63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8" name="rc63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39" name="rc63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0" name="rc64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1" name="rc64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2" name="rc64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3" name="rc64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4" name="rc64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5" name="rc64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6" name="rc64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7" name="rc64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8" name="rc64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49" name="rc64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0" name="rc65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1" name="rc65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2" name="rc65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3" name="rc65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4" name="rc65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5" name="rc65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6" name="rc65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7" name="rc65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8" name="rc65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59" name="rc65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0" name="rc66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1" name="rc66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2" name="rc66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3" name="rc66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4" name="rc66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5" name="rc66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6" name="rc66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7" name="rc66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8" name="rc66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69" name="rc66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0" name="rc67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1" name="rc67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2" name="rc67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3" name="rc67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4" name="rc67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5" name="rc67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6" name="rc67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7" name="rc67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8" name="rc67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79" name="rc67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0" name="rc68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1" name="rc68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2" name="rc68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3" name="rc68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4" name="rc68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5" name="rc68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6" name="rc68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7" name="rc68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8" name="rc68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89" name="rc68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0" name="rc69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1" name="rc69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2" name="rc69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3" name="rc69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4" name="rc69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5" name="rc69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6" name="rc69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7" name="rc69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8" name="rc69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699" name="rc69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0" name="rc70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1" name="rc70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2" name="rc70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3" name="rc70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4" name="rc70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5" name="rc70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6" name="rc70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7" name="rc70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8" name="rc70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09" name="rc70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0" name="rc71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1" name="rc71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2" name="rc71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3" name="rc71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4" name="rc71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5" name="rc71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6" name="rc71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7" name="rc71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8" name="rc71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19" name="rc71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0" name="rc72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1" name="rc72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2" name="rc72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3" name="rc72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4" name="rc72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5" name="rc72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6" name="rc72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7" name="rc72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8" name="rc72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29" name="rc72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0" name="rc73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1" name="rc73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2" name="rc73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3" name="rc73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4" name="rc73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5" name="rc73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6" name="rc73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7" name="rc73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8" name="rc73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39" name="rc73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0" name="rc74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1" name="rc74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2" name="rc74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3" name="rc74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4" name="rc74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5" name="rc74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6" name="rc74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7" name="rc74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8" name="rc74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49" name="rc74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0" name="rc75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1" name="rc75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2" name="rc75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3" name="rc75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4" name="rc75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5" name="rc75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6" name="rc75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7" name="rc75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8" name="rc75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59" name="rc75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0" name="rc76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1" name="rc76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2" name="rc76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3" name="rc76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4" name="rc76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5" name="rc76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6" name="rc76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7" name="rc76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8" name="rc76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69" name="rc76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0" name="rc77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1" name="rc77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2" name="rc77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3" name="rc77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4" name="rc774"/>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5" name="rc775"/>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6" name="rc776"/>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7" name="rc777"/>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8" name="rc778"/>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79" name="rc779"/>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80" name="rc780"/>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81" name="rc781"/>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82" name="rc782"/>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83" name="rc783"/>
            <p:cNvSpPr/>
            <p:nvPr/>
          </p:nvSpPr>
          <p:spPr>
            <a:xfrm>
              <a:off x="2469497" y="3465267"/>
              <a:ext cx="6290393" cy="444504"/>
            </a:xfrm>
            <a:prstGeom prst="rect">
              <a:avLst/>
            </a:prstGeom>
            <a:ln w="27101" cap="flat">
              <a:solidFill>
                <a:srgbClr val="000000">
                  <a:alpha val="100000"/>
                </a:srgbClr>
              </a:solidFill>
              <a:prstDash val="solid"/>
              <a:miter/>
            </a:ln>
          </p:spPr>
          <p:txBody>
            <a:bodyPr/>
            <a:lstStyle/>
            <a:p>
              <a:endParaRPr/>
            </a:p>
          </p:txBody>
        </p:sp>
        <p:sp>
          <p:nvSpPr>
            <p:cNvPr id="784" name="tx784"/>
            <p:cNvSpPr/>
            <p:nvPr/>
          </p:nvSpPr>
          <p:spPr>
            <a:xfrm rot="-2700000">
              <a:off x="250885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85" name="tx785"/>
            <p:cNvSpPr/>
            <p:nvPr/>
          </p:nvSpPr>
          <p:spPr>
            <a:xfrm rot="-2700000">
              <a:off x="275078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786" name="tx786"/>
            <p:cNvSpPr/>
            <p:nvPr/>
          </p:nvSpPr>
          <p:spPr>
            <a:xfrm rot="-2700000">
              <a:off x="299272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787" name="tx787"/>
            <p:cNvSpPr/>
            <p:nvPr/>
          </p:nvSpPr>
          <p:spPr>
            <a:xfrm rot="-2700000">
              <a:off x="3234641"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788" name="tx788"/>
            <p:cNvSpPr/>
            <p:nvPr/>
          </p:nvSpPr>
          <p:spPr>
            <a:xfrm rot="-2700000">
              <a:off x="347660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789" name="tx789"/>
            <p:cNvSpPr/>
            <p:nvPr/>
          </p:nvSpPr>
          <p:spPr>
            <a:xfrm rot="-2700000">
              <a:off x="37185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90" name="tx790"/>
            <p:cNvSpPr/>
            <p:nvPr/>
          </p:nvSpPr>
          <p:spPr>
            <a:xfrm rot="-2700000">
              <a:off x="396048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791" name="tx791"/>
            <p:cNvSpPr/>
            <p:nvPr/>
          </p:nvSpPr>
          <p:spPr>
            <a:xfrm rot="-2700000">
              <a:off x="420241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792" name="tx792"/>
            <p:cNvSpPr/>
            <p:nvPr/>
          </p:nvSpPr>
          <p:spPr>
            <a:xfrm rot="-2700000">
              <a:off x="444435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793" name="tx793"/>
            <p:cNvSpPr/>
            <p:nvPr/>
          </p:nvSpPr>
          <p:spPr>
            <a:xfrm rot="-2700000">
              <a:off x="468629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794" name="tx794"/>
            <p:cNvSpPr/>
            <p:nvPr/>
          </p:nvSpPr>
          <p:spPr>
            <a:xfrm rot="-2700000">
              <a:off x="492823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95" name="tx795"/>
            <p:cNvSpPr/>
            <p:nvPr/>
          </p:nvSpPr>
          <p:spPr>
            <a:xfrm rot="-2700000">
              <a:off x="517017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796" name="tx796"/>
            <p:cNvSpPr/>
            <p:nvPr/>
          </p:nvSpPr>
          <p:spPr>
            <a:xfrm rot="-2700000">
              <a:off x="54121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797" name="tx797"/>
            <p:cNvSpPr/>
            <p:nvPr/>
          </p:nvSpPr>
          <p:spPr>
            <a:xfrm rot="-2700000">
              <a:off x="5654024"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798" name="tx798"/>
            <p:cNvSpPr/>
            <p:nvPr/>
          </p:nvSpPr>
          <p:spPr>
            <a:xfrm rot="-2700000">
              <a:off x="589598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799" name="tx799"/>
            <p:cNvSpPr/>
            <p:nvPr/>
          </p:nvSpPr>
          <p:spPr>
            <a:xfrm rot="-2700000">
              <a:off x="613792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00" name="tx800"/>
            <p:cNvSpPr/>
            <p:nvPr/>
          </p:nvSpPr>
          <p:spPr>
            <a:xfrm rot="-2700000">
              <a:off x="637986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801" name="tx801"/>
            <p:cNvSpPr/>
            <p:nvPr/>
          </p:nvSpPr>
          <p:spPr>
            <a:xfrm rot="-2700000">
              <a:off x="66218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802" name="tx802"/>
            <p:cNvSpPr/>
            <p:nvPr/>
          </p:nvSpPr>
          <p:spPr>
            <a:xfrm rot="-2700000">
              <a:off x="686373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03" name="tx803"/>
            <p:cNvSpPr/>
            <p:nvPr/>
          </p:nvSpPr>
          <p:spPr>
            <a:xfrm rot="-2700000">
              <a:off x="710567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04" name="tx804"/>
            <p:cNvSpPr/>
            <p:nvPr/>
          </p:nvSpPr>
          <p:spPr>
            <a:xfrm rot="-2700000">
              <a:off x="734761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05" name="tx805"/>
            <p:cNvSpPr/>
            <p:nvPr/>
          </p:nvSpPr>
          <p:spPr>
            <a:xfrm rot="-2700000">
              <a:off x="7589553"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06" name="tx806"/>
            <p:cNvSpPr/>
            <p:nvPr/>
          </p:nvSpPr>
          <p:spPr>
            <a:xfrm rot="-2700000">
              <a:off x="78314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07" name="tx807"/>
            <p:cNvSpPr/>
            <p:nvPr/>
          </p:nvSpPr>
          <p:spPr>
            <a:xfrm rot="-2700000">
              <a:off x="8073406"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08" name="tx808"/>
            <p:cNvSpPr/>
            <p:nvPr/>
          </p:nvSpPr>
          <p:spPr>
            <a:xfrm rot="-2700000">
              <a:off x="831536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809" name="tx809"/>
            <p:cNvSpPr/>
            <p:nvPr/>
          </p:nvSpPr>
          <p:spPr>
            <a:xfrm rot="-2700000">
              <a:off x="855730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810" name="tx810"/>
            <p:cNvSpPr/>
            <p:nvPr/>
          </p:nvSpPr>
          <p:spPr>
            <a:xfrm>
              <a:off x="508103" y="5372529"/>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a:t>
              </a:r>
            </a:p>
          </p:txBody>
        </p:sp>
        <p:sp>
          <p:nvSpPr>
            <p:cNvPr id="811" name="tx811"/>
            <p:cNvSpPr/>
            <p:nvPr/>
          </p:nvSpPr>
          <p:spPr>
            <a:xfrm>
              <a:off x="1253738" y="5397495"/>
              <a:ext cx="838609"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centrafricaine</a:t>
              </a:r>
            </a:p>
          </p:txBody>
        </p:sp>
        <p:sp>
          <p:nvSpPr>
            <p:cNvPr id="812" name="tx812"/>
            <p:cNvSpPr/>
            <p:nvPr/>
          </p:nvSpPr>
          <p:spPr>
            <a:xfrm>
              <a:off x="1789687" y="4952922"/>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813" name="tx813"/>
            <p:cNvSpPr/>
            <p:nvPr/>
          </p:nvSpPr>
          <p:spPr>
            <a:xfrm>
              <a:off x="1672906" y="4508418"/>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814" name="tx814"/>
            <p:cNvSpPr/>
            <p:nvPr/>
          </p:nvSpPr>
          <p:spPr>
            <a:xfrm>
              <a:off x="911787" y="406391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815" name="tx815"/>
            <p:cNvSpPr/>
            <p:nvPr/>
          </p:nvSpPr>
          <p:spPr>
            <a:xfrm>
              <a:off x="1401078" y="4039015"/>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équatoriale</a:t>
              </a:r>
            </a:p>
          </p:txBody>
        </p:sp>
        <p:sp>
          <p:nvSpPr>
            <p:cNvPr id="816" name="tx816"/>
            <p:cNvSpPr/>
            <p:nvPr/>
          </p:nvSpPr>
          <p:spPr>
            <a:xfrm>
              <a:off x="1176248" y="3619409"/>
              <a:ext cx="4813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Central</a:t>
              </a:r>
            </a:p>
          </p:txBody>
        </p:sp>
        <p:sp>
          <p:nvSpPr>
            <p:cNvPr id="817" name="tx817"/>
            <p:cNvSpPr/>
            <p:nvPr/>
          </p:nvSpPr>
          <p:spPr>
            <a:xfrm>
              <a:off x="1696371" y="3619477"/>
              <a:ext cx="395975"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b="1">
                  <a:solidFill>
                    <a:srgbClr val="4D4D4D">
                      <a:alpha val="100000"/>
                    </a:srgbClr>
                  </a:solidFill>
                  <a:latin typeface="Arial"/>
                  <a:cs typeface="Arial"/>
                </a:rPr>
                <a:t>Africa</a:t>
              </a:r>
            </a:p>
          </p:txBody>
        </p:sp>
        <p:sp>
          <p:nvSpPr>
            <p:cNvPr id="818" name="tx818"/>
            <p:cNvSpPr/>
            <p:nvPr/>
          </p:nvSpPr>
          <p:spPr>
            <a:xfrm>
              <a:off x="1704080" y="3176678"/>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819" name="tx819"/>
            <p:cNvSpPr/>
            <p:nvPr/>
          </p:nvSpPr>
          <p:spPr>
            <a:xfrm>
              <a:off x="1440096" y="2730400"/>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820" name="tx820"/>
            <p:cNvSpPr/>
            <p:nvPr/>
          </p:nvSpPr>
          <p:spPr>
            <a:xfrm>
              <a:off x="1680683" y="2258201"/>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821" name="tx821"/>
            <p:cNvSpPr/>
            <p:nvPr/>
          </p:nvSpPr>
          <p:spPr>
            <a:xfrm>
              <a:off x="1610833" y="1843165"/>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822" name="tx822"/>
            <p:cNvSpPr/>
            <p:nvPr/>
          </p:nvSpPr>
          <p:spPr>
            <a:xfrm>
              <a:off x="733615" y="1396887"/>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a:t>
              </a:r>
            </a:p>
          </p:txBody>
        </p:sp>
        <p:sp>
          <p:nvSpPr>
            <p:cNvPr id="823" name="tx823"/>
            <p:cNvSpPr/>
            <p:nvPr/>
          </p:nvSpPr>
          <p:spPr>
            <a:xfrm>
              <a:off x="1020996" y="1371989"/>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Tomé-et-Principe</a:t>
              </a:r>
            </a:p>
          </p:txBody>
        </p:sp>
        <p:sp>
          <p:nvSpPr>
            <p:cNvPr id="824" name="tx824"/>
            <p:cNvSpPr/>
            <p:nvPr/>
          </p:nvSpPr>
          <p:spPr>
            <a:xfrm>
              <a:off x="3715724"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825" name="pic825"/>
            <p:cNvPicPr/>
            <p:nvPr/>
          </p:nvPicPr>
          <p:blipFill>
            <a:blip r:embed="rId2" cstate="print"/>
            <a:stretch>
              <a:fillRect/>
            </a:stretch>
          </p:blipFill>
          <p:spPr>
            <a:xfrm>
              <a:off x="5353664" y="5941007"/>
              <a:ext cx="2160000" cy="219455"/>
            </a:xfrm>
            <a:prstGeom prst="rect">
              <a:avLst/>
            </a:prstGeom>
          </p:spPr>
        </p:pic>
        <p:sp>
          <p:nvSpPr>
            <p:cNvPr id="826" name="pl826"/>
            <p:cNvSpPr/>
            <p:nvPr/>
          </p:nvSpPr>
          <p:spPr>
            <a:xfrm>
              <a:off x="53572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27" name="pl827"/>
            <p:cNvSpPr/>
            <p:nvPr/>
          </p:nvSpPr>
          <p:spPr>
            <a:xfrm>
              <a:off x="664894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28" name="pl828"/>
            <p:cNvSpPr/>
            <p:nvPr/>
          </p:nvSpPr>
          <p:spPr>
            <a:xfrm>
              <a:off x="686422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29" name="pl829"/>
            <p:cNvSpPr/>
            <p:nvPr/>
          </p:nvSpPr>
          <p:spPr>
            <a:xfrm>
              <a:off x="707950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30" name="pl830"/>
            <p:cNvSpPr/>
            <p:nvPr/>
          </p:nvSpPr>
          <p:spPr>
            <a:xfrm>
              <a:off x="729478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31" name="pl831"/>
            <p:cNvSpPr/>
            <p:nvPr/>
          </p:nvSpPr>
          <p:spPr>
            <a:xfrm>
              <a:off x="7510064"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832" name="pl832"/>
            <p:cNvSpPr/>
            <p:nvPr/>
          </p:nvSpPr>
          <p:spPr>
            <a:xfrm>
              <a:off x="53572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3" name="pl833"/>
            <p:cNvSpPr/>
            <p:nvPr/>
          </p:nvSpPr>
          <p:spPr>
            <a:xfrm>
              <a:off x="664894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4" name="pl834"/>
            <p:cNvSpPr/>
            <p:nvPr/>
          </p:nvSpPr>
          <p:spPr>
            <a:xfrm>
              <a:off x="686422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5" name="pl835"/>
            <p:cNvSpPr/>
            <p:nvPr/>
          </p:nvSpPr>
          <p:spPr>
            <a:xfrm>
              <a:off x="707950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6" name="pl836"/>
            <p:cNvSpPr/>
            <p:nvPr/>
          </p:nvSpPr>
          <p:spPr>
            <a:xfrm>
              <a:off x="729478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7" name="pl837"/>
            <p:cNvSpPr/>
            <p:nvPr/>
          </p:nvSpPr>
          <p:spPr>
            <a:xfrm>
              <a:off x="7510064"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838" name="tx838"/>
            <p:cNvSpPr/>
            <p:nvPr/>
          </p:nvSpPr>
          <p:spPr>
            <a:xfrm>
              <a:off x="5326186"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839" name="tx839"/>
            <p:cNvSpPr/>
            <p:nvPr/>
          </p:nvSpPr>
          <p:spPr>
            <a:xfrm>
              <a:off x="658678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840" name="tx840"/>
            <p:cNvSpPr/>
            <p:nvPr/>
          </p:nvSpPr>
          <p:spPr>
            <a:xfrm>
              <a:off x="680206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841" name="tx841"/>
            <p:cNvSpPr/>
            <p:nvPr/>
          </p:nvSpPr>
          <p:spPr>
            <a:xfrm>
              <a:off x="701734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842" name="tx842"/>
            <p:cNvSpPr/>
            <p:nvPr/>
          </p:nvSpPr>
          <p:spPr>
            <a:xfrm>
              <a:off x="7232628"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843" name="tx843"/>
            <p:cNvSpPr/>
            <p:nvPr/>
          </p:nvSpPr>
          <p:spPr>
            <a:xfrm>
              <a:off x="7416830"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844" name="tx844"/>
            <p:cNvSpPr/>
            <p:nvPr/>
          </p:nvSpPr>
          <p:spPr>
            <a:xfrm>
              <a:off x="2154977" y="398022"/>
              <a:ext cx="408123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MCV1, par pays, Central Africa, 2000-2025</a:t>
              </a:r>
            </a:p>
          </p:txBody>
        </p:sp>
        <p:sp>
          <p:nvSpPr>
            <p:cNvPr id="845" name="tx845"/>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46" name="tx846"/>
            <p:cNvSpPr/>
            <p:nvPr/>
          </p:nvSpPr>
          <p:spPr>
            <a:xfrm>
              <a:off x="5061255" y="6569494"/>
              <a:ext cx="4013155"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classement des pays par ordre décroissant de couverture dans 2025</a:t>
              </a:r>
            </a:p>
          </p:txBody>
        </p:sp>
      </p:grpSp>
      <p:sp>
        <p:nvSpPr>
          <p:cNvPr id="8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Cette carte </a:t>
            </a:r>
            <a:r>
              <a:rPr sz="1200" b="0" i="0" u="none" cap="none" dirty="0" err="1">
                <a:solidFill>
                  <a:srgbClr val="FFFFFF">
                    <a:alpha val="100000"/>
                  </a:srgbClr>
                </a:solidFill>
                <a:latin typeface="Arial"/>
                <a:cs typeface="Arial"/>
                <a:sym typeface="Arial"/>
              </a:rPr>
              <a:t>thermique</a:t>
            </a:r>
            <a:r>
              <a:rPr sz="1200" b="0" i="0" u="none" cap="none" dirty="0">
                <a:solidFill>
                  <a:srgbClr val="FFFFFF">
                    <a:alpha val="100000"/>
                  </a:srgbClr>
                </a:solidFill>
                <a:latin typeface="Arial"/>
                <a:cs typeface="Arial"/>
                <a:sym typeface="Arial"/>
              </a:rPr>
              <a:t> montre la couverture du MCV1, par </a:t>
            </a:r>
            <a:r>
              <a:rPr sz="1200" b="0" i="0" u="none" cap="none" dirty="0" err="1">
                <a:solidFill>
                  <a:srgbClr val="FFFFFF">
                    <a:alpha val="100000"/>
                  </a:srgbClr>
                </a:solidFill>
                <a:latin typeface="Arial"/>
                <a:cs typeface="Arial"/>
                <a:sym typeface="Arial"/>
              </a:rPr>
              <a:t>région</a:t>
            </a:r>
            <a:r>
              <a:rPr sz="1200" b="0" i="0" u="none" cap="none" dirty="0">
                <a:solidFill>
                  <a:srgbClr val="FFFFFF">
                    <a:alpha val="100000"/>
                  </a:srgbClr>
                </a:solidFill>
                <a:latin typeface="Arial"/>
                <a:cs typeface="Arial"/>
                <a:sym typeface="Arial"/>
              </a:rPr>
              <a:t> et par </a:t>
            </a:r>
            <a:r>
              <a:rPr sz="1200" b="0" i="0" u="none" cap="none" dirty="0" err="1">
                <a:solidFill>
                  <a:srgbClr val="FFFFFF">
                    <a:alpha val="100000"/>
                  </a:srgbClr>
                </a:solidFill>
                <a:latin typeface="Arial"/>
                <a:cs typeface="Arial"/>
                <a:sym typeface="Arial"/>
              </a:rPr>
              <a:t>année</a:t>
            </a:r>
            <a:r>
              <a:rPr sz="1200" b="0" i="0" u="none" cap="none" dirty="0">
                <a:solidFill>
                  <a:srgbClr val="FFFFFF">
                    <a:alpha val="100000"/>
                  </a:srgbClr>
                </a:solidFill>
                <a:latin typeface="Arial"/>
                <a:cs typeface="Arial"/>
                <a:sym typeface="Arial"/>
              </a:rPr>
              <a:t>. Le rouge </a:t>
            </a:r>
            <a:r>
              <a:rPr sz="1200" b="0" i="0" u="none" cap="none" dirty="0" err="1">
                <a:solidFill>
                  <a:srgbClr val="FFFFFF">
                    <a:alpha val="100000"/>
                  </a:srgbClr>
                </a:solidFill>
                <a:latin typeface="Arial"/>
                <a:cs typeface="Arial"/>
                <a:sym typeface="Arial"/>
              </a:rPr>
              <a:t>indique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une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faible</a:t>
            </a:r>
            <a:r>
              <a:rPr sz="1200" b="0" i="0" u="none" cap="none" dirty="0">
                <a:solidFill>
                  <a:srgbClr val="FFFFFF">
                    <a:alpha val="100000"/>
                  </a:srgbClr>
                </a:solidFill>
                <a:latin typeface="Arial"/>
                <a:cs typeface="Arial"/>
                <a:sym typeface="Arial"/>
              </a:rPr>
              <a:t> couverture (&lt;60 %) et le vert </a:t>
            </a:r>
            <a:r>
              <a:rPr sz="1200" b="0" i="0" u="none" cap="none" dirty="0" err="1">
                <a:solidFill>
                  <a:srgbClr val="FFFFFF">
                    <a:alpha val="100000"/>
                  </a:srgbClr>
                </a:solidFill>
                <a:latin typeface="Arial"/>
                <a:cs typeface="Arial"/>
                <a:sym typeface="Arial"/>
              </a:rPr>
              <a:t>une</a:t>
            </a:r>
            <a:r>
              <a:rPr sz="1200" b="0" i="0" u="none" cap="none" dirty="0">
                <a:solidFill>
                  <a:srgbClr val="FFFFFF">
                    <a:alpha val="100000"/>
                  </a:srgbClr>
                </a:solidFill>
                <a:latin typeface="Arial"/>
                <a:cs typeface="Arial"/>
                <a:sym typeface="Arial"/>
              </a:rPr>
              <a:t> couverture </a:t>
            </a:r>
            <a:r>
              <a:rPr sz="1200" b="0" i="0" u="none" cap="none" dirty="0" err="1">
                <a:solidFill>
                  <a:srgbClr val="FFFFFF">
                    <a:alpha val="100000"/>
                  </a:srgbClr>
                </a:solidFill>
                <a:latin typeface="Arial"/>
                <a:cs typeface="Arial"/>
                <a:sym typeface="Arial"/>
              </a:rPr>
              <a:t>élevée</a:t>
            </a:r>
            <a:r>
              <a:rPr sz="1200" b="0" i="0" u="none" cap="none" dirty="0">
                <a:solidFill>
                  <a:srgbClr val="FFFFFF">
                    <a:alpha val="100000"/>
                  </a:srgbClr>
                </a:solidFill>
                <a:latin typeface="Arial"/>
                <a:cs typeface="Arial"/>
                <a:sym typeface="Arial"/>
              </a:rPr>
              <a:t> (≥90 %). Le </a:t>
            </a:r>
            <a:r>
              <a:rPr sz="1200" b="0" i="0" u="none" cap="none" dirty="0" err="1">
                <a:solidFill>
                  <a:srgbClr val="FFFFFF">
                    <a:alpha val="100000"/>
                  </a:srgbClr>
                </a:solidFill>
                <a:latin typeface="Arial"/>
                <a:cs typeface="Arial"/>
                <a:sym typeface="Arial"/>
              </a:rPr>
              <a:t>dégradé</a:t>
            </a:r>
            <a:r>
              <a:rPr sz="1200" b="0" i="0" u="none" cap="none" dirty="0">
                <a:solidFill>
                  <a:srgbClr val="FFFFFF">
                    <a:alpha val="100000"/>
                  </a:srgbClr>
                </a:solidFill>
                <a:latin typeface="Arial"/>
                <a:cs typeface="Arial"/>
                <a:sym typeface="Arial"/>
              </a:rPr>
              <a:t> de couleurs </a:t>
            </a:r>
            <a:r>
              <a:rPr sz="1200" b="0" i="0" u="none" cap="none" dirty="0" err="1">
                <a:solidFill>
                  <a:srgbClr val="FFFFFF">
                    <a:alpha val="100000"/>
                  </a:srgbClr>
                </a:solidFill>
                <a:latin typeface="Arial"/>
                <a:cs typeface="Arial"/>
                <a:sym typeface="Arial"/>
              </a:rPr>
              <a:t>permet</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suivre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l'évolution</a:t>
            </a:r>
            <a:r>
              <a:rPr sz="1200" b="0" i="0" u="none" cap="none" dirty="0">
                <a:solidFill>
                  <a:srgbClr val="FFFFFF">
                    <a:alpha val="100000"/>
                  </a:srgbClr>
                </a:solidFill>
                <a:latin typeface="Arial"/>
                <a:cs typeface="Arial"/>
                <a:sym typeface="Arial"/>
              </a:rPr>
              <a:t> de la couverture au fil du temps et, le </a:t>
            </a:r>
            <a:r>
              <a:rPr sz="1200" b="0" i="0" u="none" cap="none" dirty="0" err="1">
                <a:solidFill>
                  <a:srgbClr val="FFFFFF">
                    <a:alpha val="100000"/>
                  </a:srgbClr>
                </a:solidFill>
                <a:latin typeface="Arial"/>
                <a:cs typeface="Arial"/>
                <a:sym typeface="Arial"/>
              </a:rPr>
              <a:t>cas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échéant</a:t>
            </a:r>
            <a:r>
              <a:rPr sz="1200" b="0" i="0" u="none" cap="none" dirty="0">
                <a:solidFill>
                  <a:srgbClr val="FFFFFF">
                    <a:alpha val="100000"/>
                  </a:srgbClr>
                </a:solidFill>
                <a:latin typeface="Arial"/>
                <a:cs typeface="Arial"/>
                <a:sym typeface="Arial"/>
              </a:rPr>
              <a:t>, la reprise après les perturbations </a:t>
            </a:r>
            <a:r>
              <a:rPr sz="1200" b="0" i="0" u="none" cap="none" dirty="0" err="1">
                <a:solidFill>
                  <a:srgbClr val="FFFFFF">
                    <a:alpha val="100000"/>
                  </a:srgbClr>
                </a:solidFill>
                <a:latin typeface="Arial"/>
                <a:cs typeface="Arial"/>
                <a:sym typeface="Arial"/>
              </a:rPr>
              <a:t>liées</a:t>
            </a:r>
            <a:r>
              <a:rPr sz="1200" b="0" i="0" u="none" cap="none" dirty="0">
                <a:solidFill>
                  <a:srgbClr val="FFFFFF">
                    <a:alpha val="100000"/>
                  </a:srgbClr>
                </a:solidFill>
                <a:latin typeface="Arial"/>
                <a:cs typeface="Arial"/>
                <a:sym typeface="Arial"/>
              </a:rPr>
              <a:t> à la </a:t>
            </a:r>
            <a:r>
              <a:rPr sz="1200" b="0" i="0" u="none" cap="none" dirty="0" err="1">
                <a:solidFill>
                  <a:srgbClr val="FFFFFF">
                    <a:alpha val="100000"/>
                  </a:srgbClr>
                </a:solidFill>
                <a:latin typeface="Arial"/>
                <a:cs typeface="Arial"/>
                <a:sym typeface="Arial"/>
              </a:rPr>
              <a:t>pandémie</a:t>
            </a:r>
            <a:r>
              <a:rPr sz="1200" b="0" i="0" u="none" cap="none" dirty="0">
                <a:solidFill>
                  <a:srgbClr val="FFFFFF">
                    <a:alpha val="100000"/>
                  </a:srgbClr>
                </a:solidFill>
                <a:latin typeface="Arial"/>
                <a:cs typeface="Arial"/>
                <a:sym typeface="Arial"/>
              </a:rPr>
              <a:t>.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2864" y="3839135"/>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2864" y="3157050"/>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2864" y="2474964"/>
              <a:ext cx="7549096" cy="0"/>
            </a:xfrm>
            <a:custGeom>
              <a:avLst/>
              <a:gdLst/>
              <a:ahLst/>
              <a:cxnLst/>
              <a:rect l="0" t="0" r="0" b="0"/>
              <a:pathLst>
                <a:path w="7549096">
                  <a:moveTo>
                    <a:pt x="0" y="0"/>
                  </a:moveTo>
                  <a:lnTo>
                    <a:pt x="7549096" y="0"/>
                  </a:lnTo>
                  <a:lnTo>
                    <a:pt x="754909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2864" y="4180178"/>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62864" y="3498092"/>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2864" y="2816007"/>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2864" y="213392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25243"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750110"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074978"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399846"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459740"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24714"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89687"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54661"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19634"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84608"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49582" y="1843546"/>
              <a:ext cx="0" cy="2447900"/>
            </a:xfrm>
            <a:custGeom>
              <a:avLst/>
              <a:gdLst/>
              <a:ahLst/>
              <a:cxnLst/>
              <a:rect l="0" t="0" r="0" b="0"/>
              <a:pathLst>
                <a:path h="2447900">
                  <a:moveTo>
                    <a:pt x="0" y="244790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06004" y="3847516"/>
              <a:ext cx="238476" cy="332661"/>
            </a:xfrm>
            <a:prstGeom prst="rect">
              <a:avLst/>
            </a:prstGeom>
            <a:solidFill>
              <a:srgbClr val="E2231A">
                <a:alpha val="100000"/>
              </a:srgbClr>
            </a:solidFill>
          </p:spPr>
          <p:txBody>
            <a:bodyPr/>
            <a:lstStyle/>
            <a:p>
              <a:endParaRPr/>
            </a:p>
          </p:txBody>
        </p:sp>
        <p:sp>
          <p:nvSpPr>
            <p:cNvPr id="24" name="rc24"/>
            <p:cNvSpPr/>
            <p:nvPr/>
          </p:nvSpPr>
          <p:spPr>
            <a:xfrm>
              <a:off x="1570978" y="3863236"/>
              <a:ext cx="238476" cy="316941"/>
            </a:xfrm>
            <a:prstGeom prst="rect">
              <a:avLst/>
            </a:prstGeom>
            <a:solidFill>
              <a:srgbClr val="E2231A">
                <a:alpha val="100000"/>
              </a:srgbClr>
            </a:solidFill>
          </p:spPr>
          <p:txBody>
            <a:bodyPr/>
            <a:lstStyle/>
            <a:p>
              <a:endParaRPr/>
            </a:p>
          </p:txBody>
        </p:sp>
        <p:sp>
          <p:nvSpPr>
            <p:cNvPr id="25" name="rc25"/>
            <p:cNvSpPr/>
            <p:nvPr/>
          </p:nvSpPr>
          <p:spPr>
            <a:xfrm>
              <a:off x="1835952" y="3880558"/>
              <a:ext cx="238476" cy="299620"/>
            </a:xfrm>
            <a:prstGeom prst="rect">
              <a:avLst/>
            </a:prstGeom>
            <a:solidFill>
              <a:srgbClr val="E2231A">
                <a:alpha val="100000"/>
              </a:srgbClr>
            </a:solidFill>
          </p:spPr>
          <p:txBody>
            <a:bodyPr/>
            <a:lstStyle/>
            <a:p>
              <a:endParaRPr/>
            </a:p>
          </p:txBody>
        </p:sp>
        <p:sp>
          <p:nvSpPr>
            <p:cNvPr id="26" name="rc26"/>
            <p:cNvSpPr/>
            <p:nvPr/>
          </p:nvSpPr>
          <p:spPr>
            <a:xfrm>
              <a:off x="2100925" y="3904151"/>
              <a:ext cx="238476" cy="276027"/>
            </a:xfrm>
            <a:prstGeom prst="rect">
              <a:avLst/>
            </a:prstGeom>
            <a:solidFill>
              <a:srgbClr val="E2231A">
                <a:alpha val="100000"/>
              </a:srgbClr>
            </a:solidFill>
          </p:spPr>
          <p:txBody>
            <a:bodyPr/>
            <a:lstStyle/>
            <a:p>
              <a:endParaRPr/>
            </a:p>
          </p:txBody>
        </p:sp>
        <p:sp>
          <p:nvSpPr>
            <p:cNvPr id="27" name="rc27"/>
            <p:cNvSpPr/>
            <p:nvPr/>
          </p:nvSpPr>
          <p:spPr>
            <a:xfrm>
              <a:off x="2365899" y="3927288"/>
              <a:ext cx="238476" cy="252890"/>
            </a:xfrm>
            <a:prstGeom prst="rect">
              <a:avLst/>
            </a:prstGeom>
            <a:solidFill>
              <a:srgbClr val="E2231A">
                <a:alpha val="100000"/>
              </a:srgbClr>
            </a:solidFill>
          </p:spPr>
          <p:txBody>
            <a:bodyPr/>
            <a:lstStyle/>
            <a:p>
              <a:endParaRPr/>
            </a:p>
          </p:txBody>
        </p:sp>
        <p:sp>
          <p:nvSpPr>
            <p:cNvPr id="28" name="rc28"/>
            <p:cNvSpPr/>
            <p:nvPr/>
          </p:nvSpPr>
          <p:spPr>
            <a:xfrm>
              <a:off x="2630872" y="3945889"/>
              <a:ext cx="238476" cy="234289"/>
            </a:xfrm>
            <a:prstGeom prst="rect">
              <a:avLst/>
            </a:prstGeom>
            <a:solidFill>
              <a:srgbClr val="E2231A">
                <a:alpha val="100000"/>
              </a:srgbClr>
            </a:solidFill>
          </p:spPr>
          <p:txBody>
            <a:bodyPr/>
            <a:lstStyle/>
            <a:p>
              <a:endParaRPr/>
            </a:p>
          </p:txBody>
        </p:sp>
        <p:sp>
          <p:nvSpPr>
            <p:cNvPr id="29" name="rc29"/>
            <p:cNvSpPr/>
            <p:nvPr/>
          </p:nvSpPr>
          <p:spPr>
            <a:xfrm>
              <a:off x="2895846" y="3960798"/>
              <a:ext cx="238476" cy="219380"/>
            </a:xfrm>
            <a:prstGeom prst="rect">
              <a:avLst/>
            </a:prstGeom>
            <a:solidFill>
              <a:srgbClr val="E2231A">
                <a:alpha val="100000"/>
              </a:srgbClr>
            </a:solidFill>
          </p:spPr>
          <p:txBody>
            <a:bodyPr/>
            <a:lstStyle/>
            <a:p>
              <a:endParaRPr/>
            </a:p>
          </p:txBody>
        </p:sp>
        <p:sp>
          <p:nvSpPr>
            <p:cNvPr id="30" name="rc30"/>
            <p:cNvSpPr/>
            <p:nvPr/>
          </p:nvSpPr>
          <p:spPr>
            <a:xfrm>
              <a:off x="3160819" y="3950368"/>
              <a:ext cx="238476" cy="229810"/>
            </a:xfrm>
            <a:prstGeom prst="rect">
              <a:avLst/>
            </a:prstGeom>
            <a:solidFill>
              <a:srgbClr val="E2231A">
                <a:alpha val="100000"/>
              </a:srgbClr>
            </a:solidFill>
          </p:spPr>
          <p:txBody>
            <a:bodyPr/>
            <a:lstStyle/>
            <a:p>
              <a:endParaRPr/>
            </a:p>
          </p:txBody>
        </p:sp>
        <p:sp>
          <p:nvSpPr>
            <p:cNvPr id="31" name="rc31"/>
            <p:cNvSpPr/>
            <p:nvPr/>
          </p:nvSpPr>
          <p:spPr>
            <a:xfrm>
              <a:off x="3425793" y="3946214"/>
              <a:ext cx="238476" cy="233964"/>
            </a:xfrm>
            <a:prstGeom prst="rect">
              <a:avLst/>
            </a:prstGeom>
            <a:solidFill>
              <a:srgbClr val="E2231A">
                <a:alpha val="100000"/>
              </a:srgbClr>
            </a:solidFill>
          </p:spPr>
          <p:txBody>
            <a:bodyPr/>
            <a:lstStyle/>
            <a:p>
              <a:endParaRPr/>
            </a:p>
          </p:txBody>
        </p:sp>
        <p:sp>
          <p:nvSpPr>
            <p:cNvPr id="32" name="rc32"/>
            <p:cNvSpPr/>
            <p:nvPr/>
          </p:nvSpPr>
          <p:spPr>
            <a:xfrm>
              <a:off x="3690766" y="3945925"/>
              <a:ext cx="238476" cy="234252"/>
            </a:xfrm>
            <a:prstGeom prst="rect">
              <a:avLst/>
            </a:prstGeom>
            <a:solidFill>
              <a:srgbClr val="E2231A">
                <a:alpha val="100000"/>
              </a:srgbClr>
            </a:solidFill>
          </p:spPr>
          <p:txBody>
            <a:bodyPr/>
            <a:lstStyle/>
            <a:p>
              <a:endParaRPr/>
            </a:p>
          </p:txBody>
        </p:sp>
        <p:sp>
          <p:nvSpPr>
            <p:cNvPr id="33" name="rc33"/>
            <p:cNvSpPr/>
            <p:nvPr/>
          </p:nvSpPr>
          <p:spPr>
            <a:xfrm>
              <a:off x="3955740" y="3956643"/>
              <a:ext cx="238476" cy="223535"/>
            </a:xfrm>
            <a:prstGeom prst="rect">
              <a:avLst/>
            </a:prstGeom>
            <a:solidFill>
              <a:srgbClr val="E2231A">
                <a:alpha val="100000"/>
              </a:srgbClr>
            </a:solidFill>
          </p:spPr>
          <p:txBody>
            <a:bodyPr/>
            <a:lstStyle/>
            <a:p>
              <a:endParaRPr/>
            </a:p>
          </p:txBody>
        </p:sp>
        <p:sp>
          <p:nvSpPr>
            <p:cNvPr id="34" name="rc34"/>
            <p:cNvSpPr/>
            <p:nvPr/>
          </p:nvSpPr>
          <p:spPr>
            <a:xfrm>
              <a:off x="4220714" y="3955241"/>
              <a:ext cx="238476" cy="224936"/>
            </a:xfrm>
            <a:prstGeom prst="rect">
              <a:avLst/>
            </a:prstGeom>
            <a:solidFill>
              <a:srgbClr val="E2231A">
                <a:alpha val="100000"/>
              </a:srgbClr>
            </a:solidFill>
          </p:spPr>
          <p:txBody>
            <a:bodyPr/>
            <a:lstStyle/>
            <a:p>
              <a:endParaRPr/>
            </a:p>
          </p:txBody>
        </p:sp>
        <p:sp>
          <p:nvSpPr>
            <p:cNvPr id="35" name="rc35"/>
            <p:cNvSpPr/>
            <p:nvPr/>
          </p:nvSpPr>
          <p:spPr>
            <a:xfrm>
              <a:off x="4485687" y="3965603"/>
              <a:ext cx="238476" cy="214575"/>
            </a:xfrm>
            <a:prstGeom prst="rect">
              <a:avLst/>
            </a:prstGeom>
            <a:solidFill>
              <a:srgbClr val="E2231A">
                <a:alpha val="100000"/>
              </a:srgbClr>
            </a:solidFill>
          </p:spPr>
          <p:txBody>
            <a:bodyPr/>
            <a:lstStyle/>
            <a:p>
              <a:endParaRPr/>
            </a:p>
          </p:txBody>
        </p:sp>
        <p:sp>
          <p:nvSpPr>
            <p:cNvPr id="36" name="rc36"/>
            <p:cNvSpPr/>
            <p:nvPr/>
          </p:nvSpPr>
          <p:spPr>
            <a:xfrm>
              <a:off x="4750661" y="3945097"/>
              <a:ext cx="238476" cy="235080"/>
            </a:xfrm>
            <a:prstGeom prst="rect">
              <a:avLst/>
            </a:prstGeom>
            <a:solidFill>
              <a:srgbClr val="E2231A">
                <a:alpha val="100000"/>
              </a:srgbClr>
            </a:solidFill>
          </p:spPr>
          <p:txBody>
            <a:bodyPr/>
            <a:lstStyle/>
            <a:p>
              <a:endParaRPr/>
            </a:p>
          </p:txBody>
        </p:sp>
        <p:sp>
          <p:nvSpPr>
            <p:cNvPr id="37" name="rc37"/>
            <p:cNvSpPr/>
            <p:nvPr/>
          </p:nvSpPr>
          <p:spPr>
            <a:xfrm>
              <a:off x="5015634" y="3936294"/>
              <a:ext cx="238476" cy="243884"/>
            </a:xfrm>
            <a:prstGeom prst="rect">
              <a:avLst/>
            </a:prstGeom>
            <a:solidFill>
              <a:srgbClr val="E2231A">
                <a:alpha val="100000"/>
              </a:srgbClr>
            </a:solidFill>
          </p:spPr>
          <p:txBody>
            <a:bodyPr/>
            <a:lstStyle/>
            <a:p>
              <a:endParaRPr/>
            </a:p>
          </p:txBody>
        </p:sp>
        <p:sp>
          <p:nvSpPr>
            <p:cNvPr id="38" name="rc38"/>
            <p:cNvSpPr/>
            <p:nvPr/>
          </p:nvSpPr>
          <p:spPr>
            <a:xfrm>
              <a:off x="5280608" y="3912427"/>
              <a:ext cx="238476" cy="267751"/>
            </a:xfrm>
            <a:prstGeom prst="rect">
              <a:avLst/>
            </a:prstGeom>
            <a:solidFill>
              <a:srgbClr val="E2231A">
                <a:alpha val="100000"/>
              </a:srgbClr>
            </a:solidFill>
          </p:spPr>
          <p:txBody>
            <a:bodyPr/>
            <a:lstStyle/>
            <a:p>
              <a:endParaRPr/>
            </a:p>
          </p:txBody>
        </p:sp>
        <p:sp>
          <p:nvSpPr>
            <p:cNvPr id="39" name="rc39"/>
            <p:cNvSpPr/>
            <p:nvPr/>
          </p:nvSpPr>
          <p:spPr>
            <a:xfrm>
              <a:off x="5545581" y="3886389"/>
              <a:ext cx="238476" cy="293789"/>
            </a:xfrm>
            <a:prstGeom prst="rect">
              <a:avLst/>
            </a:prstGeom>
            <a:solidFill>
              <a:srgbClr val="E2231A">
                <a:alpha val="100000"/>
              </a:srgbClr>
            </a:solidFill>
          </p:spPr>
          <p:txBody>
            <a:bodyPr/>
            <a:lstStyle/>
            <a:p>
              <a:endParaRPr/>
            </a:p>
          </p:txBody>
        </p:sp>
        <p:sp>
          <p:nvSpPr>
            <p:cNvPr id="40" name="rc40"/>
            <p:cNvSpPr/>
            <p:nvPr/>
          </p:nvSpPr>
          <p:spPr>
            <a:xfrm>
              <a:off x="5810555" y="3878735"/>
              <a:ext cx="238476" cy="301442"/>
            </a:xfrm>
            <a:prstGeom prst="rect">
              <a:avLst/>
            </a:prstGeom>
            <a:solidFill>
              <a:srgbClr val="E2231A">
                <a:alpha val="100000"/>
              </a:srgbClr>
            </a:solidFill>
          </p:spPr>
          <p:txBody>
            <a:bodyPr/>
            <a:lstStyle/>
            <a:p>
              <a:endParaRPr/>
            </a:p>
          </p:txBody>
        </p:sp>
        <p:sp>
          <p:nvSpPr>
            <p:cNvPr id="41" name="rc41"/>
            <p:cNvSpPr/>
            <p:nvPr/>
          </p:nvSpPr>
          <p:spPr>
            <a:xfrm>
              <a:off x="6075529" y="3861429"/>
              <a:ext cx="238476" cy="318748"/>
            </a:xfrm>
            <a:prstGeom prst="rect">
              <a:avLst/>
            </a:prstGeom>
            <a:solidFill>
              <a:srgbClr val="E2231A">
                <a:alpha val="100000"/>
              </a:srgbClr>
            </a:solidFill>
          </p:spPr>
          <p:txBody>
            <a:bodyPr/>
            <a:lstStyle/>
            <a:p>
              <a:endParaRPr/>
            </a:p>
          </p:txBody>
        </p:sp>
        <p:sp>
          <p:nvSpPr>
            <p:cNvPr id="42" name="rc42"/>
            <p:cNvSpPr/>
            <p:nvPr/>
          </p:nvSpPr>
          <p:spPr>
            <a:xfrm>
              <a:off x="6340502" y="3860677"/>
              <a:ext cx="238476" cy="319501"/>
            </a:xfrm>
            <a:prstGeom prst="rect">
              <a:avLst/>
            </a:prstGeom>
            <a:solidFill>
              <a:srgbClr val="E2231A">
                <a:alpha val="100000"/>
              </a:srgbClr>
            </a:solidFill>
          </p:spPr>
          <p:txBody>
            <a:bodyPr/>
            <a:lstStyle/>
            <a:p>
              <a:endParaRPr/>
            </a:p>
          </p:txBody>
        </p:sp>
        <p:sp>
          <p:nvSpPr>
            <p:cNvPr id="43" name="rc43"/>
            <p:cNvSpPr/>
            <p:nvPr/>
          </p:nvSpPr>
          <p:spPr>
            <a:xfrm>
              <a:off x="6605476" y="3841303"/>
              <a:ext cx="238476" cy="338875"/>
            </a:xfrm>
            <a:prstGeom prst="rect">
              <a:avLst/>
            </a:prstGeom>
            <a:solidFill>
              <a:srgbClr val="E2231A">
                <a:alpha val="100000"/>
              </a:srgbClr>
            </a:solidFill>
          </p:spPr>
          <p:txBody>
            <a:bodyPr/>
            <a:lstStyle/>
            <a:p>
              <a:endParaRPr/>
            </a:p>
          </p:txBody>
        </p:sp>
        <p:sp>
          <p:nvSpPr>
            <p:cNvPr id="44" name="rc44"/>
            <p:cNvSpPr/>
            <p:nvPr/>
          </p:nvSpPr>
          <p:spPr>
            <a:xfrm>
              <a:off x="6870449" y="3806228"/>
              <a:ext cx="238476" cy="373950"/>
            </a:xfrm>
            <a:prstGeom prst="rect">
              <a:avLst/>
            </a:prstGeom>
            <a:solidFill>
              <a:srgbClr val="E2231A">
                <a:alpha val="100000"/>
              </a:srgbClr>
            </a:solidFill>
          </p:spPr>
          <p:txBody>
            <a:bodyPr/>
            <a:lstStyle/>
            <a:p>
              <a:endParaRPr/>
            </a:p>
          </p:txBody>
        </p:sp>
        <p:sp>
          <p:nvSpPr>
            <p:cNvPr id="45" name="rc45"/>
            <p:cNvSpPr/>
            <p:nvPr/>
          </p:nvSpPr>
          <p:spPr>
            <a:xfrm>
              <a:off x="7135423" y="3806071"/>
              <a:ext cx="238476" cy="374107"/>
            </a:xfrm>
            <a:prstGeom prst="rect">
              <a:avLst/>
            </a:prstGeom>
            <a:solidFill>
              <a:srgbClr val="E2231A">
                <a:alpha val="100000"/>
              </a:srgbClr>
            </a:solidFill>
          </p:spPr>
          <p:txBody>
            <a:bodyPr/>
            <a:lstStyle/>
            <a:p>
              <a:endParaRPr/>
            </a:p>
          </p:txBody>
        </p:sp>
        <p:sp>
          <p:nvSpPr>
            <p:cNvPr id="46" name="rc46"/>
            <p:cNvSpPr/>
            <p:nvPr/>
          </p:nvSpPr>
          <p:spPr>
            <a:xfrm>
              <a:off x="7400396" y="3787618"/>
              <a:ext cx="238476" cy="392559"/>
            </a:xfrm>
            <a:prstGeom prst="rect">
              <a:avLst/>
            </a:prstGeom>
            <a:solidFill>
              <a:srgbClr val="E2231A">
                <a:alpha val="100000"/>
              </a:srgbClr>
            </a:solidFill>
          </p:spPr>
          <p:txBody>
            <a:bodyPr/>
            <a:lstStyle/>
            <a:p>
              <a:endParaRPr/>
            </a:p>
          </p:txBody>
        </p:sp>
        <p:sp>
          <p:nvSpPr>
            <p:cNvPr id="47" name="rc47"/>
            <p:cNvSpPr/>
            <p:nvPr/>
          </p:nvSpPr>
          <p:spPr>
            <a:xfrm>
              <a:off x="7665370" y="3802721"/>
              <a:ext cx="238476" cy="377457"/>
            </a:xfrm>
            <a:prstGeom prst="rect">
              <a:avLst/>
            </a:prstGeom>
            <a:solidFill>
              <a:srgbClr val="E2231A">
                <a:alpha val="100000"/>
              </a:srgbClr>
            </a:solidFill>
          </p:spPr>
          <p:txBody>
            <a:bodyPr/>
            <a:lstStyle/>
            <a:p>
              <a:endParaRPr/>
            </a:p>
          </p:txBody>
        </p:sp>
        <p:sp>
          <p:nvSpPr>
            <p:cNvPr id="48" name="rc48"/>
            <p:cNvSpPr/>
            <p:nvPr/>
          </p:nvSpPr>
          <p:spPr>
            <a:xfrm>
              <a:off x="7930343" y="3803601"/>
              <a:ext cx="238476" cy="376577"/>
            </a:xfrm>
            <a:prstGeom prst="rect">
              <a:avLst/>
            </a:prstGeom>
            <a:solidFill>
              <a:srgbClr val="E2231A">
                <a:alpha val="100000"/>
              </a:srgbClr>
            </a:solidFill>
          </p:spPr>
          <p:txBody>
            <a:bodyPr/>
            <a:lstStyle/>
            <a:p>
              <a:endParaRPr/>
            </a:p>
          </p:txBody>
        </p:sp>
        <p:sp>
          <p:nvSpPr>
            <p:cNvPr id="49" name="rc49"/>
            <p:cNvSpPr/>
            <p:nvPr/>
          </p:nvSpPr>
          <p:spPr>
            <a:xfrm>
              <a:off x="1306004" y="3742192"/>
              <a:ext cx="238476" cy="105324"/>
            </a:xfrm>
            <a:prstGeom prst="rect">
              <a:avLst/>
            </a:prstGeom>
            <a:solidFill>
              <a:srgbClr val="B3B3B3">
                <a:alpha val="100000"/>
              </a:srgbClr>
            </a:solidFill>
          </p:spPr>
          <p:txBody>
            <a:bodyPr/>
            <a:lstStyle/>
            <a:p>
              <a:endParaRPr/>
            </a:p>
          </p:txBody>
        </p:sp>
        <p:sp>
          <p:nvSpPr>
            <p:cNvPr id="50" name="rc50"/>
            <p:cNvSpPr/>
            <p:nvPr/>
          </p:nvSpPr>
          <p:spPr>
            <a:xfrm>
              <a:off x="1570978" y="3729903"/>
              <a:ext cx="238476" cy="133333"/>
            </a:xfrm>
            <a:prstGeom prst="rect">
              <a:avLst/>
            </a:prstGeom>
            <a:solidFill>
              <a:srgbClr val="B3B3B3">
                <a:alpha val="100000"/>
              </a:srgbClr>
            </a:solidFill>
          </p:spPr>
          <p:txBody>
            <a:bodyPr/>
            <a:lstStyle/>
            <a:p>
              <a:endParaRPr/>
            </a:p>
          </p:txBody>
        </p:sp>
        <p:sp>
          <p:nvSpPr>
            <p:cNvPr id="51" name="rc51"/>
            <p:cNvSpPr/>
            <p:nvPr/>
          </p:nvSpPr>
          <p:spPr>
            <a:xfrm>
              <a:off x="1835952" y="3713662"/>
              <a:ext cx="238476" cy="166895"/>
            </a:xfrm>
            <a:prstGeom prst="rect">
              <a:avLst/>
            </a:prstGeom>
            <a:solidFill>
              <a:srgbClr val="B3B3B3">
                <a:alpha val="100000"/>
              </a:srgbClr>
            </a:solidFill>
          </p:spPr>
          <p:txBody>
            <a:bodyPr/>
            <a:lstStyle/>
            <a:p>
              <a:endParaRPr/>
            </a:p>
          </p:txBody>
        </p:sp>
        <p:sp>
          <p:nvSpPr>
            <p:cNvPr id="52" name="rc52"/>
            <p:cNvSpPr/>
            <p:nvPr/>
          </p:nvSpPr>
          <p:spPr>
            <a:xfrm>
              <a:off x="2100925" y="3699014"/>
              <a:ext cx="238476" cy="205136"/>
            </a:xfrm>
            <a:prstGeom prst="rect">
              <a:avLst/>
            </a:prstGeom>
            <a:solidFill>
              <a:srgbClr val="B3B3B3">
                <a:alpha val="100000"/>
              </a:srgbClr>
            </a:solidFill>
          </p:spPr>
          <p:txBody>
            <a:bodyPr/>
            <a:lstStyle/>
            <a:p>
              <a:endParaRPr/>
            </a:p>
          </p:txBody>
        </p:sp>
        <p:sp>
          <p:nvSpPr>
            <p:cNvPr id="53" name="rc53"/>
            <p:cNvSpPr/>
            <p:nvPr/>
          </p:nvSpPr>
          <p:spPr>
            <a:xfrm>
              <a:off x="2365899" y="3684867"/>
              <a:ext cx="238476" cy="242421"/>
            </a:xfrm>
            <a:prstGeom prst="rect">
              <a:avLst/>
            </a:prstGeom>
            <a:solidFill>
              <a:srgbClr val="B3B3B3">
                <a:alpha val="100000"/>
              </a:srgbClr>
            </a:solidFill>
          </p:spPr>
          <p:txBody>
            <a:bodyPr/>
            <a:lstStyle/>
            <a:p>
              <a:endParaRPr/>
            </a:p>
          </p:txBody>
        </p:sp>
        <p:sp>
          <p:nvSpPr>
            <p:cNvPr id="54" name="rc54"/>
            <p:cNvSpPr/>
            <p:nvPr/>
          </p:nvSpPr>
          <p:spPr>
            <a:xfrm>
              <a:off x="2630872" y="3669888"/>
              <a:ext cx="238476" cy="276000"/>
            </a:xfrm>
            <a:prstGeom prst="rect">
              <a:avLst/>
            </a:prstGeom>
            <a:solidFill>
              <a:srgbClr val="B3B3B3">
                <a:alpha val="100000"/>
              </a:srgbClr>
            </a:solidFill>
          </p:spPr>
          <p:txBody>
            <a:bodyPr/>
            <a:lstStyle/>
            <a:p>
              <a:endParaRPr/>
            </a:p>
          </p:txBody>
        </p:sp>
        <p:sp>
          <p:nvSpPr>
            <p:cNvPr id="55" name="rc55"/>
            <p:cNvSpPr/>
            <p:nvPr/>
          </p:nvSpPr>
          <p:spPr>
            <a:xfrm>
              <a:off x="2895846" y="3653416"/>
              <a:ext cx="238476" cy="307381"/>
            </a:xfrm>
            <a:prstGeom prst="rect">
              <a:avLst/>
            </a:prstGeom>
            <a:solidFill>
              <a:srgbClr val="B3B3B3">
                <a:alpha val="100000"/>
              </a:srgbClr>
            </a:solidFill>
          </p:spPr>
          <p:txBody>
            <a:bodyPr/>
            <a:lstStyle/>
            <a:p>
              <a:endParaRPr/>
            </a:p>
          </p:txBody>
        </p:sp>
        <p:sp>
          <p:nvSpPr>
            <p:cNvPr id="56" name="rc56"/>
            <p:cNvSpPr/>
            <p:nvPr/>
          </p:nvSpPr>
          <p:spPr>
            <a:xfrm>
              <a:off x="3160819" y="3634719"/>
              <a:ext cx="238476" cy="315648"/>
            </a:xfrm>
            <a:prstGeom prst="rect">
              <a:avLst/>
            </a:prstGeom>
            <a:solidFill>
              <a:srgbClr val="B3B3B3">
                <a:alpha val="100000"/>
              </a:srgbClr>
            </a:solidFill>
          </p:spPr>
          <p:txBody>
            <a:bodyPr/>
            <a:lstStyle/>
            <a:p>
              <a:endParaRPr/>
            </a:p>
          </p:txBody>
        </p:sp>
        <p:sp>
          <p:nvSpPr>
            <p:cNvPr id="57" name="rc57"/>
            <p:cNvSpPr/>
            <p:nvPr/>
          </p:nvSpPr>
          <p:spPr>
            <a:xfrm>
              <a:off x="3425793" y="3614190"/>
              <a:ext cx="238476" cy="332024"/>
            </a:xfrm>
            <a:prstGeom prst="rect">
              <a:avLst/>
            </a:prstGeom>
            <a:solidFill>
              <a:srgbClr val="B3B3B3">
                <a:alpha val="100000"/>
              </a:srgbClr>
            </a:solidFill>
          </p:spPr>
          <p:txBody>
            <a:bodyPr/>
            <a:lstStyle/>
            <a:p>
              <a:endParaRPr/>
            </a:p>
          </p:txBody>
        </p:sp>
        <p:sp>
          <p:nvSpPr>
            <p:cNvPr id="58" name="rc58"/>
            <p:cNvSpPr/>
            <p:nvPr/>
          </p:nvSpPr>
          <p:spPr>
            <a:xfrm>
              <a:off x="3690766" y="3594659"/>
              <a:ext cx="238476" cy="351266"/>
            </a:xfrm>
            <a:prstGeom prst="rect">
              <a:avLst/>
            </a:prstGeom>
            <a:solidFill>
              <a:srgbClr val="B3B3B3">
                <a:alpha val="100000"/>
              </a:srgbClr>
            </a:solidFill>
          </p:spPr>
          <p:txBody>
            <a:bodyPr/>
            <a:lstStyle/>
            <a:p>
              <a:endParaRPr/>
            </a:p>
          </p:txBody>
        </p:sp>
        <p:sp>
          <p:nvSpPr>
            <p:cNvPr id="59" name="rc59"/>
            <p:cNvSpPr/>
            <p:nvPr/>
          </p:nvSpPr>
          <p:spPr>
            <a:xfrm>
              <a:off x="3955740" y="3575471"/>
              <a:ext cx="238476" cy="381172"/>
            </a:xfrm>
            <a:prstGeom prst="rect">
              <a:avLst/>
            </a:prstGeom>
            <a:solidFill>
              <a:srgbClr val="B3B3B3">
                <a:alpha val="100000"/>
              </a:srgbClr>
            </a:solidFill>
          </p:spPr>
          <p:txBody>
            <a:bodyPr/>
            <a:lstStyle/>
            <a:p>
              <a:endParaRPr/>
            </a:p>
          </p:txBody>
        </p:sp>
        <p:sp>
          <p:nvSpPr>
            <p:cNvPr id="60" name="rc60"/>
            <p:cNvSpPr/>
            <p:nvPr/>
          </p:nvSpPr>
          <p:spPr>
            <a:xfrm>
              <a:off x="4220714" y="3554313"/>
              <a:ext cx="238476" cy="400927"/>
            </a:xfrm>
            <a:prstGeom prst="rect">
              <a:avLst/>
            </a:prstGeom>
            <a:solidFill>
              <a:srgbClr val="B3B3B3">
                <a:alpha val="100000"/>
              </a:srgbClr>
            </a:solidFill>
          </p:spPr>
          <p:txBody>
            <a:bodyPr/>
            <a:lstStyle/>
            <a:p>
              <a:endParaRPr/>
            </a:p>
          </p:txBody>
        </p:sp>
        <p:sp>
          <p:nvSpPr>
            <p:cNvPr id="61" name="rc61"/>
            <p:cNvSpPr/>
            <p:nvPr/>
          </p:nvSpPr>
          <p:spPr>
            <a:xfrm>
              <a:off x="4485687" y="3531421"/>
              <a:ext cx="238476" cy="434182"/>
            </a:xfrm>
            <a:prstGeom prst="rect">
              <a:avLst/>
            </a:prstGeom>
            <a:solidFill>
              <a:srgbClr val="B3B3B3">
                <a:alpha val="100000"/>
              </a:srgbClr>
            </a:solidFill>
          </p:spPr>
          <p:txBody>
            <a:bodyPr/>
            <a:lstStyle/>
            <a:p>
              <a:endParaRPr/>
            </a:p>
          </p:txBody>
        </p:sp>
        <p:sp>
          <p:nvSpPr>
            <p:cNvPr id="62" name="rc62"/>
            <p:cNvSpPr/>
            <p:nvPr/>
          </p:nvSpPr>
          <p:spPr>
            <a:xfrm>
              <a:off x="4750661" y="3537835"/>
              <a:ext cx="238476" cy="407261"/>
            </a:xfrm>
            <a:prstGeom prst="rect">
              <a:avLst/>
            </a:prstGeom>
            <a:solidFill>
              <a:srgbClr val="B3B3B3">
                <a:alpha val="100000"/>
              </a:srgbClr>
            </a:solidFill>
          </p:spPr>
          <p:txBody>
            <a:bodyPr/>
            <a:lstStyle/>
            <a:p>
              <a:endParaRPr/>
            </a:p>
          </p:txBody>
        </p:sp>
        <p:sp>
          <p:nvSpPr>
            <p:cNvPr id="63" name="rc63"/>
            <p:cNvSpPr/>
            <p:nvPr/>
          </p:nvSpPr>
          <p:spPr>
            <a:xfrm>
              <a:off x="5015634" y="3523814"/>
              <a:ext cx="238476" cy="412480"/>
            </a:xfrm>
            <a:prstGeom prst="rect">
              <a:avLst/>
            </a:prstGeom>
            <a:solidFill>
              <a:srgbClr val="B3B3B3">
                <a:alpha val="100000"/>
              </a:srgbClr>
            </a:solidFill>
          </p:spPr>
          <p:txBody>
            <a:bodyPr/>
            <a:lstStyle/>
            <a:p>
              <a:endParaRPr/>
            </a:p>
          </p:txBody>
        </p:sp>
        <p:sp>
          <p:nvSpPr>
            <p:cNvPr id="64" name="rc64"/>
            <p:cNvSpPr/>
            <p:nvPr/>
          </p:nvSpPr>
          <p:spPr>
            <a:xfrm>
              <a:off x="5280608" y="3508853"/>
              <a:ext cx="238476" cy="403574"/>
            </a:xfrm>
            <a:prstGeom prst="rect">
              <a:avLst/>
            </a:prstGeom>
            <a:solidFill>
              <a:srgbClr val="B3B3B3">
                <a:alpha val="100000"/>
              </a:srgbClr>
            </a:solidFill>
          </p:spPr>
          <p:txBody>
            <a:bodyPr/>
            <a:lstStyle/>
            <a:p>
              <a:endParaRPr/>
            </a:p>
          </p:txBody>
        </p:sp>
        <p:sp>
          <p:nvSpPr>
            <p:cNvPr id="65" name="rc65"/>
            <p:cNvSpPr/>
            <p:nvPr/>
          </p:nvSpPr>
          <p:spPr>
            <a:xfrm>
              <a:off x="5545581" y="3495083"/>
              <a:ext cx="238476" cy="391305"/>
            </a:xfrm>
            <a:prstGeom prst="rect">
              <a:avLst/>
            </a:prstGeom>
            <a:solidFill>
              <a:srgbClr val="B3B3B3">
                <a:alpha val="100000"/>
              </a:srgbClr>
            </a:solidFill>
          </p:spPr>
          <p:txBody>
            <a:bodyPr/>
            <a:lstStyle/>
            <a:p>
              <a:endParaRPr/>
            </a:p>
          </p:txBody>
        </p:sp>
        <p:sp>
          <p:nvSpPr>
            <p:cNvPr id="66" name="rc66"/>
            <p:cNvSpPr/>
            <p:nvPr/>
          </p:nvSpPr>
          <p:spPr>
            <a:xfrm>
              <a:off x="5810555" y="3477708"/>
              <a:ext cx="238476" cy="401027"/>
            </a:xfrm>
            <a:prstGeom prst="rect">
              <a:avLst/>
            </a:prstGeom>
            <a:solidFill>
              <a:srgbClr val="B3B3B3">
                <a:alpha val="100000"/>
              </a:srgbClr>
            </a:solidFill>
          </p:spPr>
          <p:txBody>
            <a:bodyPr/>
            <a:lstStyle/>
            <a:p>
              <a:endParaRPr/>
            </a:p>
          </p:txBody>
        </p:sp>
        <p:sp>
          <p:nvSpPr>
            <p:cNvPr id="67" name="rc67"/>
            <p:cNvSpPr/>
            <p:nvPr/>
          </p:nvSpPr>
          <p:spPr>
            <a:xfrm>
              <a:off x="6075529" y="3459899"/>
              <a:ext cx="238476" cy="401530"/>
            </a:xfrm>
            <a:prstGeom prst="rect">
              <a:avLst/>
            </a:prstGeom>
            <a:solidFill>
              <a:srgbClr val="B3B3B3">
                <a:alpha val="100000"/>
              </a:srgbClr>
            </a:solidFill>
          </p:spPr>
          <p:txBody>
            <a:bodyPr/>
            <a:lstStyle/>
            <a:p>
              <a:endParaRPr/>
            </a:p>
          </p:txBody>
        </p:sp>
        <p:sp>
          <p:nvSpPr>
            <p:cNvPr id="68" name="rc68"/>
            <p:cNvSpPr/>
            <p:nvPr/>
          </p:nvSpPr>
          <p:spPr>
            <a:xfrm>
              <a:off x="6340502" y="3442944"/>
              <a:ext cx="238476" cy="417733"/>
            </a:xfrm>
            <a:prstGeom prst="rect">
              <a:avLst/>
            </a:prstGeom>
            <a:solidFill>
              <a:srgbClr val="B3B3B3">
                <a:alpha val="100000"/>
              </a:srgbClr>
            </a:solidFill>
          </p:spPr>
          <p:txBody>
            <a:bodyPr/>
            <a:lstStyle/>
            <a:p>
              <a:endParaRPr/>
            </a:p>
          </p:txBody>
        </p:sp>
        <p:sp>
          <p:nvSpPr>
            <p:cNvPr id="69" name="rc69"/>
            <p:cNvSpPr/>
            <p:nvPr/>
          </p:nvSpPr>
          <p:spPr>
            <a:xfrm>
              <a:off x="6605476" y="3452919"/>
              <a:ext cx="238476" cy="388383"/>
            </a:xfrm>
            <a:prstGeom prst="rect">
              <a:avLst/>
            </a:prstGeom>
            <a:solidFill>
              <a:srgbClr val="B3B3B3">
                <a:alpha val="100000"/>
              </a:srgbClr>
            </a:solidFill>
          </p:spPr>
          <p:txBody>
            <a:bodyPr/>
            <a:lstStyle/>
            <a:p>
              <a:endParaRPr/>
            </a:p>
          </p:txBody>
        </p:sp>
        <p:sp>
          <p:nvSpPr>
            <p:cNvPr id="70" name="rc70"/>
            <p:cNvSpPr/>
            <p:nvPr/>
          </p:nvSpPr>
          <p:spPr>
            <a:xfrm>
              <a:off x="6870449" y="3443613"/>
              <a:ext cx="238476" cy="362614"/>
            </a:xfrm>
            <a:prstGeom prst="rect">
              <a:avLst/>
            </a:prstGeom>
            <a:solidFill>
              <a:srgbClr val="B3B3B3">
                <a:alpha val="100000"/>
              </a:srgbClr>
            </a:solidFill>
          </p:spPr>
          <p:txBody>
            <a:bodyPr/>
            <a:lstStyle/>
            <a:p>
              <a:endParaRPr/>
            </a:p>
          </p:txBody>
        </p:sp>
        <p:sp>
          <p:nvSpPr>
            <p:cNvPr id="71" name="rc71"/>
            <p:cNvSpPr/>
            <p:nvPr/>
          </p:nvSpPr>
          <p:spPr>
            <a:xfrm>
              <a:off x="7135423" y="3438390"/>
              <a:ext cx="238476" cy="367680"/>
            </a:xfrm>
            <a:prstGeom prst="rect">
              <a:avLst/>
            </a:prstGeom>
            <a:solidFill>
              <a:srgbClr val="B3B3B3">
                <a:alpha val="100000"/>
              </a:srgbClr>
            </a:solidFill>
          </p:spPr>
          <p:txBody>
            <a:bodyPr/>
            <a:lstStyle/>
            <a:p>
              <a:endParaRPr/>
            </a:p>
          </p:txBody>
        </p:sp>
        <p:sp>
          <p:nvSpPr>
            <p:cNvPr id="72" name="rc72"/>
            <p:cNvSpPr/>
            <p:nvPr/>
          </p:nvSpPr>
          <p:spPr>
            <a:xfrm>
              <a:off x="7400396" y="3555162"/>
              <a:ext cx="238476" cy="232456"/>
            </a:xfrm>
            <a:prstGeom prst="rect">
              <a:avLst/>
            </a:prstGeom>
            <a:solidFill>
              <a:srgbClr val="B3B3B3">
                <a:alpha val="100000"/>
              </a:srgbClr>
            </a:solidFill>
          </p:spPr>
          <p:txBody>
            <a:bodyPr/>
            <a:lstStyle/>
            <a:p>
              <a:endParaRPr/>
            </a:p>
          </p:txBody>
        </p:sp>
        <p:sp>
          <p:nvSpPr>
            <p:cNvPr id="73" name="rc73"/>
            <p:cNvSpPr/>
            <p:nvPr/>
          </p:nvSpPr>
          <p:spPr>
            <a:xfrm>
              <a:off x="7665370" y="3733545"/>
              <a:ext cx="238476" cy="69176"/>
            </a:xfrm>
            <a:prstGeom prst="rect">
              <a:avLst/>
            </a:prstGeom>
            <a:solidFill>
              <a:srgbClr val="B3B3B3">
                <a:alpha val="100000"/>
              </a:srgbClr>
            </a:solidFill>
          </p:spPr>
          <p:txBody>
            <a:bodyPr/>
            <a:lstStyle/>
            <a:p>
              <a:endParaRPr/>
            </a:p>
          </p:txBody>
        </p:sp>
        <p:sp>
          <p:nvSpPr>
            <p:cNvPr id="74" name="rc74"/>
            <p:cNvSpPr/>
            <p:nvPr/>
          </p:nvSpPr>
          <p:spPr>
            <a:xfrm>
              <a:off x="7930343" y="3756212"/>
              <a:ext cx="238476" cy="47389"/>
            </a:xfrm>
            <a:prstGeom prst="rect">
              <a:avLst/>
            </a:prstGeom>
            <a:solidFill>
              <a:srgbClr val="B3B3B3">
                <a:alpha val="100000"/>
              </a:srgbClr>
            </a:solidFill>
          </p:spPr>
          <p:txBody>
            <a:bodyPr/>
            <a:lstStyle/>
            <a:p>
              <a:endParaRPr/>
            </a:p>
          </p:txBody>
        </p:sp>
        <p:sp>
          <p:nvSpPr>
            <p:cNvPr id="75" name="pl75"/>
            <p:cNvSpPr/>
            <p:nvPr/>
          </p:nvSpPr>
          <p:spPr>
            <a:xfrm>
              <a:off x="1425243" y="2590632"/>
              <a:ext cx="6624339" cy="817480"/>
            </a:xfrm>
            <a:custGeom>
              <a:avLst/>
              <a:gdLst/>
              <a:ahLst/>
              <a:cxnLst/>
              <a:rect l="0" t="0" r="0" b="0"/>
              <a:pathLst>
                <a:path w="6624339" h="817480">
                  <a:moveTo>
                    <a:pt x="0" y="817480"/>
                  </a:moveTo>
                  <a:lnTo>
                    <a:pt x="264973" y="703941"/>
                  </a:lnTo>
                  <a:lnTo>
                    <a:pt x="529947" y="590402"/>
                  </a:lnTo>
                  <a:lnTo>
                    <a:pt x="794920" y="454155"/>
                  </a:lnTo>
                  <a:lnTo>
                    <a:pt x="1059894" y="340616"/>
                  </a:lnTo>
                  <a:lnTo>
                    <a:pt x="1324867" y="227077"/>
                  </a:lnTo>
                  <a:lnTo>
                    <a:pt x="1589841" y="136246"/>
                  </a:lnTo>
                  <a:lnTo>
                    <a:pt x="1854814" y="158954"/>
                  </a:lnTo>
                  <a:lnTo>
                    <a:pt x="2119788" y="136246"/>
                  </a:lnTo>
                  <a:lnTo>
                    <a:pt x="2384762" y="113538"/>
                  </a:lnTo>
                  <a:lnTo>
                    <a:pt x="2649735" y="68123"/>
                  </a:lnTo>
                  <a:lnTo>
                    <a:pt x="2914709" y="45415"/>
                  </a:lnTo>
                  <a:lnTo>
                    <a:pt x="3179682" y="0"/>
                  </a:lnTo>
                  <a:lnTo>
                    <a:pt x="3444656" y="45415"/>
                  </a:lnTo>
                  <a:lnTo>
                    <a:pt x="3709629" y="45415"/>
                  </a:lnTo>
                  <a:lnTo>
                    <a:pt x="3974603" y="90831"/>
                  </a:lnTo>
                  <a:lnTo>
                    <a:pt x="4239576" y="158954"/>
                  </a:lnTo>
                  <a:lnTo>
                    <a:pt x="4504550" y="158954"/>
                  </a:lnTo>
                  <a:lnTo>
                    <a:pt x="4769524" y="181662"/>
                  </a:lnTo>
                  <a:lnTo>
                    <a:pt x="5034497" y="158954"/>
                  </a:lnTo>
                  <a:lnTo>
                    <a:pt x="5299471" y="204370"/>
                  </a:lnTo>
                  <a:lnTo>
                    <a:pt x="5564444" y="272493"/>
                  </a:lnTo>
                  <a:lnTo>
                    <a:pt x="5829418" y="249785"/>
                  </a:lnTo>
                  <a:lnTo>
                    <a:pt x="6094391" y="272493"/>
                  </a:lnTo>
                  <a:lnTo>
                    <a:pt x="6359365" y="204370"/>
                  </a:lnTo>
                  <a:lnTo>
                    <a:pt x="6624339" y="181662"/>
                  </a:lnTo>
                </a:path>
              </a:pathLst>
            </a:custGeom>
            <a:ln w="27101" cap="flat">
              <a:solidFill>
                <a:srgbClr val="0058AB">
                  <a:alpha val="80000"/>
                </a:srgbClr>
              </a:solidFill>
              <a:prstDash val="solid"/>
              <a:round/>
            </a:ln>
          </p:spPr>
          <p:txBody>
            <a:bodyPr/>
            <a:lstStyle/>
            <a:p>
              <a:endParaRPr/>
            </a:p>
          </p:txBody>
        </p:sp>
        <p:sp>
          <p:nvSpPr>
            <p:cNvPr id="76" name="pl76"/>
            <p:cNvSpPr/>
            <p:nvPr/>
          </p:nvSpPr>
          <p:spPr>
            <a:xfrm>
              <a:off x="1425243" y="2976665"/>
              <a:ext cx="6624339" cy="1203513"/>
            </a:xfrm>
            <a:custGeom>
              <a:avLst/>
              <a:gdLst/>
              <a:ahLst/>
              <a:cxnLst/>
              <a:rect l="0" t="0" r="0" b="0"/>
              <a:pathLst>
                <a:path w="6624339" h="1203513">
                  <a:moveTo>
                    <a:pt x="0" y="1203513"/>
                  </a:moveTo>
                  <a:lnTo>
                    <a:pt x="264973" y="1203513"/>
                  </a:lnTo>
                  <a:lnTo>
                    <a:pt x="529947" y="1203513"/>
                  </a:lnTo>
                  <a:lnTo>
                    <a:pt x="794920" y="1203513"/>
                  </a:lnTo>
                  <a:lnTo>
                    <a:pt x="1059894" y="1203513"/>
                  </a:lnTo>
                  <a:lnTo>
                    <a:pt x="1324867" y="1203513"/>
                  </a:lnTo>
                  <a:lnTo>
                    <a:pt x="1589841" y="1203513"/>
                  </a:lnTo>
                  <a:lnTo>
                    <a:pt x="1854814" y="1203513"/>
                  </a:lnTo>
                  <a:lnTo>
                    <a:pt x="2119788" y="1203513"/>
                  </a:lnTo>
                  <a:lnTo>
                    <a:pt x="2384762" y="1203513"/>
                  </a:lnTo>
                  <a:lnTo>
                    <a:pt x="2649735" y="1203513"/>
                  </a:lnTo>
                  <a:lnTo>
                    <a:pt x="2914709" y="1203513"/>
                  </a:lnTo>
                  <a:lnTo>
                    <a:pt x="3179682" y="1203513"/>
                  </a:lnTo>
                  <a:lnTo>
                    <a:pt x="3444656" y="1112682"/>
                  </a:lnTo>
                  <a:lnTo>
                    <a:pt x="3709629" y="1089974"/>
                  </a:lnTo>
                  <a:lnTo>
                    <a:pt x="3974603" y="1089974"/>
                  </a:lnTo>
                  <a:lnTo>
                    <a:pt x="4239576" y="1067266"/>
                  </a:lnTo>
                  <a:lnTo>
                    <a:pt x="4504550" y="1067266"/>
                  </a:lnTo>
                  <a:lnTo>
                    <a:pt x="4769524" y="1067266"/>
                  </a:lnTo>
                  <a:lnTo>
                    <a:pt x="5034497" y="1067266"/>
                  </a:lnTo>
                  <a:lnTo>
                    <a:pt x="5299471" y="976435"/>
                  </a:lnTo>
                  <a:lnTo>
                    <a:pt x="5564444" y="953727"/>
                  </a:lnTo>
                  <a:lnTo>
                    <a:pt x="5829418" y="931019"/>
                  </a:lnTo>
                  <a:lnTo>
                    <a:pt x="6094391" y="567694"/>
                  </a:lnTo>
                  <a:lnTo>
                    <a:pt x="6359365" y="68123"/>
                  </a:lnTo>
                  <a:lnTo>
                    <a:pt x="6624339" y="0"/>
                  </a:lnTo>
                </a:path>
              </a:pathLst>
            </a:custGeom>
            <a:ln w="27101" cap="flat">
              <a:solidFill>
                <a:srgbClr val="333333">
                  <a:alpha val="80000"/>
                </a:srgbClr>
              </a:solidFill>
              <a:prstDash val="solid"/>
              <a:round/>
            </a:ln>
          </p:spPr>
          <p:txBody>
            <a:bodyPr/>
            <a:lstStyle/>
            <a:p>
              <a:endParaRPr/>
            </a:p>
          </p:txBody>
        </p:sp>
        <p:sp>
          <p:nvSpPr>
            <p:cNvPr id="77" name="tx77"/>
            <p:cNvSpPr/>
            <p:nvPr/>
          </p:nvSpPr>
          <p:spPr>
            <a:xfrm>
              <a:off x="6389402" y="256654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63</a:t>
              </a:r>
            </a:p>
          </p:txBody>
        </p:sp>
        <p:sp>
          <p:nvSpPr>
            <p:cNvPr id="78" name="tx78"/>
            <p:cNvSpPr/>
            <p:nvPr/>
          </p:nvSpPr>
          <p:spPr>
            <a:xfrm>
              <a:off x="6654376" y="26120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61</a:t>
              </a:r>
            </a:p>
          </p:txBody>
        </p:sp>
        <p:sp>
          <p:nvSpPr>
            <p:cNvPr id="79" name="tx79"/>
            <p:cNvSpPr/>
            <p:nvPr/>
          </p:nvSpPr>
          <p:spPr>
            <a:xfrm>
              <a:off x="6919349" y="26801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58</a:t>
              </a:r>
            </a:p>
          </p:txBody>
        </p:sp>
        <p:sp>
          <p:nvSpPr>
            <p:cNvPr id="80" name="tx80"/>
            <p:cNvSpPr/>
            <p:nvPr/>
          </p:nvSpPr>
          <p:spPr>
            <a:xfrm>
              <a:off x="7184323" y="265744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59</a:t>
              </a:r>
            </a:p>
          </p:txBody>
        </p:sp>
        <p:sp>
          <p:nvSpPr>
            <p:cNvPr id="81" name="tx81"/>
            <p:cNvSpPr/>
            <p:nvPr/>
          </p:nvSpPr>
          <p:spPr>
            <a:xfrm>
              <a:off x="7449296" y="26801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58</a:t>
              </a:r>
            </a:p>
          </p:txBody>
        </p:sp>
        <p:sp>
          <p:nvSpPr>
            <p:cNvPr id="82" name="tx82"/>
            <p:cNvSpPr/>
            <p:nvPr/>
          </p:nvSpPr>
          <p:spPr>
            <a:xfrm>
              <a:off x="7714270" y="26120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61</a:t>
              </a:r>
            </a:p>
          </p:txBody>
        </p:sp>
        <p:sp>
          <p:nvSpPr>
            <p:cNvPr id="83" name="tx83"/>
            <p:cNvSpPr/>
            <p:nvPr/>
          </p:nvSpPr>
          <p:spPr>
            <a:xfrm>
              <a:off x="7979244" y="25893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84" name="tx84"/>
            <p:cNvSpPr/>
            <p:nvPr/>
          </p:nvSpPr>
          <p:spPr>
            <a:xfrm>
              <a:off x="6424571" y="4105389"/>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a:t>
              </a:r>
            </a:p>
          </p:txBody>
        </p:sp>
        <p:sp>
          <p:nvSpPr>
            <p:cNvPr id="85" name="tx85"/>
            <p:cNvSpPr/>
            <p:nvPr/>
          </p:nvSpPr>
          <p:spPr>
            <a:xfrm>
              <a:off x="6654376" y="401455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10</a:t>
              </a:r>
            </a:p>
          </p:txBody>
        </p:sp>
        <p:sp>
          <p:nvSpPr>
            <p:cNvPr id="86" name="tx86"/>
            <p:cNvSpPr/>
            <p:nvPr/>
          </p:nvSpPr>
          <p:spPr>
            <a:xfrm>
              <a:off x="6919349" y="399339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11</a:t>
              </a:r>
            </a:p>
          </p:txBody>
        </p:sp>
        <p:sp>
          <p:nvSpPr>
            <p:cNvPr id="87" name="tx87"/>
            <p:cNvSpPr/>
            <p:nvPr/>
          </p:nvSpPr>
          <p:spPr>
            <a:xfrm>
              <a:off x="7184323" y="397068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12</a:t>
              </a:r>
            </a:p>
          </p:txBody>
        </p:sp>
        <p:sp>
          <p:nvSpPr>
            <p:cNvPr id="88" name="tx88"/>
            <p:cNvSpPr/>
            <p:nvPr/>
          </p:nvSpPr>
          <p:spPr>
            <a:xfrm>
              <a:off x="7449296" y="36058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28</a:t>
              </a:r>
            </a:p>
          </p:txBody>
        </p:sp>
        <p:sp>
          <p:nvSpPr>
            <p:cNvPr id="89" name="tx89"/>
            <p:cNvSpPr/>
            <p:nvPr/>
          </p:nvSpPr>
          <p:spPr>
            <a:xfrm>
              <a:off x="7714270" y="31062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50</a:t>
              </a:r>
            </a:p>
          </p:txBody>
        </p:sp>
        <p:sp>
          <p:nvSpPr>
            <p:cNvPr id="90" name="tx90"/>
            <p:cNvSpPr/>
            <p:nvPr/>
          </p:nvSpPr>
          <p:spPr>
            <a:xfrm>
              <a:off x="7979244" y="303806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53</a:t>
              </a:r>
            </a:p>
          </p:txBody>
        </p:sp>
        <p:sp>
          <p:nvSpPr>
            <p:cNvPr id="91" name="tx91"/>
            <p:cNvSpPr/>
            <p:nvPr/>
          </p:nvSpPr>
          <p:spPr>
            <a:xfrm>
              <a:off x="1349894" y="397473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92" name="tx92"/>
            <p:cNvSpPr/>
            <p:nvPr/>
          </p:nvSpPr>
          <p:spPr>
            <a:xfrm>
              <a:off x="2674761" y="402391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3999629" y="402797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4" name="tx94"/>
            <p:cNvSpPr/>
            <p:nvPr/>
          </p:nvSpPr>
          <p:spPr>
            <a:xfrm>
              <a:off x="5369701" y="400718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6384391" y="397993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6" name="tx96"/>
            <p:cNvSpPr/>
            <p:nvPr/>
          </p:nvSpPr>
          <p:spPr>
            <a:xfrm>
              <a:off x="6649365" y="39703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97" name="tx97"/>
            <p:cNvSpPr/>
            <p:nvPr/>
          </p:nvSpPr>
          <p:spPr>
            <a:xfrm>
              <a:off x="6914338" y="395408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98" name="tx98"/>
            <p:cNvSpPr/>
            <p:nvPr/>
          </p:nvSpPr>
          <p:spPr>
            <a:xfrm>
              <a:off x="7179312" y="395400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99" name="tx99"/>
            <p:cNvSpPr/>
            <p:nvPr/>
          </p:nvSpPr>
          <p:spPr>
            <a:xfrm>
              <a:off x="7444286" y="394345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0" name="tx100"/>
            <p:cNvSpPr/>
            <p:nvPr/>
          </p:nvSpPr>
          <p:spPr>
            <a:xfrm>
              <a:off x="7709259" y="395100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1" name="tx101"/>
            <p:cNvSpPr/>
            <p:nvPr/>
          </p:nvSpPr>
          <p:spPr>
            <a:xfrm>
              <a:off x="7974233" y="395144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1349894" y="37544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3" name="tx103"/>
            <p:cNvSpPr/>
            <p:nvPr/>
          </p:nvSpPr>
          <p:spPr>
            <a:xfrm>
              <a:off x="2719965" y="37687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104" name="tx104"/>
            <p:cNvSpPr/>
            <p:nvPr/>
          </p:nvSpPr>
          <p:spPr>
            <a:xfrm>
              <a:off x="3999629" y="37256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5" name="tx105"/>
            <p:cNvSpPr/>
            <p:nvPr/>
          </p:nvSpPr>
          <p:spPr>
            <a:xfrm>
              <a:off x="5369701" y="367014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a:t>
              </a:r>
            </a:p>
          </p:txBody>
        </p:sp>
        <p:sp>
          <p:nvSpPr>
            <p:cNvPr id="106" name="tx106"/>
            <p:cNvSpPr/>
            <p:nvPr/>
          </p:nvSpPr>
          <p:spPr>
            <a:xfrm>
              <a:off x="6384391" y="361131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07" name="tx107"/>
            <p:cNvSpPr/>
            <p:nvPr/>
          </p:nvSpPr>
          <p:spPr>
            <a:xfrm>
              <a:off x="6649365" y="360667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108" name="tx108"/>
            <p:cNvSpPr/>
            <p:nvPr/>
          </p:nvSpPr>
          <p:spPr>
            <a:xfrm>
              <a:off x="6914338" y="358580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09" name="tx109"/>
            <p:cNvSpPr/>
            <p:nvPr/>
          </p:nvSpPr>
          <p:spPr>
            <a:xfrm>
              <a:off x="7179312" y="358311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110" name="tx110"/>
            <p:cNvSpPr/>
            <p:nvPr/>
          </p:nvSpPr>
          <p:spPr>
            <a:xfrm>
              <a:off x="7444286" y="363227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11" name="tx111"/>
            <p:cNvSpPr/>
            <p:nvPr/>
          </p:nvSpPr>
          <p:spPr>
            <a:xfrm>
              <a:off x="7709259" y="372769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12" name="tx112"/>
            <p:cNvSpPr/>
            <p:nvPr/>
          </p:nvSpPr>
          <p:spPr>
            <a:xfrm>
              <a:off x="7974233" y="373941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113" name="tx113"/>
            <p:cNvSpPr/>
            <p:nvPr/>
          </p:nvSpPr>
          <p:spPr>
            <a:xfrm>
              <a:off x="1349894" y="362410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114" name="tx114"/>
            <p:cNvSpPr/>
            <p:nvPr/>
          </p:nvSpPr>
          <p:spPr>
            <a:xfrm>
              <a:off x="2674761" y="355179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15" name="tx115"/>
            <p:cNvSpPr/>
            <p:nvPr/>
          </p:nvSpPr>
          <p:spPr>
            <a:xfrm>
              <a:off x="3999629" y="3459073"/>
              <a:ext cx="1506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a:t>
              </a:r>
            </a:p>
          </p:txBody>
        </p:sp>
        <p:sp>
          <p:nvSpPr>
            <p:cNvPr id="116" name="tx116"/>
            <p:cNvSpPr/>
            <p:nvPr/>
          </p:nvSpPr>
          <p:spPr>
            <a:xfrm>
              <a:off x="5324497" y="33908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117" name="tx117"/>
            <p:cNvSpPr/>
            <p:nvPr/>
          </p:nvSpPr>
          <p:spPr>
            <a:xfrm>
              <a:off x="6384391" y="3325222"/>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118" name="tx118"/>
            <p:cNvSpPr/>
            <p:nvPr/>
          </p:nvSpPr>
          <p:spPr>
            <a:xfrm>
              <a:off x="6649365" y="333482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119" name="tx119"/>
            <p:cNvSpPr/>
            <p:nvPr/>
          </p:nvSpPr>
          <p:spPr>
            <a:xfrm>
              <a:off x="6914338" y="3325892"/>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120" name="tx120"/>
            <p:cNvSpPr/>
            <p:nvPr/>
          </p:nvSpPr>
          <p:spPr>
            <a:xfrm>
              <a:off x="7179312" y="3320669"/>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121" name="tx121"/>
            <p:cNvSpPr/>
            <p:nvPr/>
          </p:nvSpPr>
          <p:spPr>
            <a:xfrm>
              <a:off x="7444286" y="343712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22" name="tx122"/>
            <p:cNvSpPr/>
            <p:nvPr/>
          </p:nvSpPr>
          <p:spPr>
            <a:xfrm>
              <a:off x="7709259" y="361545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123" name="tx123"/>
            <p:cNvSpPr/>
            <p:nvPr/>
          </p:nvSpPr>
          <p:spPr>
            <a:xfrm>
              <a:off x="7974233" y="363812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24" name="tx124"/>
            <p:cNvSpPr/>
            <p:nvPr/>
          </p:nvSpPr>
          <p:spPr>
            <a:xfrm>
              <a:off x="688526" y="4123326"/>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5" name="tx125"/>
            <p:cNvSpPr/>
            <p:nvPr/>
          </p:nvSpPr>
          <p:spPr>
            <a:xfrm>
              <a:off x="688526" y="3441687"/>
              <a:ext cx="211708" cy="11095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5M</a:t>
              </a:r>
            </a:p>
          </p:txBody>
        </p:sp>
        <p:sp>
          <p:nvSpPr>
            <p:cNvPr id="126" name="tx126"/>
            <p:cNvSpPr/>
            <p:nvPr/>
          </p:nvSpPr>
          <p:spPr>
            <a:xfrm>
              <a:off x="603768" y="2759154"/>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10M</a:t>
              </a:r>
            </a:p>
          </p:txBody>
        </p:sp>
        <p:sp>
          <p:nvSpPr>
            <p:cNvPr id="127" name="tx127"/>
            <p:cNvSpPr/>
            <p:nvPr/>
          </p:nvSpPr>
          <p:spPr>
            <a:xfrm>
              <a:off x="603768" y="2077069"/>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15M</a:t>
              </a:r>
            </a:p>
          </p:txBody>
        </p:sp>
        <p:sp>
          <p:nvSpPr>
            <p:cNvPr id="128" name="tx128"/>
            <p:cNvSpPr/>
            <p:nvPr/>
          </p:nvSpPr>
          <p:spPr>
            <a:xfrm>
              <a:off x="8574591" y="4123326"/>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29" name="tx129"/>
            <p:cNvSpPr/>
            <p:nvPr/>
          </p:nvSpPr>
          <p:spPr>
            <a:xfrm>
              <a:off x="8574591" y="3555631"/>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30" name="tx130"/>
            <p:cNvSpPr/>
            <p:nvPr/>
          </p:nvSpPr>
          <p:spPr>
            <a:xfrm>
              <a:off x="8574591" y="298793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31" name="tx131"/>
            <p:cNvSpPr/>
            <p:nvPr/>
          </p:nvSpPr>
          <p:spPr>
            <a:xfrm>
              <a:off x="8574591" y="2422101"/>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2" name="tx132"/>
            <p:cNvSpPr/>
            <p:nvPr/>
          </p:nvSpPr>
          <p:spPr>
            <a:xfrm>
              <a:off x="8574591" y="1852546"/>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3" name="tx133"/>
            <p:cNvSpPr/>
            <p:nvPr/>
          </p:nvSpPr>
          <p:spPr>
            <a:xfrm rot="-5400000">
              <a:off x="1254574"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4" name="tx134"/>
            <p:cNvSpPr/>
            <p:nvPr/>
          </p:nvSpPr>
          <p:spPr>
            <a:xfrm rot="-5400000">
              <a:off x="257944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5" name="tx135"/>
            <p:cNvSpPr/>
            <p:nvPr/>
          </p:nvSpPr>
          <p:spPr>
            <a:xfrm rot="-5400000">
              <a:off x="390430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36" name="tx136"/>
            <p:cNvSpPr/>
            <p:nvPr/>
          </p:nvSpPr>
          <p:spPr>
            <a:xfrm rot="-5400000">
              <a:off x="5229177"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7" name="tx137"/>
            <p:cNvSpPr/>
            <p:nvPr/>
          </p:nvSpPr>
          <p:spPr>
            <a:xfrm rot="-5400000">
              <a:off x="628907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8" name="tx138"/>
            <p:cNvSpPr/>
            <p:nvPr/>
          </p:nvSpPr>
          <p:spPr>
            <a:xfrm rot="-5400000">
              <a:off x="6554045"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9" name="tx139"/>
            <p:cNvSpPr/>
            <p:nvPr/>
          </p:nvSpPr>
          <p:spPr>
            <a:xfrm rot="-5400000">
              <a:off x="681901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40" name="tx140"/>
            <p:cNvSpPr/>
            <p:nvPr/>
          </p:nvSpPr>
          <p:spPr>
            <a:xfrm rot="-5400000">
              <a:off x="7083992"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41" name="tx141"/>
            <p:cNvSpPr/>
            <p:nvPr/>
          </p:nvSpPr>
          <p:spPr>
            <a:xfrm rot="-5400000">
              <a:off x="7348929" y="4467856"/>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2" name="tx142"/>
            <p:cNvSpPr/>
            <p:nvPr/>
          </p:nvSpPr>
          <p:spPr>
            <a:xfrm rot="-5400000">
              <a:off x="7613939"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2024</a:t>
              </a:r>
            </a:p>
          </p:txBody>
        </p:sp>
        <p:sp>
          <p:nvSpPr>
            <p:cNvPr id="143" name="tx143"/>
            <p:cNvSpPr/>
            <p:nvPr/>
          </p:nvSpPr>
          <p:spPr>
            <a:xfrm rot="-5400000">
              <a:off x="7878913" y="4467893"/>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2025</a:t>
              </a:r>
            </a:p>
          </p:txBody>
        </p:sp>
        <p:sp>
          <p:nvSpPr>
            <p:cNvPr id="144" name="tx144"/>
            <p:cNvSpPr/>
            <p:nvPr/>
          </p:nvSpPr>
          <p:spPr>
            <a:xfrm rot="-5400000">
              <a:off x="-925210" y="2995984"/>
              <a:ext cx="275257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Non-vaccinés et sous-vaccinés (millions)</a:t>
              </a:r>
            </a:p>
          </p:txBody>
        </p:sp>
        <p:sp>
          <p:nvSpPr>
            <p:cNvPr id="145" name="tx145"/>
            <p:cNvSpPr/>
            <p:nvPr/>
          </p:nvSpPr>
          <p:spPr>
            <a:xfrm rot="5400000">
              <a:off x="8260123" y="2995984"/>
              <a:ext cx="1414239"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MCV (%)</a:t>
              </a:r>
            </a:p>
          </p:txBody>
        </p:sp>
        <p:sp>
          <p:nvSpPr>
            <p:cNvPr id="146" name="pl146"/>
            <p:cNvSpPr/>
            <p:nvPr/>
          </p:nvSpPr>
          <p:spPr>
            <a:xfrm>
              <a:off x="2888511" y="5187560"/>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7" name="pl147"/>
            <p:cNvSpPr/>
            <p:nvPr/>
          </p:nvSpPr>
          <p:spPr>
            <a:xfrm>
              <a:off x="3670561" y="5187560"/>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8" name="tx148"/>
            <p:cNvSpPr/>
            <p:nvPr/>
          </p:nvSpPr>
          <p:spPr>
            <a:xfrm>
              <a:off x="3155610" y="5129294"/>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49" name="tx149"/>
            <p:cNvSpPr/>
            <p:nvPr/>
          </p:nvSpPr>
          <p:spPr>
            <a:xfrm>
              <a:off x="3937660" y="5129294"/>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50" name="rc150"/>
            <p:cNvSpPr/>
            <p:nvPr/>
          </p:nvSpPr>
          <p:spPr>
            <a:xfrm>
              <a:off x="4648433" y="5086832"/>
              <a:ext cx="201456" cy="201456"/>
            </a:xfrm>
            <a:prstGeom prst="rect">
              <a:avLst/>
            </a:prstGeom>
            <a:solidFill>
              <a:srgbClr val="E2231A">
                <a:alpha val="100000"/>
              </a:srgbClr>
            </a:solidFill>
          </p:spPr>
          <p:txBody>
            <a:bodyPr/>
            <a:lstStyle/>
            <a:p>
              <a:endParaRPr/>
            </a:p>
          </p:txBody>
        </p:sp>
        <p:sp>
          <p:nvSpPr>
            <p:cNvPr id="151" name="rc151"/>
            <p:cNvSpPr/>
            <p:nvPr/>
          </p:nvSpPr>
          <p:spPr>
            <a:xfrm>
              <a:off x="5667640" y="5086832"/>
              <a:ext cx="201456" cy="201456"/>
            </a:xfrm>
            <a:prstGeom prst="rect">
              <a:avLst/>
            </a:prstGeom>
            <a:solidFill>
              <a:srgbClr val="B3B3B3">
                <a:alpha val="100000"/>
              </a:srgbClr>
            </a:solidFill>
          </p:spPr>
          <p:txBody>
            <a:bodyPr/>
            <a:lstStyle/>
            <a:p>
              <a:endParaRPr/>
            </a:p>
          </p:txBody>
        </p:sp>
        <p:sp>
          <p:nvSpPr>
            <p:cNvPr id="152" name="tx152"/>
            <p:cNvSpPr/>
            <p:nvPr/>
          </p:nvSpPr>
          <p:spPr>
            <a:xfrm>
              <a:off x="4928478" y="5129294"/>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53" name="tx153"/>
            <p:cNvSpPr/>
            <p:nvPr/>
          </p:nvSpPr>
          <p:spPr>
            <a:xfrm>
              <a:off x="5947685" y="5129294"/>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4" name="tx154"/>
            <p:cNvSpPr/>
            <p:nvPr/>
          </p:nvSpPr>
          <p:spPr>
            <a:xfrm>
              <a:off x="962864" y="1402264"/>
              <a:ext cx="6536404"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a:t>
              </a:r>
            </a:p>
          </p:txBody>
        </p:sp>
        <p:sp>
          <p:nvSpPr>
            <p:cNvPr id="155" name="tx155"/>
            <p:cNvSpPr/>
            <p:nvPr/>
          </p:nvSpPr>
          <p:spPr>
            <a:xfrm>
              <a:off x="962864" y="1592892"/>
              <a:ext cx="307481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le vaccin MCV, Central Africa, 2000-2025</a:t>
              </a:r>
            </a:p>
          </p:txBody>
        </p:sp>
        <p:sp>
          <p:nvSpPr>
            <p:cNvPr id="156" name="pl156"/>
            <p:cNvSpPr/>
            <p:nvPr/>
          </p:nvSpPr>
          <p:spPr>
            <a:xfrm>
              <a:off x="2575893"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5115669"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7655446" y="5506055"/>
              <a:ext cx="0" cy="489580"/>
            </a:xfrm>
            <a:custGeom>
              <a:avLst/>
              <a:gdLst/>
              <a:ahLst/>
              <a:cxnLst/>
              <a:rect l="0" t="0" r="0" b="0"/>
              <a:pathLst>
                <a:path h="489580">
                  <a:moveTo>
                    <a:pt x="0" y="489580"/>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62864" y="5903839"/>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62864" y="5750845"/>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62864" y="5597851"/>
              <a:ext cx="7549096" cy="0"/>
            </a:xfrm>
            <a:custGeom>
              <a:avLst/>
              <a:gdLst/>
              <a:ahLst/>
              <a:cxnLst/>
              <a:rect l="0" t="0" r="0" b="0"/>
              <a:pathLst>
                <a:path w="7549096">
                  <a:moveTo>
                    <a:pt x="0" y="0"/>
                  </a:moveTo>
                  <a:lnTo>
                    <a:pt x="7549096" y="0"/>
                  </a:lnTo>
                  <a:lnTo>
                    <a:pt x="7549096"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306004"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845781"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6385557" y="5506055"/>
              <a:ext cx="0" cy="489580"/>
            </a:xfrm>
            <a:custGeom>
              <a:avLst/>
              <a:gdLst/>
              <a:ahLst/>
              <a:cxnLst/>
              <a:rect l="0" t="0" r="0" b="0"/>
              <a:pathLst>
                <a:path h="489580">
                  <a:moveTo>
                    <a:pt x="0" y="4895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rc165"/>
            <p:cNvSpPr/>
            <p:nvPr/>
          </p:nvSpPr>
          <p:spPr>
            <a:xfrm>
              <a:off x="1306004" y="5834992"/>
              <a:ext cx="2974192" cy="137694"/>
            </a:xfrm>
            <a:prstGeom prst="rect">
              <a:avLst/>
            </a:prstGeom>
            <a:solidFill>
              <a:srgbClr val="E2231A">
                <a:alpha val="100000"/>
              </a:srgbClr>
            </a:solidFill>
          </p:spPr>
          <p:txBody>
            <a:bodyPr/>
            <a:lstStyle/>
            <a:p>
              <a:endParaRPr/>
            </a:p>
          </p:txBody>
        </p:sp>
        <p:sp>
          <p:nvSpPr>
            <p:cNvPr id="166" name="rc166"/>
            <p:cNvSpPr/>
            <p:nvPr/>
          </p:nvSpPr>
          <p:spPr>
            <a:xfrm>
              <a:off x="1306004" y="5681998"/>
              <a:ext cx="3513698" cy="137694"/>
            </a:xfrm>
            <a:prstGeom prst="rect">
              <a:avLst/>
            </a:prstGeom>
            <a:solidFill>
              <a:srgbClr val="E2231A">
                <a:alpha val="100000"/>
              </a:srgbClr>
            </a:solidFill>
          </p:spPr>
          <p:txBody>
            <a:bodyPr/>
            <a:lstStyle/>
            <a:p>
              <a:endParaRPr/>
            </a:p>
          </p:txBody>
        </p:sp>
        <p:sp>
          <p:nvSpPr>
            <p:cNvPr id="167" name="rc167"/>
            <p:cNvSpPr/>
            <p:nvPr/>
          </p:nvSpPr>
          <p:spPr>
            <a:xfrm>
              <a:off x="1306004" y="5529004"/>
              <a:ext cx="3505503" cy="137694"/>
            </a:xfrm>
            <a:prstGeom prst="rect">
              <a:avLst/>
            </a:prstGeom>
            <a:solidFill>
              <a:srgbClr val="E2231A">
                <a:alpha val="100000"/>
              </a:srgbClr>
            </a:solidFill>
          </p:spPr>
          <p:txBody>
            <a:bodyPr/>
            <a:lstStyle/>
            <a:p>
              <a:endParaRPr/>
            </a:p>
          </p:txBody>
        </p:sp>
        <p:sp>
          <p:nvSpPr>
            <p:cNvPr id="168" name="rc168"/>
            <p:cNvSpPr/>
            <p:nvPr/>
          </p:nvSpPr>
          <p:spPr>
            <a:xfrm>
              <a:off x="4280197" y="5834992"/>
              <a:ext cx="3888622" cy="137694"/>
            </a:xfrm>
            <a:prstGeom prst="rect">
              <a:avLst/>
            </a:prstGeom>
            <a:solidFill>
              <a:srgbClr val="B3B3B3">
                <a:alpha val="100000"/>
              </a:srgbClr>
            </a:solidFill>
          </p:spPr>
          <p:txBody>
            <a:bodyPr/>
            <a:lstStyle/>
            <a:p>
              <a:endParaRPr/>
            </a:p>
          </p:txBody>
        </p:sp>
        <p:sp>
          <p:nvSpPr>
            <p:cNvPr id="169" name="rc169"/>
            <p:cNvSpPr/>
            <p:nvPr/>
          </p:nvSpPr>
          <p:spPr>
            <a:xfrm>
              <a:off x="4819703" y="5681998"/>
              <a:ext cx="643951" cy="137694"/>
            </a:xfrm>
            <a:prstGeom prst="rect">
              <a:avLst/>
            </a:prstGeom>
            <a:solidFill>
              <a:srgbClr val="B3B3B3">
                <a:alpha val="100000"/>
              </a:srgbClr>
            </a:solidFill>
          </p:spPr>
          <p:txBody>
            <a:bodyPr/>
            <a:lstStyle/>
            <a:p>
              <a:endParaRPr/>
            </a:p>
          </p:txBody>
        </p:sp>
        <p:sp>
          <p:nvSpPr>
            <p:cNvPr id="170" name="rc170"/>
            <p:cNvSpPr/>
            <p:nvPr/>
          </p:nvSpPr>
          <p:spPr>
            <a:xfrm>
              <a:off x="4811508" y="5529004"/>
              <a:ext cx="441141" cy="137694"/>
            </a:xfrm>
            <a:prstGeom prst="rect">
              <a:avLst/>
            </a:prstGeom>
            <a:solidFill>
              <a:srgbClr val="B3B3B3">
                <a:alpha val="100000"/>
              </a:srgbClr>
            </a:solidFill>
          </p:spPr>
          <p:txBody>
            <a:bodyPr/>
            <a:lstStyle/>
            <a:p>
              <a:endParaRPr/>
            </a:p>
          </p:txBody>
        </p:sp>
        <p:sp>
          <p:nvSpPr>
            <p:cNvPr id="171" name="tx171"/>
            <p:cNvSpPr/>
            <p:nvPr/>
          </p:nvSpPr>
          <p:spPr>
            <a:xfrm>
              <a:off x="2413529" y="5855424"/>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2.3</a:t>
              </a:r>
            </a:p>
          </p:txBody>
        </p:sp>
        <p:sp>
          <p:nvSpPr>
            <p:cNvPr id="172" name="tx172"/>
            <p:cNvSpPr/>
            <p:nvPr/>
          </p:nvSpPr>
          <p:spPr>
            <a:xfrm>
              <a:off x="2683282" y="5702492"/>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2.8</a:t>
              </a:r>
            </a:p>
          </p:txBody>
        </p:sp>
        <p:sp>
          <p:nvSpPr>
            <p:cNvPr id="173" name="tx173"/>
            <p:cNvSpPr/>
            <p:nvPr/>
          </p:nvSpPr>
          <p:spPr>
            <a:xfrm>
              <a:off x="2679184" y="5549498"/>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MCV1 2.8</a:t>
              </a:r>
            </a:p>
          </p:txBody>
        </p:sp>
        <p:sp>
          <p:nvSpPr>
            <p:cNvPr id="174" name="tx174"/>
            <p:cNvSpPr/>
            <p:nvPr/>
          </p:nvSpPr>
          <p:spPr>
            <a:xfrm>
              <a:off x="5844936" y="5855424"/>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3.1</a:t>
              </a:r>
            </a:p>
          </p:txBody>
        </p:sp>
        <p:sp>
          <p:nvSpPr>
            <p:cNvPr id="175" name="tx175"/>
            <p:cNvSpPr/>
            <p:nvPr/>
          </p:nvSpPr>
          <p:spPr>
            <a:xfrm>
              <a:off x="4762107" y="5702492"/>
              <a:ext cx="759143" cy="93619"/>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0.5</a:t>
              </a:r>
            </a:p>
          </p:txBody>
        </p:sp>
        <p:sp>
          <p:nvSpPr>
            <p:cNvPr id="176" name="tx176"/>
            <p:cNvSpPr/>
            <p:nvPr/>
          </p:nvSpPr>
          <p:spPr>
            <a:xfrm>
              <a:off x="4652507" y="5549436"/>
              <a:ext cx="75914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FFFF">
                      <a:alpha val="100000"/>
                    </a:srgbClr>
                  </a:solidFill>
                  <a:latin typeface="Arial"/>
                  <a:cs typeface="Arial"/>
                </a:rPr>
                <a:t>No MCV2 0.3</a:t>
              </a:r>
            </a:p>
          </p:txBody>
        </p:sp>
        <p:sp>
          <p:nvSpPr>
            <p:cNvPr id="177" name="tx177"/>
            <p:cNvSpPr/>
            <p:nvPr/>
          </p:nvSpPr>
          <p:spPr>
            <a:xfrm>
              <a:off x="8229099" y="5850342"/>
              <a:ext cx="200930" cy="10522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5.4</a:t>
              </a:r>
            </a:p>
          </p:txBody>
        </p:sp>
        <p:sp>
          <p:nvSpPr>
            <p:cNvPr id="178" name="tx178"/>
            <p:cNvSpPr/>
            <p:nvPr/>
          </p:nvSpPr>
          <p:spPr>
            <a:xfrm>
              <a:off x="5523933" y="5696854"/>
              <a:ext cx="20093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3.3</a:t>
              </a:r>
            </a:p>
          </p:txBody>
        </p:sp>
        <p:sp>
          <p:nvSpPr>
            <p:cNvPr id="179" name="tx179"/>
            <p:cNvSpPr/>
            <p:nvPr/>
          </p:nvSpPr>
          <p:spPr>
            <a:xfrm>
              <a:off x="5312929" y="5543861"/>
              <a:ext cx="20093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3.1</a:t>
              </a:r>
            </a:p>
          </p:txBody>
        </p:sp>
        <p:sp>
          <p:nvSpPr>
            <p:cNvPr id="180" name="tx180"/>
            <p:cNvSpPr/>
            <p:nvPr/>
          </p:nvSpPr>
          <p:spPr>
            <a:xfrm>
              <a:off x="589456" y="585172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89456" y="569873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89456" y="554573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189565" y="6056151"/>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3729342" y="6057856"/>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5" name="tx185"/>
            <p:cNvSpPr/>
            <p:nvPr/>
          </p:nvSpPr>
          <p:spPr>
            <a:xfrm>
              <a:off x="6269118" y="6058265"/>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6" name="tx186"/>
            <p:cNvSpPr/>
            <p:nvPr/>
          </p:nvSpPr>
          <p:spPr>
            <a:xfrm>
              <a:off x="3475815" y="6191355"/>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87" name="tx187"/>
            <p:cNvSpPr/>
            <p:nvPr/>
          </p:nvSpPr>
          <p:spPr>
            <a:xfrm>
              <a:off x="4213402"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88" name="tx188"/>
            <p:cNvSpPr/>
            <p:nvPr/>
          </p:nvSpPr>
          <p:spPr>
            <a:xfrm>
              <a:off x="5931330" y="6518193"/>
              <a:ext cx="258063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il peut y avoir des écarts dus à l'arrondi.</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 est resté relativement stable, à 62 %. Ce chiffre est similaire à celui de 2019, où la couverture vaccinale était de 63 %.
2,8 millions d’enfants n’ont pas reçu leur première dose de vaccin contre la rougeole dans le cadre du calendrier vaccinal.
La deuxième dose du vaccin contre la rougeole (MCV2) est généralement administrée aux enfants âgés de 18 mois à 5 ans. La couverture vaccinale pour la MCV2 a augmenté pour atteindre 53 % en 2025.</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Le taux de couverture de la campagne de vaccination contre la rougeole n° 1 (MCV1) est resté relativement stable, à 61 %, en 2025, laissant 2,8 millions d'enfants sans aucune protection contre la rougeole. Le taux de couverture de la campagne de vaccination contre la rougeole n° 2 (MCV2) a augmenté pour atteindre 53 % en 2025.</a:t>
            </a:r>
          </a:p>
        </p:txBody>
      </p:sp>
      <p:grpSp>
        <p:nvGrpSpPr>
          <p:cNvPr id="191" name="Group 190"/>
          <p:cNvGrpSpPr/>
          <p:nvPr/>
        </p:nvGrpSpPr>
        <p:grpSpPr>
          <a:xfrm>
            <a:off x="292608" y="1005840"/>
            <a:ext cx="8595360" cy="28575"/>
            <a:chOff x="292608" y="1005840"/>
            <a:chExt cx="8595360" cy="28575"/>
          </a:xfrm>
        </p:grpSpPr>
        <p:sp>
          <p:nvSpPr>
            <p:cNvPr id="1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9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956910"/>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61891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3280912"/>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942913"/>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260491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11084" y="2266916"/>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911084" y="1928917"/>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911084" y="3787910"/>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3449911"/>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11084" y="311191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11084" y="2773914"/>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11084" y="2435915"/>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11084" y="209791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11084" y="1759918"/>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08281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69714"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56618"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43522"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69304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7330"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082810" y="2773914"/>
              <a:ext cx="3434519" cy="1216795"/>
            </a:xfrm>
            <a:custGeom>
              <a:avLst/>
              <a:gdLst/>
              <a:ahLst/>
              <a:cxnLst/>
              <a:rect l="0" t="0" r="0" b="0"/>
              <a:pathLst>
                <a:path w="3434519" h="1216795">
                  <a:moveTo>
                    <a:pt x="0" y="1216795"/>
                  </a:moveTo>
                  <a:lnTo>
                    <a:pt x="137380" y="1047796"/>
                  </a:lnTo>
                  <a:lnTo>
                    <a:pt x="274761" y="878796"/>
                  </a:lnTo>
                  <a:lnTo>
                    <a:pt x="412142" y="675997"/>
                  </a:lnTo>
                  <a:lnTo>
                    <a:pt x="549523" y="506998"/>
                  </a:lnTo>
                  <a:lnTo>
                    <a:pt x="686903" y="337998"/>
                  </a:lnTo>
                  <a:lnTo>
                    <a:pt x="824284" y="202799"/>
                  </a:lnTo>
                  <a:lnTo>
                    <a:pt x="961665" y="236599"/>
                  </a:lnTo>
                  <a:lnTo>
                    <a:pt x="1099046" y="202799"/>
                  </a:lnTo>
                  <a:lnTo>
                    <a:pt x="1236427" y="168999"/>
                  </a:lnTo>
                  <a:lnTo>
                    <a:pt x="1373807" y="101399"/>
                  </a:lnTo>
                  <a:lnTo>
                    <a:pt x="1511188" y="67599"/>
                  </a:lnTo>
                  <a:lnTo>
                    <a:pt x="1648569" y="0"/>
                  </a:lnTo>
                  <a:lnTo>
                    <a:pt x="1785950" y="67599"/>
                  </a:lnTo>
                  <a:lnTo>
                    <a:pt x="1923331" y="67599"/>
                  </a:lnTo>
                  <a:lnTo>
                    <a:pt x="2060711" y="135199"/>
                  </a:lnTo>
                  <a:lnTo>
                    <a:pt x="2198092" y="236599"/>
                  </a:lnTo>
                  <a:lnTo>
                    <a:pt x="2335473" y="236599"/>
                  </a:lnTo>
                  <a:lnTo>
                    <a:pt x="2472854" y="270399"/>
                  </a:lnTo>
                  <a:lnTo>
                    <a:pt x="2610235" y="236599"/>
                  </a:lnTo>
                  <a:lnTo>
                    <a:pt x="2747615" y="304198"/>
                  </a:lnTo>
                  <a:lnTo>
                    <a:pt x="2884996" y="405598"/>
                  </a:lnTo>
                  <a:lnTo>
                    <a:pt x="3022377" y="371798"/>
                  </a:lnTo>
                  <a:lnTo>
                    <a:pt x="3159758" y="405598"/>
                  </a:lnTo>
                  <a:lnTo>
                    <a:pt x="3297139" y="304198"/>
                  </a:lnTo>
                  <a:lnTo>
                    <a:pt x="3434519" y="270399"/>
                  </a:lnTo>
                </a:path>
              </a:pathLst>
            </a:custGeom>
            <a:ln w="27101" cap="flat">
              <a:solidFill>
                <a:srgbClr val="0058AB">
                  <a:alpha val="69803"/>
                </a:srgbClr>
              </a:solidFill>
              <a:prstDash val="solid"/>
              <a:round/>
            </a:ln>
          </p:spPr>
          <p:txBody>
            <a:bodyPr/>
            <a:lstStyle/>
            <a:p>
              <a:endParaRPr/>
            </a:p>
          </p:txBody>
        </p:sp>
        <p:sp>
          <p:nvSpPr>
            <p:cNvPr id="26" name="pl26"/>
            <p:cNvSpPr/>
            <p:nvPr/>
          </p:nvSpPr>
          <p:spPr>
            <a:xfrm>
              <a:off x="1082810" y="2503515"/>
              <a:ext cx="3434519" cy="844996"/>
            </a:xfrm>
            <a:custGeom>
              <a:avLst/>
              <a:gdLst/>
              <a:ahLst/>
              <a:cxnLst/>
              <a:rect l="0" t="0" r="0" b="0"/>
              <a:pathLst>
                <a:path w="3434519" h="844996">
                  <a:moveTo>
                    <a:pt x="0" y="844996"/>
                  </a:moveTo>
                  <a:lnTo>
                    <a:pt x="137380" y="777397"/>
                  </a:lnTo>
                  <a:lnTo>
                    <a:pt x="274761" y="675997"/>
                  </a:lnTo>
                  <a:lnTo>
                    <a:pt x="412142" y="574597"/>
                  </a:lnTo>
                  <a:lnTo>
                    <a:pt x="549523" y="540798"/>
                  </a:lnTo>
                  <a:lnTo>
                    <a:pt x="686903" y="506998"/>
                  </a:lnTo>
                  <a:lnTo>
                    <a:pt x="824284" y="371798"/>
                  </a:lnTo>
                  <a:lnTo>
                    <a:pt x="961665" y="270399"/>
                  </a:lnTo>
                  <a:lnTo>
                    <a:pt x="1099046" y="236599"/>
                  </a:lnTo>
                  <a:lnTo>
                    <a:pt x="1236427" y="135199"/>
                  </a:lnTo>
                  <a:lnTo>
                    <a:pt x="1373807" y="33799"/>
                  </a:lnTo>
                  <a:lnTo>
                    <a:pt x="1511188" y="33799"/>
                  </a:lnTo>
                  <a:lnTo>
                    <a:pt x="1648569" y="33799"/>
                  </a:lnTo>
                  <a:lnTo>
                    <a:pt x="1785950" y="67599"/>
                  </a:lnTo>
                  <a:lnTo>
                    <a:pt x="1923331" y="67599"/>
                  </a:lnTo>
                  <a:lnTo>
                    <a:pt x="2060711" y="101399"/>
                  </a:lnTo>
                  <a:lnTo>
                    <a:pt x="2198092" y="168999"/>
                  </a:lnTo>
                  <a:lnTo>
                    <a:pt x="2335473" y="135199"/>
                  </a:lnTo>
                  <a:lnTo>
                    <a:pt x="2472854" y="33799"/>
                  </a:lnTo>
                  <a:lnTo>
                    <a:pt x="2610235" y="0"/>
                  </a:lnTo>
                  <a:lnTo>
                    <a:pt x="2747615" y="33799"/>
                  </a:lnTo>
                  <a:lnTo>
                    <a:pt x="2884996" y="135199"/>
                  </a:lnTo>
                  <a:lnTo>
                    <a:pt x="3022377" y="67599"/>
                  </a:lnTo>
                  <a:lnTo>
                    <a:pt x="3159758" y="135199"/>
                  </a:lnTo>
                  <a:lnTo>
                    <a:pt x="3297139" y="168999"/>
                  </a:lnTo>
                  <a:lnTo>
                    <a:pt x="3434519" y="33799"/>
                  </a:lnTo>
                </a:path>
              </a:pathLst>
            </a:custGeom>
            <a:ln w="27101" cap="flat">
              <a:solidFill>
                <a:srgbClr val="1CABE2">
                  <a:alpha val="69803"/>
                </a:srgbClr>
              </a:solidFill>
              <a:prstDash val="solid"/>
              <a:round/>
            </a:ln>
          </p:spPr>
          <p:txBody>
            <a:bodyPr/>
            <a:lstStyle/>
            <a:p>
              <a:endParaRPr/>
            </a:p>
          </p:txBody>
        </p:sp>
        <p:sp>
          <p:nvSpPr>
            <p:cNvPr id="27" name="pl27"/>
            <p:cNvSpPr/>
            <p:nvPr/>
          </p:nvSpPr>
          <p:spPr>
            <a:xfrm>
              <a:off x="1082810" y="1861317"/>
              <a:ext cx="3434519" cy="202799"/>
            </a:xfrm>
            <a:custGeom>
              <a:avLst/>
              <a:gdLst/>
              <a:ahLst/>
              <a:cxnLst/>
              <a:rect l="0" t="0" r="0" b="0"/>
              <a:pathLst>
                <a:path w="3434519" h="202799">
                  <a:moveTo>
                    <a:pt x="0" y="168999"/>
                  </a:moveTo>
                  <a:lnTo>
                    <a:pt x="137380" y="135199"/>
                  </a:lnTo>
                  <a:lnTo>
                    <a:pt x="274761" y="135199"/>
                  </a:lnTo>
                  <a:lnTo>
                    <a:pt x="412142" y="135199"/>
                  </a:lnTo>
                  <a:lnTo>
                    <a:pt x="549523" y="135199"/>
                  </a:lnTo>
                  <a:lnTo>
                    <a:pt x="686903" y="101399"/>
                  </a:lnTo>
                  <a:lnTo>
                    <a:pt x="824284" y="67599"/>
                  </a:lnTo>
                  <a:lnTo>
                    <a:pt x="961665" y="67599"/>
                  </a:lnTo>
                  <a:lnTo>
                    <a:pt x="1099046" y="168999"/>
                  </a:lnTo>
                  <a:lnTo>
                    <a:pt x="1236427" y="101399"/>
                  </a:lnTo>
                  <a:lnTo>
                    <a:pt x="1373807" y="67599"/>
                  </a:lnTo>
                  <a:lnTo>
                    <a:pt x="1511188" y="67599"/>
                  </a:lnTo>
                  <a:lnTo>
                    <a:pt x="1648569" y="101399"/>
                  </a:lnTo>
                  <a:lnTo>
                    <a:pt x="1785950" y="33799"/>
                  </a:lnTo>
                  <a:lnTo>
                    <a:pt x="1923331" y="101399"/>
                  </a:lnTo>
                  <a:lnTo>
                    <a:pt x="2060711" y="135199"/>
                  </a:lnTo>
                  <a:lnTo>
                    <a:pt x="2198092" y="67599"/>
                  </a:lnTo>
                  <a:lnTo>
                    <a:pt x="2335473" y="135199"/>
                  </a:lnTo>
                  <a:lnTo>
                    <a:pt x="2472854" y="202799"/>
                  </a:lnTo>
                  <a:lnTo>
                    <a:pt x="2610235" y="202799"/>
                  </a:lnTo>
                  <a:lnTo>
                    <a:pt x="2747615" y="202799"/>
                  </a:lnTo>
                  <a:lnTo>
                    <a:pt x="2884996" y="202799"/>
                  </a:lnTo>
                  <a:lnTo>
                    <a:pt x="3022377" y="168999"/>
                  </a:lnTo>
                  <a:lnTo>
                    <a:pt x="3159758" y="33799"/>
                  </a:lnTo>
                  <a:lnTo>
                    <a:pt x="3297139" y="33799"/>
                  </a:lnTo>
                  <a:lnTo>
                    <a:pt x="3434519" y="0"/>
                  </a:lnTo>
                </a:path>
              </a:pathLst>
            </a:custGeom>
            <a:ln w="27101" cap="flat">
              <a:solidFill>
                <a:srgbClr val="00833D">
                  <a:alpha val="69803"/>
                </a:srgbClr>
              </a:solidFill>
              <a:prstDash val="solid"/>
              <a:round/>
            </a:ln>
          </p:spPr>
          <p:txBody>
            <a:bodyPr/>
            <a:lstStyle/>
            <a:p>
              <a:endParaRPr/>
            </a:p>
          </p:txBody>
        </p:sp>
        <p:sp>
          <p:nvSpPr>
            <p:cNvPr id="28" name="pl28"/>
            <p:cNvSpPr/>
            <p:nvPr/>
          </p:nvSpPr>
          <p:spPr>
            <a:xfrm>
              <a:off x="1082810" y="2435915"/>
              <a:ext cx="3434519" cy="371798"/>
            </a:xfrm>
            <a:custGeom>
              <a:avLst/>
              <a:gdLst/>
              <a:ahLst/>
              <a:cxnLst/>
              <a:rect l="0" t="0" r="0" b="0"/>
              <a:pathLst>
                <a:path w="3434519" h="371798">
                  <a:moveTo>
                    <a:pt x="0" y="371798"/>
                  </a:moveTo>
                  <a:lnTo>
                    <a:pt x="137380" y="202799"/>
                  </a:lnTo>
                  <a:lnTo>
                    <a:pt x="274761" y="236599"/>
                  </a:lnTo>
                  <a:lnTo>
                    <a:pt x="412142" y="304198"/>
                  </a:lnTo>
                  <a:lnTo>
                    <a:pt x="549523" y="270399"/>
                  </a:lnTo>
                  <a:lnTo>
                    <a:pt x="686903" y="371798"/>
                  </a:lnTo>
                  <a:lnTo>
                    <a:pt x="824284" y="337998"/>
                  </a:lnTo>
                  <a:lnTo>
                    <a:pt x="961665" y="236599"/>
                  </a:lnTo>
                  <a:lnTo>
                    <a:pt x="1099046" y="202799"/>
                  </a:lnTo>
                  <a:lnTo>
                    <a:pt x="1236427" y="101399"/>
                  </a:lnTo>
                  <a:lnTo>
                    <a:pt x="1373807" y="33799"/>
                  </a:lnTo>
                  <a:lnTo>
                    <a:pt x="1511188" y="33799"/>
                  </a:lnTo>
                  <a:lnTo>
                    <a:pt x="1648569" y="33799"/>
                  </a:lnTo>
                  <a:lnTo>
                    <a:pt x="1785950" y="67599"/>
                  </a:lnTo>
                  <a:lnTo>
                    <a:pt x="1923331" y="33799"/>
                  </a:lnTo>
                  <a:lnTo>
                    <a:pt x="2060711" y="33799"/>
                  </a:lnTo>
                  <a:lnTo>
                    <a:pt x="2198092" y="67599"/>
                  </a:lnTo>
                  <a:lnTo>
                    <a:pt x="2335473" y="101399"/>
                  </a:lnTo>
                  <a:lnTo>
                    <a:pt x="2472854" y="33799"/>
                  </a:lnTo>
                  <a:lnTo>
                    <a:pt x="2610235" y="0"/>
                  </a:lnTo>
                  <a:lnTo>
                    <a:pt x="2747615" y="101399"/>
                  </a:lnTo>
                  <a:lnTo>
                    <a:pt x="2884996" y="202799"/>
                  </a:lnTo>
                  <a:lnTo>
                    <a:pt x="3022377" y="236599"/>
                  </a:lnTo>
                  <a:lnTo>
                    <a:pt x="3159758" y="168999"/>
                  </a:lnTo>
                  <a:lnTo>
                    <a:pt x="3297139" y="236599"/>
                  </a:lnTo>
                  <a:lnTo>
                    <a:pt x="3434519" y="168999"/>
                  </a:lnTo>
                </a:path>
              </a:pathLst>
            </a:custGeom>
            <a:ln w="27101" cap="flat">
              <a:solidFill>
                <a:srgbClr val="80BD41">
                  <a:alpha val="69803"/>
                </a:srgbClr>
              </a:solidFill>
              <a:prstDash val="solid"/>
              <a:round/>
            </a:ln>
          </p:spPr>
          <p:txBody>
            <a:bodyPr/>
            <a:lstStyle/>
            <a:p>
              <a:endParaRPr/>
            </a:p>
          </p:txBody>
        </p:sp>
        <p:sp>
          <p:nvSpPr>
            <p:cNvPr id="29" name="pl29"/>
            <p:cNvSpPr/>
            <p:nvPr/>
          </p:nvSpPr>
          <p:spPr>
            <a:xfrm>
              <a:off x="1082810" y="2773914"/>
              <a:ext cx="3434519" cy="878796"/>
            </a:xfrm>
            <a:custGeom>
              <a:avLst/>
              <a:gdLst/>
              <a:ahLst/>
              <a:cxnLst/>
              <a:rect l="0" t="0" r="0" b="0"/>
              <a:pathLst>
                <a:path w="3434519" h="878796">
                  <a:moveTo>
                    <a:pt x="0" y="844996"/>
                  </a:moveTo>
                  <a:lnTo>
                    <a:pt x="137380" y="844996"/>
                  </a:lnTo>
                  <a:lnTo>
                    <a:pt x="274761" y="878796"/>
                  </a:lnTo>
                  <a:lnTo>
                    <a:pt x="412142" y="743597"/>
                  </a:lnTo>
                  <a:lnTo>
                    <a:pt x="549523" y="642197"/>
                  </a:lnTo>
                  <a:lnTo>
                    <a:pt x="686903" y="506998"/>
                  </a:lnTo>
                  <a:lnTo>
                    <a:pt x="824284" y="439398"/>
                  </a:lnTo>
                  <a:lnTo>
                    <a:pt x="961665" y="473198"/>
                  </a:lnTo>
                  <a:lnTo>
                    <a:pt x="1099046" y="270399"/>
                  </a:lnTo>
                  <a:lnTo>
                    <a:pt x="1236427" y="0"/>
                  </a:lnTo>
                  <a:lnTo>
                    <a:pt x="1373807" y="168999"/>
                  </a:lnTo>
                  <a:lnTo>
                    <a:pt x="1511188" y="304198"/>
                  </a:lnTo>
                  <a:lnTo>
                    <a:pt x="1648569" y="371798"/>
                  </a:lnTo>
                  <a:lnTo>
                    <a:pt x="1785950" y="405598"/>
                  </a:lnTo>
                  <a:lnTo>
                    <a:pt x="1923331" y="405598"/>
                  </a:lnTo>
                  <a:lnTo>
                    <a:pt x="2060711" y="405598"/>
                  </a:lnTo>
                  <a:lnTo>
                    <a:pt x="2198092" y="270399"/>
                  </a:lnTo>
                  <a:lnTo>
                    <a:pt x="2335473" y="168999"/>
                  </a:lnTo>
                  <a:lnTo>
                    <a:pt x="2472854" y="135199"/>
                  </a:lnTo>
                  <a:lnTo>
                    <a:pt x="2610235" y="101399"/>
                  </a:lnTo>
                  <a:lnTo>
                    <a:pt x="2747615" y="135199"/>
                  </a:lnTo>
                  <a:lnTo>
                    <a:pt x="2884996" y="304198"/>
                  </a:lnTo>
                  <a:lnTo>
                    <a:pt x="3022377" y="270399"/>
                  </a:lnTo>
                  <a:lnTo>
                    <a:pt x="3159758" y="202799"/>
                  </a:lnTo>
                  <a:lnTo>
                    <a:pt x="3297139" y="101399"/>
                  </a:lnTo>
                  <a:lnTo>
                    <a:pt x="3434519" y="135199"/>
                  </a:lnTo>
                </a:path>
              </a:pathLst>
            </a:custGeom>
            <a:ln w="27101" cap="flat">
              <a:solidFill>
                <a:srgbClr val="6A1E74">
                  <a:alpha val="69803"/>
                </a:srgbClr>
              </a:solidFill>
              <a:prstDash val="solid"/>
              <a:round/>
            </a:ln>
          </p:spPr>
          <p:txBody>
            <a:bodyPr/>
            <a:lstStyle/>
            <a:p>
              <a:endParaRPr/>
            </a:p>
          </p:txBody>
        </p:sp>
        <p:sp>
          <p:nvSpPr>
            <p:cNvPr id="30" name="pl30"/>
            <p:cNvSpPr/>
            <p:nvPr/>
          </p:nvSpPr>
          <p:spPr>
            <a:xfrm>
              <a:off x="1082810" y="2773914"/>
              <a:ext cx="3434519" cy="1216795"/>
            </a:xfrm>
            <a:custGeom>
              <a:avLst/>
              <a:gdLst/>
              <a:ahLst/>
              <a:cxnLst/>
              <a:rect l="0" t="0" r="0" b="0"/>
              <a:pathLst>
                <a:path w="3434519" h="1216795">
                  <a:moveTo>
                    <a:pt x="0" y="1216795"/>
                  </a:moveTo>
                  <a:lnTo>
                    <a:pt x="137380" y="1047796"/>
                  </a:lnTo>
                  <a:lnTo>
                    <a:pt x="274761" y="878796"/>
                  </a:lnTo>
                  <a:lnTo>
                    <a:pt x="412142" y="675997"/>
                  </a:lnTo>
                  <a:lnTo>
                    <a:pt x="549523" y="506998"/>
                  </a:lnTo>
                  <a:lnTo>
                    <a:pt x="686903" y="337998"/>
                  </a:lnTo>
                  <a:lnTo>
                    <a:pt x="824284" y="202799"/>
                  </a:lnTo>
                  <a:lnTo>
                    <a:pt x="961665" y="236599"/>
                  </a:lnTo>
                  <a:lnTo>
                    <a:pt x="1099046" y="202799"/>
                  </a:lnTo>
                  <a:lnTo>
                    <a:pt x="1236427" y="168999"/>
                  </a:lnTo>
                  <a:lnTo>
                    <a:pt x="1373807" y="101399"/>
                  </a:lnTo>
                  <a:lnTo>
                    <a:pt x="1511188" y="67599"/>
                  </a:lnTo>
                  <a:lnTo>
                    <a:pt x="1648569" y="0"/>
                  </a:lnTo>
                  <a:lnTo>
                    <a:pt x="1785950" y="67599"/>
                  </a:lnTo>
                  <a:lnTo>
                    <a:pt x="1923331" y="67599"/>
                  </a:lnTo>
                  <a:lnTo>
                    <a:pt x="2060711" y="135199"/>
                  </a:lnTo>
                  <a:lnTo>
                    <a:pt x="2198092" y="236599"/>
                  </a:lnTo>
                  <a:lnTo>
                    <a:pt x="2335473" y="236599"/>
                  </a:lnTo>
                  <a:lnTo>
                    <a:pt x="2472854" y="270399"/>
                  </a:lnTo>
                  <a:lnTo>
                    <a:pt x="2610235" y="236599"/>
                  </a:lnTo>
                  <a:lnTo>
                    <a:pt x="2747615" y="304198"/>
                  </a:lnTo>
                  <a:lnTo>
                    <a:pt x="2884996" y="405598"/>
                  </a:lnTo>
                  <a:lnTo>
                    <a:pt x="3022377" y="371798"/>
                  </a:lnTo>
                  <a:lnTo>
                    <a:pt x="3159758" y="405598"/>
                  </a:lnTo>
                  <a:lnTo>
                    <a:pt x="3297139" y="304198"/>
                  </a:lnTo>
                  <a:lnTo>
                    <a:pt x="3434519" y="270399"/>
                  </a:lnTo>
                </a:path>
              </a:pathLst>
            </a:custGeom>
            <a:ln w="65043" cap="flat">
              <a:solidFill>
                <a:srgbClr val="000000">
                  <a:alpha val="100000"/>
                </a:srgbClr>
              </a:solidFill>
              <a:prstDash val="solid"/>
              <a:round/>
            </a:ln>
          </p:spPr>
          <p:txBody>
            <a:bodyPr/>
            <a:lstStyle/>
            <a:p>
              <a:endParaRPr/>
            </a:p>
          </p:txBody>
        </p:sp>
        <p:sp>
          <p:nvSpPr>
            <p:cNvPr id="31" name="pl31"/>
            <p:cNvSpPr/>
            <p:nvPr/>
          </p:nvSpPr>
          <p:spPr>
            <a:xfrm>
              <a:off x="1082810" y="2773914"/>
              <a:ext cx="3434519" cy="1216795"/>
            </a:xfrm>
            <a:custGeom>
              <a:avLst/>
              <a:gdLst/>
              <a:ahLst/>
              <a:cxnLst/>
              <a:rect l="0" t="0" r="0" b="0"/>
              <a:pathLst>
                <a:path w="3434519" h="1216795">
                  <a:moveTo>
                    <a:pt x="0" y="1216795"/>
                  </a:moveTo>
                  <a:lnTo>
                    <a:pt x="137380" y="1047796"/>
                  </a:lnTo>
                  <a:lnTo>
                    <a:pt x="274761" y="878796"/>
                  </a:lnTo>
                  <a:lnTo>
                    <a:pt x="412142" y="675997"/>
                  </a:lnTo>
                  <a:lnTo>
                    <a:pt x="549523" y="506998"/>
                  </a:lnTo>
                  <a:lnTo>
                    <a:pt x="686903" y="337998"/>
                  </a:lnTo>
                  <a:lnTo>
                    <a:pt x="824284" y="202799"/>
                  </a:lnTo>
                  <a:lnTo>
                    <a:pt x="961665" y="236599"/>
                  </a:lnTo>
                  <a:lnTo>
                    <a:pt x="1099046" y="202799"/>
                  </a:lnTo>
                  <a:lnTo>
                    <a:pt x="1236427" y="168999"/>
                  </a:lnTo>
                  <a:lnTo>
                    <a:pt x="1373807" y="101399"/>
                  </a:lnTo>
                  <a:lnTo>
                    <a:pt x="1511188" y="67599"/>
                  </a:lnTo>
                  <a:lnTo>
                    <a:pt x="1648569" y="0"/>
                  </a:lnTo>
                  <a:lnTo>
                    <a:pt x="1785950" y="67599"/>
                  </a:lnTo>
                  <a:lnTo>
                    <a:pt x="1923331" y="67599"/>
                  </a:lnTo>
                  <a:lnTo>
                    <a:pt x="2060711" y="135199"/>
                  </a:lnTo>
                  <a:lnTo>
                    <a:pt x="2198092" y="236599"/>
                  </a:lnTo>
                  <a:lnTo>
                    <a:pt x="2335473" y="236599"/>
                  </a:lnTo>
                  <a:lnTo>
                    <a:pt x="2472854" y="270399"/>
                  </a:lnTo>
                  <a:lnTo>
                    <a:pt x="2610235" y="236599"/>
                  </a:lnTo>
                  <a:lnTo>
                    <a:pt x="2747615" y="304198"/>
                  </a:lnTo>
                  <a:lnTo>
                    <a:pt x="2884996" y="405598"/>
                  </a:lnTo>
                  <a:lnTo>
                    <a:pt x="3022377" y="371798"/>
                  </a:lnTo>
                  <a:lnTo>
                    <a:pt x="3159758" y="405598"/>
                  </a:lnTo>
                  <a:lnTo>
                    <a:pt x="3297139" y="304198"/>
                  </a:lnTo>
                  <a:lnTo>
                    <a:pt x="3434519" y="270399"/>
                  </a:lnTo>
                </a:path>
              </a:pathLst>
            </a:custGeom>
            <a:ln w="40651" cap="flat">
              <a:solidFill>
                <a:srgbClr val="0058AB">
                  <a:alpha val="100000"/>
                </a:srgbClr>
              </a:solidFill>
              <a:prstDash val="solid"/>
              <a:round/>
            </a:ln>
          </p:spPr>
          <p:txBody>
            <a:bodyPr/>
            <a:lstStyle/>
            <a:p>
              <a:endParaRPr/>
            </a:p>
          </p:txBody>
        </p:sp>
        <p:sp>
          <p:nvSpPr>
            <p:cNvPr id="32" name="tx32"/>
            <p:cNvSpPr/>
            <p:nvPr/>
          </p:nvSpPr>
          <p:spPr>
            <a:xfrm>
              <a:off x="1022520" y="381829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33" name="tx33"/>
            <p:cNvSpPr/>
            <p:nvPr/>
          </p:nvSpPr>
          <p:spPr>
            <a:xfrm>
              <a:off x="1709424" y="29395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4" name="tx34"/>
            <p:cNvSpPr/>
            <p:nvPr/>
          </p:nvSpPr>
          <p:spPr>
            <a:xfrm>
              <a:off x="2396328" y="27029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5" name="tx35"/>
            <p:cNvSpPr/>
            <p:nvPr/>
          </p:nvSpPr>
          <p:spPr>
            <a:xfrm>
              <a:off x="3083232" y="273675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6" name="tx36"/>
            <p:cNvSpPr/>
            <p:nvPr/>
          </p:nvSpPr>
          <p:spPr>
            <a:xfrm>
              <a:off x="3632755" y="28381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7" name="tx37"/>
            <p:cNvSpPr/>
            <p:nvPr/>
          </p:nvSpPr>
          <p:spPr>
            <a:xfrm>
              <a:off x="4457040" y="28719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8" name="tx38"/>
            <p:cNvSpPr/>
            <p:nvPr/>
          </p:nvSpPr>
          <p:spPr>
            <a:xfrm>
              <a:off x="707191" y="374053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39" name="tx39"/>
            <p:cNvSpPr/>
            <p:nvPr/>
          </p:nvSpPr>
          <p:spPr>
            <a:xfrm>
              <a:off x="707191" y="340253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0" name="tx40"/>
            <p:cNvSpPr/>
            <p:nvPr/>
          </p:nvSpPr>
          <p:spPr>
            <a:xfrm>
              <a:off x="707191" y="306453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41" name="tx41"/>
            <p:cNvSpPr/>
            <p:nvPr/>
          </p:nvSpPr>
          <p:spPr>
            <a:xfrm>
              <a:off x="707191" y="272653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42" name="tx42"/>
            <p:cNvSpPr/>
            <p:nvPr/>
          </p:nvSpPr>
          <p:spPr>
            <a:xfrm>
              <a:off x="707191" y="238853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43" name="tx43"/>
            <p:cNvSpPr/>
            <p:nvPr/>
          </p:nvSpPr>
          <p:spPr>
            <a:xfrm>
              <a:off x="707191" y="205053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44" name="tx44"/>
            <p:cNvSpPr/>
            <p:nvPr/>
          </p:nvSpPr>
          <p:spPr>
            <a:xfrm>
              <a:off x="636560" y="1712541"/>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5" name="tx45"/>
            <p:cNvSpPr/>
            <p:nvPr/>
          </p:nvSpPr>
          <p:spPr>
            <a:xfrm rot="-5400000">
              <a:off x="94058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46" name="tx46"/>
            <p:cNvSpPr/>
            <p:nvPr/>
          </p:nvSpPr>
          <p:spPr>
            <a:xfrm rot="-5400000">
              <a:off x="1627490"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47" name="tx47"/>
            <p:cNvSpPr/>
            <p:nvPr/>
          </p:nvSpPr>
          <p:spPr>
            <a:xfrm rot="-5400000">
              <a:off x="2314394"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48" name="tx48"/>
            <p:cNvSpPr/>
            <p:nvPr/>
          </p:nvSpPr>
          <p:spPr>
            <a:xfrm rot="-5400000">
              <a:off x="3001298"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49" name="tx49"/>
            <p:cNvSpPr/>
            <p:nvPr/>
          </p:nvSpPr>
          <p:spPr>
            <a:xfrm rot="-5400000">
              <a:off x="3550821"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0" name="tx50"/>
            <p:cNvSpPr/>
            <p:nvPr/>
          </p:nvSpPr>
          <p:spPr>
            <a:xfrm rot="-5400000">
              <a:off x="4375106" y="4259726"/>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1" name="tx51"/>
            <p:cNvSpPr/>
            <p:nvPr/>
          </p:nvSpPr>
          <p:spPr>
            <a:xfrm rot="-5400000">
              <a:off x="14297" y="2815720"/>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52" name="pl52"/>
            <p:cNvSpPr/>
            <p:nvPr/>
          </p:nvSpPr>
          <p:spPr>
            <a:xfrm>
              <a:off x="1023651"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53" name="pl53"/>
            <p:cNvSpPr/>
            <p:nvPr/>
          </p:nvSpPr>
          <p:spPr>
            <a:xfrm>
              <a:off x="2179880"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54" name="pl54"/>
            <p:cNvSpPr/>
            <p:nvPr/>
          </p:nvSpPr>
          <p:spPr>
            <a:xfrm>
              <a:off x="3392539"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5" name="pl55"/>
            <p:cNvSpPr/>
            <p:nvPr/>
          </p:nvSpPr>
          <p:spPr>
            <a:xfrm>
              <a:off x="4626531"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56" name="tx56"/>
            <p:cNvSpPr/>
            <p:nvPr/>
          </p:nvSpPr>
          <p:spPr>
            <a:xfrm>
              <a:off x="162799"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57" name="tx57"/>
            <p:cNvSpPr/>
            <p:nvPr/>
          </p:nvSpPr>
          <p:spPr>
            <a:xfrm>
              <a:off x="1290751"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58" name="tx58"/>
            <p:cNvSpPr/>
            <p:nvPr/>
          </p:nvSpPr>
          <p:spPr>
            <a:xfrm>
              <a:off x="2446979"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59" name="tx59"/>
            <p:cNvSpPr/>
            <p:nvPr/>
          </p:nvSpPr>
          <p:spPr>
            <a:xfrm>
              <a:off x="3659639"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60" name="tx60"/>
            <p:cNvSpPr/>
            <p:nvPr/>
          </p:nvSpPr>
          <p:spPr>
            <a:xfrm>
              <a:off x="4893630"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61" name="tx61"/>
            <p:cNvSpPr/>
            <p:nvPr/>
          </p:nvSpPr>
          <p:spPr>
            <a:xfrm>
              <a:off x="1296496" y="1414185"/>
              <a:ext cx="300714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Central Africa, 2000-2025</a:t>
              </a:r>
            </a:p>
          </p:txBody>
        </p:sp>
        <p:sp>
          <p:nvSpPr>
            <p:cNvPr id="62" name="pl62"/>
            <p:cNvSpPr/>
            <p:nvPr/>
          </p:nvSpPr>
          <p:spPr>
            <a:xfrm>
              <a:off x="5226849" y="3742844"/>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226849" y="3123179"/>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6849" y="2503515"/>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26849" y="1883851"/>
              <a:ext cx="3777971" cy="0"/>
            </a:xfrm>
            <a:custGeom>
              <a:avLst/>
              <a:gdLst/>
              <a:ahLst/>
              <a:cxnLst/>
              <a:rect l="0" t="0" r="0" b="0"/>
              <a:pathLst>
                <a:path w="3777971">
                  <a:moveTo>
                    <a:pt x="0" y="0"/>
                  </a:moveTo>
                  <a:lnTo>
                    <a:pt x="3777971" y="0"/>
                  </a:lnTo>
                  <a:lnTo>
                    <a:pt x="3777971"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26849" y="4052676"/>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26849" y="3433012"/>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26849" y="2813347"/>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26849" y="2193683"/>
              <a:ext cx="3777971" cy="0"/>
            </a:xfrm>
            <a:custGeom>
              <a:avLst/>
              <a:gdLst/>
              <a:ahLst/>
              <a:cxnLst/>
              <a:rect l="0" t="0" r="0" b="0"/>
              <a:pathLst>
                <a:path w="3777971">
                  <a:moveTo>
                    <a:pt x="0" y="0"/>
                  </a:moveTo>
                  <a:lnTo>
                    <a:pt x="3777971" y="0"/>
                  </a:lnTo>
                  <a:lnTo>
                    <a:pt x="3777971"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39857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085479"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772383"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7459287"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008811"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3095" y="1648378"/>
              <a:ext cx="0" cy="2453870"/>
            </a:xfrm>
            <a:custGeom>
              <a:avLst/>
              <a:gdLst/>
              <a:ahLst/>
              <a:cxnLst/>
              <a:rect l="0" t="0" r="0" b="0"/>
              <a:pathLst>
                <a:path h="2453870">
                  <a:moveTo>
                    <a:pt x="0" y="2453870"/>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398575" y="1759918"/>
              <a:ext cx="3434519" cy="2230791"/>
            </a:xfrm>
            <a:custGeom>
              <a:avLst/>
              <a:gdLst/>
              <a:ahLst/>
              <a:cxnLst/>
              <a:rect l="0" t="0" r="0" b="0"/>
              <a:pathLst>
                <a:path w="3434519" h="2230791">
                  <a:moveTo>
                    <a:pt x="0" y="2230791"/>
                  </a:moveTo>
                  <a:lnTo>
                    <a:pt x="137380" y="1920959"/>
                  </a:lnTo>
                  <a:lnTo>
                    <a:pt x="274761" y="1611127"/>
                  </a:lnTo>
                  <a:lnTo>
                    <a:pt x="412142" y="1239328"/>
                  </a:lnTo>
                  <a:lnTo>
                    <a:pt x="549523" y="929496"/>
                  </a:lnTo>
                  <a:lnTo>
                    <a:pt x="686903" y="619664"/>
                  </a:lnTo>
                  <a:lnTo>
                    <a:pt x="824284" y="371798"/>
                  </a:lnTo>
                  <a:lnTo>
                    <a:pt x="961665" y="433765"/>
                  </a:lnTo>
                  <a:lnTo>
                    <a:pt x="1099046" y="371798"/>
                  </a:lnTo>
                  <a:lnTo>
                    <a:pt x="1236427" y="309832"/>
                  </a:lnTo>
                  <a:lnTo>
                    <a:pt x="1373807" y="185899"/>
                  </a:lnTo>
                  <a:lnTo>
                    <a:pt x="1511188" y="123932"/>
                  </a:lnTo>
                  <a:lnTo>
                    <a:pt x="1648569" y="0"/>
                  </a:lnTo>
                  <a:lnTo>
                    <a:pt x="1785950" y="123932"/>
                  </a:lnTo>
                  <a:lnTo>
                    <a:pt x="1923331" y="123932"/>
                  </a:lnTo>
                  <a:lnTo>
                    <a:pt x="2060711" y="247865"/>
                  </a:lnTo>
                  <a:lnTo>
                    <a:pt x="2198092" y="433765"/>
                  </a:lnTo>
                  <a:lnTo>
                    <a:pt x="2335473" y="433765"/>
                  </a:lnTo>
                  <a:lnTo>
                    <a:pt x="2472854" y="495731"/>
                  </a:lnTo>
                  <a:lnTo>
                    <a:pt x="2610235" y="433765"/>
                  </a:lnTo>
                  <a:lnTo>
                    <a:pt x="2747615" y="557697"/>
                  </a:lnTo>
                  <a:lnTo>
                    <a:pt x="2884996" y="743597"/>
                  </a:lnTo>
                  <a:lnTo>
                    <a:pt x="3022377" y="681630"/>
                  </a:lnTo>
                  <a:lnTo>
                    <a:pt x="3159758" y="743597"/>
                  </a:lnTo>
                  <a:lnTo>
                    <a:pt x="3297139" y="557697"/>
                  </a:lnTo>
                  <a:lnTo>
                    <a:pt x="3434519" y="495731"/>
                  </a:lnTo>
                </a:path>
              </a:pathLst>
            </a:custGeom>
            <a:ln w="27101" cap="flat">
              <a:solidFill>
                <a:srgbClr val="0058AB">
                  <a:alpha val="69803"/>
                </a:srgbClr>
              </a:solidFill>
              <a:prstDash val="solid"/>
              <a:round/>
            </a:ln>
          </p:spPr>
          <p:txBody>
            <a:bodyPr/>
            <a:lstStyle/>
            <a:p>
              <a:endParaRPr/>
            </a:p>
          </p:txBody>
        </p:sp>
        <p:sp>
          <p:nvSpPr>
            <p:cNvPr id="77" name="pl77"/>
            <p:cNvSpPr/>
            <p:nvPr/>
          </p:nvSpPr>
          <p:spPr>
            <a:xfrm>
              <a:off x="5398575" y="2193683"/>
              <a:ext cx="3434519" cy="1549160"/>
            </a:xfrm>
            <a:custGeom>
              <a:avLst/>
              <a:gdLst/>
              <a:ahLst/>
              <a:cxnLst/>
              <a:rect l="0" t="0" r="0" b="0"/>
              <a:pathLst>
                <a:path w="3434519" h="1549160">
                  <a:moveTo>
                    <a:pt x="0" y="1549160"/>
                  </a:moveTo>
                  <a:lnTo>
                    <a:pt x="137380" y="1425228"/>
                  </a:lnTo>
                  <a:lnTo>
                    <a:pt x="274761" y="1239328"/>
                  </a:lnTo>
                  <a:lnTo>
                    <a:pt x="412142" y="1053429"/>
                  </a:lnTo>
                  <a:lnTo>
                    <a:pt x="549523" y="991463"/>
                  </a:lnTo>
                  <a:lnTo>
                    <a:pt x="686903" y="929496"/>
                  </a:lnTo>
                  <a:lnTo>
                    <a:pt x="824284" y="681630"/>
                  </a:lnTo>
                  <a:lnTo>
                    <a:pt x="961665" y="495731"/>
                  </a:lnTo>
                  <a:lnTo>
                    <a:pt x="1099046" y="433765"/>
                  </a:lnTo>
                  <a:lnTo>
                    <a:pt x="1236427" y="247865"/>
                  </a:lnTo>
                  <a:lnTo>
                    <a:pt x="1373807" y="61966"/>
                  </a:lnTo>
                  <a:lnTo>
                    <a:pt x="1511188" y="61966"/>
                  </a:lnTo>
                  <a:lnTo>
                    <a:pt x="1648569" y="61966"/>
                  </a:lnTo>
                  <a:lnTo>
                    <a:pt x="1785950" y="123932"/>
                  </a:lnTo>
                  <a:lnTo>
                    <a:pt x="1923331" y="123932"/>
                  </a:lnTo>
                  <a:lnTo>
                    <a:pt x="2060711" y="185899"/>
                  </a:lnTo>
                  <a:lnTo>
                    <a:pt x="2198092" y="309832"/>
                  </a:lnTo>
                  <a:lnTo>
                    <a:pt x="2335473" y="247865"/>
                  </a:lnTo>
                  <a:lnTo>
                    <a:pt x="2472854" y="61966"/>
                  </a:lnTo>
                  <a:lnTo>
                    <a:pt x="2610235" y="0"/>
                  </a:lnTo>
                  <a:lnTo>
                    <a:pt x="2747615" y="61966"/>
                  </a:lnTo>
                  <a:lnTo>
                    <a:pt x="2884996" y="247865"/>
                  </a:lnTo>
                  <a:lnTo>
                    <a:pt x="3022377" y="123932"/>
                  </a:lnTo>
                  <a:lnTo>
                    <a:pt x="3159758" y="247865"/>
                  </a:lnTo>
                  <a:lnTo>
                    <a:pt x="3297139" y="309832"/>
                  </a:lnTo>
                  <a:lnTo>
                    <a:pt x="3434519" y="61966"/>
                  </a:lnTo>
                </a:path>
              </a:pathLst>
            </a:custGeom>
            <a:ln w="27101" cap="flat">
              <a:solidFill>
                <a:srgbClr val="1CABE2">
                  <a:alpha val="69803"/>
                </a:srgbClr>
              </a:solidFill>
              <a:prstDash val="solid"/>
              <a:round/>
            </a:ln>
          </p:spPr>
          <p:txBody>
            <a:bodyPr/>
            <a:lstStyle/>
            <a:p>
              <a:endParaRPr/>
            </a:p>
          </p:txBody>
        </p:sp>
        <p:sp>
          <p:nvSpPr>
            <p:cNvPr id="78" name="pl78"/>
            <p:cNvSpPr/>
            <p:nvPr/>
          </p:nvSpPr>
          <p:spPr>
            <a:xfrm>
              <a:off x="5398575" y="1821884"/>
              <a:ext cx="3434519" cy="371798"/>
            </a:xfrm>
            <a:custGeom>
              <a:avLst/>
              <a:gdLst/>
              <a:ahLst/>
              <a:cxnLst/>
              <a:rect l="0" t="0" r="0" b="0"/>
              <a:pathLst>
                <a:path w="3434519" h="371798">
                  <a:moveTo>
                    <a:pt x="0" y="309832"/>
                  </a:moveTo>
                  <a:lnTo>
                    <a:pt x="137380" y="247865"/>
                  </a:lnTo>
                  <a:lnTo>
                    <a:pt x="274761" y="247865"/>
                  </a:lnTo>
                  <a:lnTo>
                    <a:pt x="412142" y="247865"/>
                  </a:lnTo>
                  <a:lnTo>
                    <a:pt x="549523" y="247865"/>
                  </a:lnTo>
                  <a:lnTo>
                    <a:pt x="686903" y="185899"/>
                  </a:lnTo>
                  <a:lnTo>
                    <a:pt x="824284" y="123932"/>
                  </a:lnTo>
                  <a:lnTo>
                    <a:pt x="961665" y="123932"/>
                  </a:lnTo>
                  <a:lnTo>
                    <a:pt x="1099046" y="309832"/>
                  </a:lnTo>
                  <a:lnTo>
                    <a:pt x="1236427" y="185899"/>
                  </a:lnTo>
                  <a:lnTo>
                    <a:pt x="1373807" y="123932"/>
                  </a:lnTo>
                  <a:lnTo>
                    <a:pt x="1511188" y="123932"/>
                  </a:lnTo>
                  <a:lnTo>
                    <a:pt x="1648569" y="185899"/>
                  </a:lnTo>
                  <a:lnTo>
                    <a:pt x="1785950" y="61966"/>
                  </a:lnTo>
                  <a:lnTo>
                    <a:pt x="1923331" y="185899"/>
                  </a:lnTo>
                  <a:lnTo>
                    <a:pt x="2060711" y="247865"/>
                  </a:lnTo>
                  <a:lnTo>
                    <a:pt x="2198092" y="123932"/>
                  </a:lnTo>
                  <a:lnTo>
                    <a:pt x="2335473" y="247865"/>
                  </a:lnTo>
                  <a:lnTo>
                    <a:pt x="2472854" y="371798"/>
                  </a:lnTo>
                  <a:lnTo>
                    <a:pt x="2610235" y="371798"/>
                  </a:lnTo>
                  <a:lnTo>
                    <a:pt x="2747615" y="371798"/>
                  </a:lnTo>
                  <a:lnTo>
                    <a:pt x="2884996" y="371798"/>
                  </a:lnTo>
                  <a:lnTo>
                    <a:pt x="3022377" y="309832"/>
                  </a:lnTo>
                  <a:lnTo>
                    <a:pt x="3159758" y="61966"/>
                  </a:lnTo>
                  <a:lnTo>
                    <a:pt x="3297139" y="61966"/>
                  </a:lnTo>
                  <a:lnTo>
                    <a:pt x="3434519" y="0"/>
                  </a:lnTo>
                </a:path>
              </a:pathLst>
            </a:custGeom>
            <a:ln w="27101" cap="flat">
              <a:solidFill>
                <a:srgbClr val="00833D">
                  <a:alpha val="69803"/>
                </a:srgbClr>
              </a:solidFill>
              <a:prstDash val="solid"/>
              <a:round/>
            </a:ln>
          </p:spPr>
          <p:txBody>
            <a:bodyPr/>
            <a:lstStyle/>
            <a:p>
              <a:endParaRPr/>
            </a:p>
          </p:txBody>
        </p:sp>
        <p:sp>
          <p:nvSpPr>
            <p:cNvPr id="79" name="pl79"/>
            <p:cNvSpPr/>
            <p:nvPr/>
          </p:nvSpPr>
          <p:spPr>
            <a:xfrm>
              <a:off x="5398575" y="2193683"/>
              <a:ext cx="3434519" cy="681630"/>
            </a:xfrm>
            <a:custGeom>
              <a:avLst/>
              <a:gdLst/>
              <a:ahLst/>
              <a:cxnLst/>
              <a:rect l="0" t="0" r="0" b="0"/>
              <a:pathLst>
                <a:path w="3434519" h="681630">
                  <a:moveTo>
                    <a:pt x="0" y="681630"/>
                  </a:moveTo>
                  <a:lnTo>
                    <a:pt x="137380" y="371798"/>
                  </a:lnTo>
                  <a:lnTo>
                    <a:pt x="274761" y="433765"/>
                  </a:lnTo>
                  <a:lnTo>
                    <a:pt x="412142" y="557697"/>
                  </a:lnTo>
                  <a:lnTo>
                    <a:pt x="549523" y="495731"/>
                  </a:lnTo>
                  <a:lnTo>
                    <a:pt x="686903" y="681630"/>
                  </a:lnTo>
                  <a:lnTo>
                    <a:pt x="824284" y="619664"/>
                  </a:lnTo>
                  <a:lnTo>
                    <a:pt x="961665" y="433765"/>
                  </a:lnTo>
                  <a:lnTo>
                    <a:pt x="1099046" y="371798"/>
                  </a:lnTo>
                  <a:lnTo>
                    <a:pt x="1236427" y="185899"/>
                  </a:lnTo>
                  <a:lnTo>
                    <a:pt x="1373807" y="61966"/>
                  </a:lnTo>
                  <a:lnTo>
                    <a:pt x="1511188" y="61966"/>
                  </a:lnTo>
                  <a:lnTo>
                    <a:pt x="1648569" y="61966"/>
                  </a:lnTo>
                  <a:lnTo>
                    <a:pt x="1785950" y="123932"/>
                  </a:lnTo>
                  <a:lnTo>
                    <a:pt x="1923331" y="61966"/>
                  </a:lnTo>
                  <a:lnTo>
                    <a:pt x="2060711" y="61966"/>
                  </a:lnTo>
                  <a:lnTo>
                    <a:pt x="2198092" y="123932"/>
                  </a:lnTo>
                  <a:lnTo>
                    <a:pt x="2335473" y="185899"/>
                  </a:lnTo>
                  <a:lnTo>
                    <a:pt x="2472854" y="61966"/>
                  </a:lnTo>
                  <a:lnTo>
                    <a:pt x="2610235" y="0"/>
                  </a:lnTo>
                  <a:lnTo>
                    <a:pt x="2747615" y="185899"/>
                  </a:lnTo>
                  <a:lnTo>
                    <a:pt x="2884996" y="371798"/>
                  </a:lnTo>
                  <a:lnTo>
                    <a:pt x="3022377" y="433765"/>
                  </a:lnTo>
                  <a:lnTo>
                    <a:pt x="3159758" y="309832"/>
                  </a:lnTo>
                  <a:lnTo>
                    <a:pt x="3297139" y="433765"/>
                  </a:lnTo>
                  <a:lnTo>
                    <a:pt x="3434519" y="309832"/>
                  </a:lnTo>
                </a:path>
              </a:pathLst>
            </a:custGeom>
            <a:ln w="27101" cap="flat">
              <a:solidFill>
                <a:srgbClr val="80BD41">
                  <a:alpha val="69803"/>
                </a:srgbClr>
              </a:solidFill>
              <a:prstDash val="solid"/>
              <a:round/>
            </a:ln>
          </p:spPr>
          <p:txBody>
            <a:bodyPr/>
            <a:lstStyle/>
            <a:p>
              <a:endParaRPr/>
            </a:p>
          </p:txBody>
        </p:sp>
        <p:sp>
          <p:nvSpPr>
            <p:cNvPr id="80" name="pl80"/>
            <p:cNvSpPr/>
            <p:nvPr/>
          </p:nvSpPr>
          <p:spPr>
            <a:xfrm>
              <a:off x="5398575" y="2007783"/>
              <a:ext cx="3434519" cy="1611127"/>
            </a:xfrm>
            <a:custGeom>
              <a:avLst/>
              <a:gdLst/>
              <a:ahLst/>
              <a:cxnLst/>
              <a:rect l="0" t="0" r="0" b="0"/>
              <a:pathLst>
                <a:path w="3434519" h="1611127">
                  <a:moveTo>
                    <a:pt x="0" y="1549160"/>
                  </a:moveTo>
                  <a:lnTo>
                    <a:pt x="137380" y="1549160"/>
                  </a:lnTo>
                  <a:lnTo>
                    <a:pt x="274761" y="1611127"/>
                  </a:lnTo>
                  <a:lnTo>
                    <a:pt x="412142" y="1363261"/>
                  </a:lnTo>
                  <a:lnTo>
                    <a:pt x="549523" y="1177362"/>
                  </a:lnTo>
                  <a:lnTo>
                    <a:pt x="686903" y="929496"/>
                  </a:lnTo>
                  <a:lnTo>
                    <a:pt x="824284" y="805563"/>
                  </a:lnTo>
                  <a:lnTo>
                    <a:pt x="961665" y="867530"/>
                  </a:lnTo>
                  <a:lnTo>
                    <a:pt x="1099046" y="495731"/>
                  </a:lnTo>
                  <a:lnTo>
                    <a:pt x="1236427" y="0"/>
                  </a:lnTo>
                  <a:lnTo>
                    <a:pt x="1373807" y="309832"/>
                  </a:lnTo>
                  <a:lnTo>
                    <a:pt x="1511188" y="557697"/>
                  </a:lnTo>
                  <a:lnTo>
                    <a:pt x="1648569" y="681630"/>
                  </a:lnTo>
                  <a:lnTo>
                    <a:pt x="1785950" y="743597"/>
                  </a:lnTo>
                  <a:lnTo>
                    <a:pt x="1923331" y="743597"/>
                  </a:lnTo>
                  <a:lnTo>
                    <a:pt x="2060711" y="743597"/>
                  </a:lnTo>
                  <a:lnTo>
                    <a:pt x="2198092" y="495731"/>
                  </a:lnTo>
                  <a:lnTo>
                    <a:pt x="2335473" y="309832"/>
                  </a:lnTo>
                  <a:lnTo>
                    <a:pt x="2472854" y="247865"/>
                  </a:lnTo>
                  <a:lnTo>
                    <a:pt x="2610235" y="185899"/>
                  </a:lnTo>
                  <a:lnTo>
                    <a:pt x="2747615" y="247865"/>
                  </a:lnTo>
                  <a:lnTo>
                    <a:pt x="2884996" y="557697"/>
                  </a:lnTo>
                  <a:lnTo>
                    <a:pt x="3022377" y="495731"/>
                  </a:lnTo>
                  <a:lnTo>
                    <a:pt x="3159758" y="371798"/>
                  </a:lnTo>
                  <a:lnTo>
                    <a:pt x="3297139" y="185899"/>
                  </a:lnTo>
                  <a:lnTo>
                    <a:pt x="3434519" y="247865"/>
                  </a:lnTo>
                </a:path>
              </a:pathLst>
            </a:custGeom>
            <a:ln w="27101" cap="flat">
              <a:solidFill>
                <a:srgbClr val="6A1E74">
                  <a:alpha val="69803"/>
                </a:srgbClr>
              </a:solidFill>
              <a:prstDash val="solid"/>
              <a:round/>
            </a:ln>
          </p:spPr>
          <p:txBody>
            <a:bodyPr/>
            <a:lstStyle/>
            <a:p>
              <a:endParaRPr/>
            </a:p>
          </p:txBody>
        </p:sp>
        <p:sp>
          <p:nvSpPr>
            <p:cNvPr id="81" name="pl81"/>
            <p:cNvSpPr/>
            <p:nvPr/>
          </p:nvSpPr>
          <p:spPr>
            <a:xfrm>
              <a:off x="5398575" y="2193683"/>
              <a:ext cx="3434519" cy="0"/>
            </a:xfrm>
            <a:custGeom>
              <a:avLst/>
              <a:gdLst/>
              <a:ahLst/>
              <a:cxnLst/>
              <a:rect l="0" t="0" r="0" b="0"/>
              <a:pathLst>
                <a:path w="3434519">
                  <a:moveTo>
                    <a:pt x="0" y="0"/>
                  </a:moveTo>
                  <a:lnTo>
                    <a:pt x="0" y="0"/>
                  </a:lnTo>
                  <a:lnTo>
                    <a:pt x="0" y="0"/>
                  </a:lnTo>
                  <a:lnTo>
                    <a:pt x="0" y="0"/>
                  </a:lnTo>
                  <a:lnTo>
                    <a:pt x="0" y="0"/>
                  </a:lnTo>
                  <a:lnTo>
                    <a:pt x="137380" y="0"/>
                  </a:lnTo>
                  <a:lnTo>
                    <a:pt x="137380" y="0"/>
                  </a:lnTo>
                  <a:lnTo>
                    <a:pt x="137380" y="0"/>
                  </a:lnTo>
                  <a:lnTo>
                    <a:pt x="137380" y="0"/>
                  </a:lnTo>
                  <a:lnTo>
                    <a:pt x="137380" y="0"/>
                  </a:lnTo>
                  <a:lnTo>
                    <a:pt x="274761" y="0"/>
                  </a:lnTo>
                  <a:lnTo>
                    <a:pt x="274761" y="0"/>
                  </a:lnTo>
                  <a:lnTo>
                    <a:pt x="274761" y="0"/>
                  </a:lnTo>
                  <a:lnTo>
                    <a:pt x="274761" y="0"/>
                  </a:lnTo>
                  <a:lnTo>
                    <a:pt x="274761" y="0"/>
                  </a:lnTo>
                  <a:lnTo>
                    <a:pt x="412142" y="0"/>
                  </a:lnTo>
                  <a:lnTo>
                    <a:pt x="412142" y="0"/>
                  </a:lnTo>
                  <a:lnTo>
                    <a:pt x="412142" y="0"/>
                  </a:lnTo>
                  <a:lnTo>
                    <a:pt x="412142" y="0"/>
                  </a:lnTo>
                  <a:lnTo>
                    <a:pt x="412142" y="0"/>
                  </a:lnTo>
                  <a:lnTo>
                    <a:pt x="549523" y="0"/>
                  </a:lnTo>
                  <a:lnTo>
                    <a:pt x="549523" y="0"/>
                  </a:lnTo>
                  <a:lnTo>
                    <a:pt x="549523" y="0"/>
                  </a:lnTo>
                  <a:lnTo>
                    <a:pt x="549523" y="0"/>
                  </a:lnTo>
                  <a:lnTo>
                    <a:pt x="549523" y="0"/>
                  </a:lnTo>
                  <a:lnTo>
                    <a:pt x="686903" y="0"/>
                  </a:lnTo>
                  <a:lnTo>
                    <a:pt x="686903" y="0"/>
                  </a:lnTo>
                  <a:lnTo>
                    <a:pt x="686903" y="0"/>
                  </a:lnTo>
                  <a:lnTo>
                    <a:pt x="686903" y="0"/>
                  </a:lnTo>
                  <a:lnTo>
                    <a:pt x="686903" y="0"/>
                  </a:lnTo>
                  <a:lnTo>
                    <a:pt x="824284" y="0"/>
                  </a:lnTo>
                  <a:lnTo>
                    <a:pt x="824284" y="0"/>
                  </a:lnTo>
                  <a:lnTo>
                    <a:pt x="824284" y="0"/>
                  </a:lnTo>
                  <a:lnTo>
                    <a:pt x="824284" y="0"/>
                  </a:lnTo>
                  <a:lnTo>
                    <a:pt x="824284" y="0"/>
                  </a:lnTo>
                  <a:lnTo>
                    <a:pt x="961665" y="0"/>
                  </a:lnTo>
                  <a:lnTo>
                    <a:pt x="961665" y="0"/>
                  </a:lnTo>
                  <a:lnTo>
                    <a:pt x="961665" y="0"/>
                  </a:lnTo>
                  <a:lnTo>
                    <a:pt x="961665" y="0"/>
                  </a:lnTo>
                  <a:lnTo>
                    <a:pt x="961665" y="0"/>
                  </a:lnTo>
                  <a:lnTo>
                    <a:pt x="1099046" y="0"/>
                  </a:lnTo>
                  <a:lnTo>
                    <a:pt x="1099046" y="0"/>
                  </a:lnTo>
                  <a:lnTo>
                    <a:pt x="1099046" y="0"/>
                  </a:lnTo>
                  <a:lnTo>
                    <a:pt x="1099046" y="0"/>
                  </a:lnTo>
                  <a:lnTo>
                    <a:pt x="1099046" y="0"/>
                  </a:lnTo>
                  <a:lnTo>
                    <a:pt x="1236427" y="0"/>
                  </a:lnTo>
                  <a:lnTo>
                    <a:pt x="1236427" y="0"/>
                  </a:lnTo>
                  <a:lnTo>
                    <a:pt x="1236427" y="0"/>
                  </a:lnTo>
                  <a:lnTo>
                    <a:pt x="1236427" y="0"/>
                  </a:lnTo>
                  <a:lnTo>
                    <a:pt x="1236427" y="0"/>
                  </a:lnTo>
                  <a:lnTo>
                    <a:pt x="1373807" y="0"/>
                  </a:lnTo>
                  <a:lnTo>
                    <a:pt x="1373807" y="0"/>
                  </a:lnTo>
                  <a:lnTo>
                    <a:pt x="1373807" y="0"/>
                  </a:lnTo>
                  <a:lnTo>
                    <a:pt x="1373807" y="0"/>
                  </a:lnTo>
                  <a:lnTo>
                    <a:pt x="1373807" y="0"/>
                  </a:lnTo>
                  <a:lnTo>
                    <a:pt x="1511188" y="0"/>
                  </a:lnTo>
                  <a:lnTo>
                    <a:pt x="1511188" y="0"/>
                  </a:lnTo>
                  <a:lnTo>
                    <a:pt x="1511188" y="0"/>
                  </a:lnTo>
                  <a:lnTo>
                    <a:pt x="1511188" y="0"/>
                  </a:lnTo>
                  <a:lnTo>
                    <a:pt x="1511188" y="0"/>
                  </a:lnTo>
                  <a:lnTo>
                    <a:pt x="1648569" y="0"/>
                  </a:lnTo>
                  <a:lnTo>
                    <a:pt x="1648569" y="0"/>
                  </a:lnTo>
                  <a:lnTo>
                    <a:pt x="1648569" y="0"/>
                  </a:lnTo>
                  <a:lnTo>
                    <a:pt x="1648569" y="0"/>
                  </a:lnTo>
                  <a:lnTo>
                    <a:pt x="1648569" y="0"/>
                  </a:lnTo>
                  <a:lnTo>
                    <a:pt x="1785950" y="0"/>
                  </a:lnTo>
                  <a:lnTo>
                    <a:pt x="1785950" y="0"/>
                  </a:lnTo>
                  <a:lnTo>
                    <a:pt x="1785950" y="0"/>
                  </a:lnTo>
                  <a:lnTo>
                    <a:pt x="1785950" y="0"/>
                  </a:lnTo>
                  <a:lnTo>
                    <a:pt x="1785950" y="0"/>
                  </a:lnTo>
                  <a:lnTo>
                    <a:pt x="1923331" y="0"/>
                  </a:lnTo>
                  <a:lnTo>
                    <a:pt x="1923331" y="0"/>
                  </a:lnTo>
                  <a:lnTo>
                    <a:pt x="1923331" y="0"/>
                  </a:lnTo>
                  <a:lnTo>
                    <a:pt x="1923331" y="0"/>
                  </a:lnTo>
                  <a:lnTo>
                    <a:pt x="1923331" y="0"/>
                  </a:lnTo>
                  <a:lnTo>
                    <a:pt x="2060711" y="0"/>
                  </a:lnTo>
                  <a:lnTo>
                    <a:pt x="2060711" y="0"/>
                  </a:lnTo>
                  <a:lnTo>
                    <a:pt x="2060711" y="0"/>
                  </a:lnTo>
                  <a:lnTo>
                    <a:pt x="2060711" y="0"/>
                  </a:lnTo>
                  <a:lnTo>
                    <a:pt x="2060711" y="0"/>
                  </a:lnTo>
                  <a:lnTo>
                    <a:pt x="2198092" y="0"/>
                  </a:lnTo>
                  <a:lnTo>
                    <a:pt x="2198092" y="0"/>
                  </a:lnTo>
                  <a:lnTo>
                    <a:pt x="2198092" y="0"/>
                  </a:lnTo>
                  <a:lnTo>
                    <a:pt x="2198092" y="0"/>
                  </a:lnTo>
                  <a:lnTo>
                    <a:pt x="2198092" y="0"/>
                  </a:lnTo>
                  <a:lnTo>
                    <a:pt x="2335473" y="0"/>
                  </a:lnTo>
                  <a:lnTo>
                    <a:pt x="2335473" y="0"/>
                  </a:lnTo>
                  <a:lnTo>
                    <a:pt x="2335473" y="0"/>
                  </a:lnTo>
                  <a:lnTo>
                    <a:pt x="2335473" y="0"/>
                  </a:lnTo>
                  <a:lnTo>
                    <a:pt x="2335473" y="0"/>
                  </a:lnTo>
                  <a:lnTo>
                    <a:pt x="2472854" y="0"/>
                  </a:lnTo>
                  <a:lnTo>
                    <a:pt x="2472854" y="0"/>
                  </a:lnTo>
                  <a:lnTo>
                    <a:pt x="2472854" y="0"/>
                  </a:lnTo>
                  <a:lnTo>
                    <a:pt x="2472854" y="0"/>
                  </a:lnTo>
                  <a:lnTo>
                    <a:pt x="2472854" y="0"/>
                  </a:lnTo>
                  <a:lnTo>
                    <a:pt x="2610235" y="0"/>
                  </a:lnTo>
                  <a:lnTo>
                    <a:pt x="2610235" y="0"/>
                  </a:lnTo>
                  <a:lnTo>
                    <a:pt x="2610235" y="0"/>
                  </a:lnTo>
                  <a:lnTo>
                    <a:pt x="2610235" y="0"/>
                  </a:lnTo>
                  <a:lnTo>
                    <a:pt x="2610235" y="0"/>
                  </a:lnTo>
                  <a:lnTo>
                    <a:pt x="2747615" y="0"/>
                  </a:lnTo>
                  <a:lnTo>
                    <a:pt x="2747615" y="0"/>
                  </a:lnTo>
                  <a:lnTo>
                    <a:pt x="2747615" y="0"/>
                  </a:lnTo>
                  <a:lnTo>
                    <a:pt x="2747615" y="0"/>
                  </a:lnTo>
                  <a:lnTo>
                    <a:pt x="2747615" y="0"/>
                  </a:lnTo>
                  <a:lnTo>
                    <a:pt x="2884996" y="0"/>
                  </a:lnTo>
                  <a:lnTo>
                    <a:pt x="2884996" y="0"/>
                  </a:lnTo>
                  <a:lnTo>
                    <a:pt x="2884996" y="0"/>
                  </a:lnTo>
                  <a:lnTo>
                    <a:pt x="2884996" y="0"/>
                  </a:lnTo>
                  <a:lnTo>
                    <a:pt x="2884996" y="0"/>
                  </a:lnTo>
                  <a:lnTo>
                    <a:pt x="3022377" y="0"/>
                  </a:lnTo>
                  <a:lnTo>
                    <a:pt x="3022377" y="0"/>
                  </a:lnTo>
                  <a:lnTo>
                    <a:pt x="3022377" y="0"/>
                  </a:lnTo>
                  <a:lnTo>
                    <a:pt x="3022377" y="0"/>
                  </a:lnTo>
                  <a:lnTo>
                    <a:pt x="3022377" y="0"/>
                  </a:lnTo>
                  <a:lnTo>
                    <a:pt x="3159758" y="0"/>
                  </a:lnTo>
                  <a:lnTo>
                    <a:pt x="3159758" y="0"/>
                  </a:lnTo>
                  <a:lnTo>
                    <a:pt x="3159758" y="0"/>
                  </a:lnTo>
                  <a:lnTo>
                    <a:pt x="3159758" y="0"/>
                  </a:lnTo>
                  <a:lnTo>
                    <a:pt x="3159758" y="0"/>
                  </a:lnTo>
                  <a:lnTo>
                    <a:pt x="3297139" y="0"/>
                  </a:lnTo>
                  <a:lnTo>
                    <a:pt x="3297139" y="0"/>
                  </a:lnTo>
                  <a:lnTo>
                    <a:pt x="3297139" y="0"/>
                  </a:lnTo>
                  <a:lnTo>
                    <a:pt x="3297139" y="0"/>
                  </a:lnTo>
                  <a:lnTo>
                    <a:pt x="3297139" y="0"/>
                  </a:lnTo>
                  <a:lnTo>
                    <a:pt x="3434519" y="0"/>
                  </a:lnTo>
                  <a:lnTo>
                    <a:pt x="3434519" y="0"/>
                  </a:lnTo>
                  <a:lnTo>
                    <a:pt x="3434519" y="0"/>
                  </a:lnTo>
                  <a:lnTo>
                    <a:pt x="3434519" y="0"/>
                  </a:lnTo>
                  <a:lnTo>
                    <a:pt x="3434519" y="0"/>
                  </a:lnTo>
                </a:path>
              </a:pathLst>
            </a:custGeom>
            <a:ln w="13550" cap="flat">
              <a:solidFill>
                <a:srgbClr val="000000">
                  <a:alpha val="100000"/>
                </a:srgbClr>
              </a:solidFill>
              <a:prstDash val="dash"/>
              <a:round/>
            </a:ln>
          </p:spPr>
          <p:txBody>
            <a:bodyPr/>
            <a:lstStyle/>
            <a:p>
              <a:endParaRPr/>
            </a:p>
          </p:txBody>
        </p:sp>
        <p:sp>
          <p:nvSpPr>
            <p:cNvPr id="82" name="pl82"/>
            <p:cNvSpPr/>
            <p:nvPr/>
          </p:nvSpPr>
          <p:spPr>
            <a:xfrm>
              <a:off x="5398575" y="1759918"/>
              <a:ext cx="3434519" cy="2230791"/>
            </a:xfrm>
            <a:custGeom>
              <a:avLst/>
              <a:gdLst/>
              <a:ahLst/>
              <a:cxnLst/>
              <a:rect l="0" t="0" r="0" b="0"/>
              <a:pathLst>
                <a:path w="3434519" h="2230791">
                  <a:moveTo>
                    <a:pt x="0" y="2230791"/>
                  </a:moveTo>
                  <a:lnTo>
                    <a:pt x="137380" y="1920959"/>
                  </a:lnTo>
                  <a:lnTo>
                    <a:pt x="274761" y="1611127"/>
                  </a:lnTo>
                  <a:lnTo>
                    <a:pt x="412142" y="1239328"/>
                  </a:lnTo>
                  <a:lnTo>
                    <a:pt x="549523" y="929496"/>
                  </a:lnTo>
                  <a:lnTo>
                    <a:pt x="686903" y="619664"/>
                  </a:lnTo>
                  <a:lnTo>
                    <a:pt x="824284" y="371798"/>
                  </a:lnTo>
                  <a:lnTo>
                    <a:pt x="961665" y="433765"/>
                  </a:lnTo>
                  <a:lnTo>
                    <a:pt x="1099046" y="371798"/>
                  </a:lnTo>
                  <a:lnTo>
                    <a:pt x="1236427" y="309832"/>
                  </a:lnTo>
                  <a:lnTo>
                    <a:pt x="1373807" y="185899"/>
                  </a:lnTo>
                  <a:lnTo>
                    <a:pt x="1511188" y="123932"/>
                  </a:lnTo>
                  <a:lnTo>
                    <a:pt x="1648569" y="0"/>
                  </a:lnTo>
                  <a:lnTo>
                    <a:pt x="1785950" y="123932"/>
                  </a:lnTo>
                  <a:lnTo>
                    <a:pt x="1923331" y="123932"/>
                  </a:lnTo>
                  <a:lnTo>
                    <a:pt x="2060711" y="247865"/>
                  </a:lnTo>
                  <a:lnTo>
                    <a:pt x="2198092" y="433765"/>
                  </a:lnTo>
                  <a:lnTo>
                    <a:pt x="2335473" y="433765"/>
                  </a:lnTo>
                  <a:lnTo>
                    <a:pt x="2472854" y="495731"/>
                  </a:lnTo>
                  <a:lnTo>
                    <a:pt x="2610235" y="433765"/>
                  </a:lnTo>
                  <a:lnTo>
                    <a:pt x="2747615" y="557697"/>
                  </a:lnTo>
                  <a:lnTo>
                    <a:pt x="2884996" y="743597"/>
                  </a:lnTo>
                  <a:lnTo>
                    <a:pt x="3022377" y="681630"/>
                  </a:lnTo>
                  <a:lnTo>
                    <a:pt x="3159758" y="743597"/>
                  </a:lnTo>
                  <a:lnTo>
                    <a:pt x="3297139" y="557697"/>
                  </a:lnTo>
                  <a:lnTo>
                    <a:pt x="3434519" y="495731"/>
                  </a:lnTo>
                </a:path>
              </a:pathLst>
            </a:custGeom>
            <a:ln w="65043" cap="flat">
              <a:solidFill>
                <a:srgbClr val="000000">
                  <a:alpha val="100000"/>
                </a:srgbClr>
              </a:solidFill>
              <a:prstDash val="solid"/>
              <a:round/>
            </a:ln>
          </p:spPr>
          <p:txBody>
            <a:bodyPr/>
            <a:lstStyle/>
            <a:p>
              <a:endParaRPr/>
            </a:p>
          </p:txBody>
        </p:sp>
        <p:sp>
          <p:nvSpPr>
            <p:cNvPr id="83" name="pl83"/>
            <p:cNvSpPr/>
            <p:nvPr/>
          </p:nvSpPr>
          <p:spPr>
            <a:xfrm>
              <a:off x="5398575" y="1759918"/>
              <a:ext cx="3434519" cy="2230791"/>
            </a:xfrm>
            <a:custGeom>
              <a:avLst/>
              <a:gdLst/>
              <a:ahLst/>
              <a:cxnLst/>
              <a:rect l="0" t="0" r="0" b="0"/>
              <a:pathLst>
                <a:path w="3434519" h="2230791">
                  <a:moveTo>
                    <a:pt x="0" y="2230791"/>
                  </a:moveTo>
                  <a:lnTo>
                    <a:pt x="137380" y="1920959"/>
                  </a:lnTo>
                  <a:lnTo>
                    <a:pt x="274761" y="1611127"/>
                  </a:lnTo>
                  <a:lnTo>
                    <a:pt x="412142" y="1239328"/>
                  </a:lnTo>
                  <a:lnTo>
                    <a:pt x="549523" y="929496"/>
                  </a:lnTo>
                  <a:lnTo>
                    <a:pt x="686903" y="619664"/>
                  </a:lnTo>
                  <a:lnTo>
                    <a:pt x="824284" y="371798"/>
                  </a:lnTo>
                  <a:lnTo>
                    <a:pt x="961665" y="433765"/>
                  </a:lnTo>
                  <a:lnTo>
                    <a:pt x="1099046" y="371798"/>
                  </a:lnTo>
                  <a:lnTo>
                    <a:pt x="1236427" y="309832"/>
                  </a:lnTo>
                  <a:lnTo>
                    <a:pt x="1373807" y="185899"/>
                  </a:lnTo>
                  <a:lnTo>
                    <a:pt x="1511188" y="123932"/>
                  </a:lnTo>
                  <a:lnTo>
                    <a:pt x="1648569" y="0"/>
                  </a:lnTo>
                  <a:lnTo>
                    <a:pt x="1785950" y="123932"/>
                  </a:lnTo>
                  <a:lnTo>
                    <a:pt x="1923331" y="123932"/>
                  </a:lnTo>
                  <a:lnTo>
                    <a:pt x="2060711" y="247865"/>
                  </a:lnTo>
                  <a:lnTo>
                    <a:pt x="2198092" y="433765"/>
                  </a:lnTo>
                  <a:lnTo>
                    <a:pt x="2335473" y="433765"/>
                  </a:lnTo>
                  <a:lnTo>
                    <a:pt x="2472854" y="495731"/>
                  </a:lnTo>
                  <a:lnTo>
                    <a:pt x="2610235" y="433765"/>
                  </a:lnTo>
                  <a:lnTo>
                    <a:pt x="2747615" y="557697"/>
                  </a:lnTo>
                  <a:lnTo>
                    <a:pt x="2884996" y="743597"/>
                  </a:lnTo>
                  <a:lnTo>
                    <a:pt x="3022377" y="681630"/>
                  </a:lnTo>
                  <a:lnTo>
                    <a:pt x="3159758" y="743597"/>
                  </a:lnTo>
                  <a:lnTo>
                    <a:pt x="3297139" y="557697"/>
                  </a:lnTo>
                  <a:lnTo>
                    <a:pt x="3434519" y="495731"/>
                  </a:lnTo>
                </a:path>
              </a:pathLst>
            </a:custGeom>
            <a:ln w="40651" cap="flat">
              <a:solidFill>
                <a:srgbClr val="0058AB">
                  <a:alpha val="100000"/>
                </a:srgbClr>
              </a:solidFill>
              <a:prstDash val="solid"/>
              <a:round/>
            </a:ln>
          </p:spPr>
          <p:txBody>
            <a:bodyPr/>
            <a:lstStyle/>
            <a:p>
              <a:endParaRPr/>
            </a:p>
          </p:txBody>
        </p:sp>
        <p:sp>
          <p:nvSpPr>
            <p:cNvPr id="84" name="tx84"/>
            <p:cNvSpPr/>
            <p:nvPr/>
          </p:nvSpPr>
          <p:spPr>
            <a:xfrm>
              <a:off x="5320236" y="3810592"/>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85" name="tx85"/>
            <p:cNvSpPr/>
            <p:nvPr/>
          </p:nvSpPr>
          <p:spPr>
            <a:xfrm>
              <a:off x="6037285" y="219941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6" name="tx86"/>
            <p:cNvSpPr/>
            <p:nvPr/>
          </p:nvSpPr>
          <p:spPr>
            <a:xfrm>
              <a:off x="6742239" y="176734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7" name="tx87"/>
            <p:cNvSpPr/>
            <p:nvPr/>
          </p:nvSpPr>
          <p:spPr>
            <a:xfrm>
              <a:off x="7429143" y="182761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8" name="tx88"/>
            <p:cNvSpPr/>
            <p:nvPr/>
          </p:nvSpPr>
          <p:spPr>
            <a:xfrm>
              <a:off x="7978666" y="20135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89" name="tx89"/>
            <p:cNvSpPr/>
            <p:nvPr/>
          </p:nvSpPr>
          <p:spPr>
            <a:xfrm>
              <a:off x="8784901" y="207685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0" name="tx90"/>
            <p:cNvSpPr/>
            <p:nvPr/>
          </p:nvSpPr>
          <p:spPr>
            <a:xfrm>
              <a:off x="4980665" y="4005237"/>
              <a:ext cx="183554"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4980665" y="3385635"/>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4980665" y="2765970"/>
              <a:ext cx="18355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5093588" y="214630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rot="-5400000">
              <a:off x="524212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29033"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15937"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302841"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852364"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676649" y="42692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4178382" y="2815720"/>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101" name="pl101"/>
            <p:cNvSpPr/>
            <p:nvPr/>
          </p:nvSpPr>
          <p:spPr>
            <a:xfrm>
              <a:off x="4211465" y="494658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2" name="pl102"/>
            <p:cNvSpPr/>
            <p:nvPr/>
          </p:nvSpPr>
          <p:spPr>
            <a:xfrm>
              <a:off x="4211465" y="4946583"/>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103" name="pl103"/>
            <p:cNvSpPr/>
            <p:nvPr/>
          </p:nvSpPr>
          <p:spPr>
            <a:xfrm>
              <a:off x="5339417" y="4946583"/>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104" name="pl104"/>
            <p:cNvSpPr/>
            <p:nvPr/>
          </p:nvSpPr>
          <p:spPr>
            <a:xfrm>
              <a:off x="6495645" y="494658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5" name="pl105"/>
            <p:cNvSpPr/>
            <p:nvPr/>
          </p:nvSpPr>
          <p:spPr>
            <a:xfrm>
              <a:off x="7708305" y="494658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6" name="pl106"/>
            <p:cNvSpPr/>
            <p:nvPr/>
          </p:nvSpPr>
          <p:spPr>
            <a:xfrm>
              <a:off x="8942296" y="4946583"/>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107" name="tx107"/>
            <p:cNvSpPr/>
            <p:nvPr/>
          </p:nvSpPr>
          <p:spPr>
            <a:xfrm>
              <a:off x="4478565" y="4898028"/>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108" name="tx108"/>
            <p:cNvSpPr/>
            <p:nvPr/>
          </p:nvSpPr>
          <p:spPr>
            <a:xfrm>
              <a:off x="5606516" y="4898090"/>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109" name="tx109"/>
            <p:cNvSpPr/>
            <p:nvPr/>
          </p:nvSpPr>
          <p:spPr>
            <a:xfrm>
              <a:off x="6762745" y="4898090"/>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110" name="tx110"/>
            <p:cNvSpPr/>
            <p:nvPr/>
          </p:nvSpPr>
          <p:spPr>
            <a:xfrm>
              <a:off x="7975404" y="4898028"/>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111" name="tx111"/>
            <p:cNvSpPr/>
            <p:nvPr/>
          </p:nvSpPr>
          <p:spPr>
            <a:xfrm>
              <a:off x="9209396" y="4898090"/>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112" name="tx112"/>
            <p:cNvSpPr/>
            <p:nvPr/>
          </p:nvSpPr>
          <p:spPr>
            <a:xfrm>
              <a:off x="5413056" y="1405479"/>
              <a:ext cx="340555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différence de couverture par rapport à 2019</a:t>
              </a:r>
            </a:p>
          </p:txBody>
        </p:sp>
        <p:sp>
          <p:nvSpPr>
            <p:cNvPr id="113" name="pl113"/>
            <p:cNvSpPr/>
            <p:nvPr/>
          </p:nvSpPr>
          <p:spPr>
            <a:xfrm>
              <a:off x="2592899"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5220736"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7848573" y="5475831"/>
              <a:ext cx="0" cy="446158"/>
            </a:xfrm>
            <a:custGeom>
              <a:avLst/>
              <a:gdLst/>
              <a:ahLst/>
              <a:cxnLst/>
              <a:rect l="0" t="0" r="0" b="0"/>
              <a:pathLst>
                <a:path h="446158">
                  <a:moveTo>
                    <a:pt x="0" y="446158"/>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911084" y="583833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11084" y="5698910"/>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911084" y="5559485"/>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1278981"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906818"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6534655" y="5475831"/>
              <a:ext cx="0" cy="446158"/>
            </a:xfrm>
            <a:custGeom>
              <a:avLst/>
              <a:gdLst/>
              <a:ahLst/>
              <a:cxnLst/>
              <a:rect l="0" t="0" r="0" b="0"/>
              <a:pathLst>
                <a:path h="446158">
                  <a:moveTo>
                    <a:pt x="0" y="4461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rc122"/>
            <p:cNvSpPr/>
            <p:nvPr/>
          </p:nvSpPr>
          <p:spPr>
            <a:xfrm>
              <a:off x="1278981" y="5782565"/>
              <a:ext cx="6044024" cy="111539"/>
            </a:xfrm>
            <a:prstGeom prst="rect">
              <a:avLst/>
            </a:prstGeom>
            <a:solidFill>
              <a:srgbClr val="0058AB">
                <a:alpha val="80000"/>
              </a:srgbClr>
            </a:solidFill>
          </p:spPr>
          <p:txBody>
            <a:bodyPr/>
            <a:lstStyle/>
            <a:p>
              <a:endParaRPr/>
            </a:p>
          </p:txBody>
        </p:sp>
        <p:sp>
          <p:nvSpPr>
            <p:cNvPr id="123" name="rc123"/>
            <p:cNvSpPr/>
            <p:nvPr/>
          </p:nvSpPr>
          <p:spPr>
            <a:xfrm>
              <a:off x="1278981" y="5643140"/>
              <a:ext cx="7357943" cy="111539"/>
            </a:xfrm>
            <a:prstGeom prst="rect">
              <a:avLst/>
            </a:prstGeom>
            <a:solidFill>
              <a:srgbClr val="0058AB">
                <a:alpha val="80000"/>
              </a:srgbClr>
            </a:solidFill>
          </p:spPr>
          <p:txBody>
            <a:bodyPr/>
            <a:lstStyle/>
            <a:p>
              <a:endParaRPr/>
            </a:p>
          </p:txBody>
        </p:sp>
        <p:sp>
          <p:nvSpPr>
            <p:cNvPr id="124" name="rc124"/>
            <p:cNvSpPr/>
            <p:nvPr/>
          </p:nvSpPr>
          <p:spPr>
            <a:xfrm>
              <a:off x="1278981" y="5503716"/>
              <a:ext cx="7357943" cy="111539"/>
            </a:xfrm>
            <a:prstGeom prst="rect">
              <a:avLst/>
            </a:prstGeom>
            <a:solidFill>
              <a:srgbClr val="0058AB">
                <a:alpha val="80000"/>
              </a:srgbClr>
            </a:solidFill>
          </p:spPr>
          <p:txBody>
            <a:bodyPr/>
            <a:lstStyle/>
            <a:p>
              <a:endParaRPr/>
            </a:p>
          </p:txBody>
        </p:sp>
        <p:sp>
          <p:nvSpPr>
            <p:cNvPr id="125" name="tx125"/>
            <p:cNvSpPr/>
            <p:nvPr/>
          </p:nvSpPr>
          <p:spPr>
            <a:xfrm>
              <a:off x="7398355" y="5797841"/>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26" name="tx126"/>
            <p:cNvSpPr/>
            <p:nvPr/>
          </p:nvSpPr>
          <p:spPr>
            <a:xfrm>
              <a:off x="8712273" y="565847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27" name="tx127"/>
            <p:cNvSpPr/>
            <p:nvPr/>
          </p:nvSpPr>
          <p:spPr>
            <a:xfrm>
              <a:off x="8712273" y="551904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28" name="tx128"/>
            <p:cNvSpPr/>
            <p:nvPr/>
          </p:nvSpPr>
          <p:spPr>
            <a:xfrm>
              <a:off x="565928" y="579095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9" name="tx129"/>
            <p:cNvSpPr/>
            <p:nvPr/>
          </p:nvSpPr>
          <p:spPr>
            <a:xfrm>
              <a:off x="565928" y="565153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0" name="tx130"/>
            <p:cNvSpPr/>
            <p:nvPr/>
          </p:nvSpPr>
          <p:spPr>
            <a:xfrm>
              <a:off x="565928" y="551210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1" name="tx131"/>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2" name="tx132"/>
            <p:cNvSpPr/>
            <p:nvPr/>
          </p:nvSpPr>
          <p:spPr>
            <a:xfrm>
              <a:off x="3836187"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33" name="tx133"/>
            <p:cNvSpPr/>
            <p:nvPr/>
          </p:nvSpPr>
          <p:spPr>
            <a:xfrm>
              <a:off x="6464023"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34" name="tx134"/>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35" name="tx135"/>
            <p:cNvSpPr/>
            <p:nvPr/>
          </p:nvSpPr>
          <p:spPr>
            <a:xfrm>
              <a:off x="911084" y="5231145"/>
              <a:ext cx="4786238"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 nourrissons non protégés contre la rougeole, Central Africa</a:t>
              </a:r>
            </a:p>
          </p:txBody>
        </p:sp>
        <p:sp>
          <p:nvSpPr>
            <p:cNvPr id="136" name="tx136"/>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7" name="tx137"/>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38" name="tx138"/>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l'Central Africa e se classait au 5e rang sur les 5 régions de l'Union australienne, avec un taux de couverture vaccinale contre le MCV1 de 62 %.
Ce taux de couverture (62 %) était inférieur d'un point de pourcentage à celui de 2019 (63 %).
Cela correspond à 2,8 millions d'enfants non vaccinés en 2025, contre 2,3 millions en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le MCV1 s'est améliorée depuis 2000 dans toutes les régions et a dépassé les niveaux d'avant la pandémie dans la plupart d'entre elles, mais les progrès sont inégaux et des lacunes persistent en ce qui concerne les enfants non vaccinés.</a:t>
            </a:r>
          </a:p>
        </p:txBody>
      </p:sp>
      <p:grpSp>
        <p:nvGrpSpPr>
          <p:cNvPr id="141" name="Group 140"/>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11084" y="3731963"/>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11084" y="3168832"/>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11084" y="2605701"/>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11084" y="2042570"/>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11084" y="4013529"/>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11084" y="3450398"/>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11084" y="288726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11084" y="232413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11084" y="1761004"/>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441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07487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534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5580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084415" y="3844590"/>
              <a:ext cx="990464" cy="112626"/>
            </a:xfrm>
            <a:custGeom>
              <a:avLst/>
              <a:gdLst/>
              <a:ahLst/>
              <a:cxnLst/>
              <a:rect l="0" t="0" r="0" b="0"/>
              <a:pathLst>
                <a:path w="990464" h="112626">
                  <a:moveTo>
                    <a:pt x="0" y="56313"/>
                  </a:moveTo>
                  <a:lnTo>
                    <a:pt x="495232" y="0"/>
                  </a:lnTo>
                  <a:lnTo>
                    <a:pt x="990464" y="112626"/>
                  </a:lnTo>
                </a:path>
              </a:pathLst>
            </a:custGeom>
            <a:ln w="27101" cap="flat">
              <a:solidFill>
                <a:srgbClr val="0058AB">
                  <a:alpha val="69803"/>
                </a:srgbClr>
              </a:solidFill>
              <a:prstDash val="solid"/>
              <a:round/>
            </a:ln>
          </p:spPr>
          <p:txBody>
            <a:bodyPr/>
            <a:lstStyle/>
            <a:p>
              <a:endParaRPr/>
            </a:p>
          </p:txBody>
        </p:sp>
        <p:sp>
          <p:nvSpPr>
            <p:cNvPr id="19" name="pl19"/>
            <p:cNvSpPr/>
            <p:nvPr/>
          </p:nvSpPr>
          <p:spPr>
            <a:xfrm>
              <a:off x="4055808" y="3900903"/>
              <a:ext cx="495232" cy="56313"/>
            </a:xfrm>
            <a:custGeom>
              <a:avLst/>
              <a:gdLst/>
              <a:ahLst/>
              <a:cxnLst/>
              <a:rect l="0" t="0" r="0" b="0"/>
              <a:pathLst>
                <a:path w="495232" h="56313">
                  <a:moveTo>
                    <a:pt x="0" y="56313"/>
                  </a:moveTo>
                  <a:lnTo>
                    <a:pt x="495232" y="0"/>
                  </a:lnTo>
                </a:path>
              </a:pathLst>
            </a:custGeom>
            <a:ln w="27101" cap="flat">
              <a:solidFill>
                <a:srgbClr val="0058AB">
                  <a:alpha val="69803"/>
                </a:srgbClr>
              </a:solidFill>
              <a:prstDash val="solid"/>
              <a:round/>
            </a:ln>
          </p:spPr>
          <p:txBody>
            <a:bodyPr/>
            <a:lstStyle/>
            <a:p>
              <a:endParaRPr/>
            </a:p>
          </p:txBody>
        </p:sp>
        <p:sp>
          <p:nvSpPr>
            <p:cNvPr id="20" name="pl20"/>
            <p:cNvSpPr/>
            <p:nvPr/>
          </p:nvSpPr>
          <p:spPr>
            <a:xfrm>
              <a:off x="1084415" y="2999893"/>
              <a:ext cx="3466625" cy="281565"/>
            </a:xfrm>
            <a:custGeom>
              <a:avLst/>
              <a:gdLst/>
              <a:ahLst/>
              <a:cxnLst/>
              <a:rect l="0" t="0" r="0" b="0"/>
              <a:pathLst>
                <a:path w="3466625" h="281565">
                  <a:moveTo>
                    <a:pt x="0" y="56313"/>
                  </a:moveTo>
                  <a:lnTo>
                    <a:pt x="495232" y="0"/>
                  </a:lnTo>
                  <a:lnTo>
                    <a:pt x="990464" y="56313"/>
                  </a:lnTo>
                  <a:lnTo>
                    <a:pt x="1485696" y="225252"/>
                  </a:lnTo>
                  <a:lnTo>
                    <a:pt x="1980928" y="112626"/>
                  </a:lnTo>
                  <a:lnTo>
                    <a:pt x="2476160" y="225252"/>
                  </a:lnTo>
                  <a:lnTo>
                    <a:pt x="2971392" y="281565"/>
                  </a:lnTo>
                  <a:lnTo>
                    <a:pt x="3466625" y="56313"/>
                  </a:lnTo>
                </a:path>
              </a:pathLst>
            </a:custGeom>
            <a:ln w="27101" cap="flat">
              <a:solidFill>
                <a:srgbClr val="1CABE2">
                  <a:alpha val="69803"/>
                </a:srgbClr>
              </a:solidFill>
              <a:prstDash val="solid"/>
              <a:round/>
            </a:ln>
          </p:spPr>
          <p:txBody>
            <a:bodyPr/>
            <a:lstStyle/>
            <a:p>
              <a:endParaRPr/>
            </a:p>
          </p:txBody>
        </p:sp>
        <p:sp>
          <p:nvSpPr>
            <p:cNvPr id="21" name="pl21"/>
            <p:cNvSpPr/>
            <p:nvPr/>
          </p:nvSpPr>
          <p:spPr>
            <a:xfrm>
              <a:off x="1084415" y="1929944"/>
              <a:ext cx="3466625" cy="337878"/>
            </a:xfrm>
            <a:custGeom>
              <a:avLst/>
              <a:gdLst/>
              <a:ahLst/>
              <a:cxnLst/>
              <a:rect l="0" t="0" r="0" b="0"/>
              <a:pathLst>
                <a:path w="3466625" h="337878">
                  <a:moveTo>
                    <a:pt x="0" y="337878"/>
                  </a:moveTo>
                  <a:lnTo>
                    <a:pt x="495232" y="337878"/>
                  </a:lnTo>
                  <a:lnTo>
                    <a:pt x="990464" y="337878"/>
                  </a:lnTo>
                  <a:lnTo>
                    <a:pt x="1485696" y="337878"/>
                  </a:lnTo>
                  <a:lnTo>
                    <a:pt x="1980928" y="281565"/>
                  </a:lnTo>
                  <a:lnTo>
                    <a:pt x="2476160" y="56313"/>
                  </a:lnTo>
                  <a:lnTo>
                    <a:pt x="2971392" y="56313"/>
                  </a:lnTo>
                  <a:lnTo>
                    <a:pt x="3466625" y="0"/>
                  </a:lnTo>
                </a:path>
              </a:pathLst>
            </a:custGeom>
            <a:ln w="27101" cap="flat">
              <a:solidFill>
                <a:srgbClr val="00833D">
                  <a:alpha val="69803"/>
                </a:srgbClr>
              </a:solidFill>
              <a:prstDash val="solid"/>
              <a:round/>
            </a:ln>
          </p:spPr>
          <p:txBody>
            <a:bodyPr/>
            <a:lstStyle/>
            <a:p>
              <a:endParaRPr/>
            </a:p>
          </p:txBody>
        </p:sp>
        <p:sp>
          <p:nvSpPr>
            <p:cNvPr id="22" name="pl22"/>
            <p:cNvSpPr/>
            <p:nvPr/>
          </p:nvSpPr>
          <p:spPr>
            <a:xfrm>
              <a:off x="1084415" y="2887267"/>
              <a:ext cx="3466625" cy="394191"/>
            </a:xfrm>
            <a:custGeom>
              <a:avLst/>
              <a:gdLst/>
              <a:ahLst/>
              <a:cxnLst/>
              <a:rect l="0" t="0" r="0" b="0"/>
              <a:pathLst>
                <a:path w="3466625" h="394191">
                  <a:moveTo>
                    <a:pt x="0" y="56313"/>
                  </a:moveTo>
                  <a:lnTo>
                    <a:pt x="495232" y="0"/>
                  </a:lnTo>
                  <a:lnTo>
                    <a:pt x="990464" y="168939"/>
                  </a:lnTo>
                  <a:lnTo>
                    <a:pt x="1485696" y="337878"/>
                  </a:lnTo>
                  <a:lnTo>
                    <a:pt x="1980928" y="394191"/>
                  </a:lnTo>
                  <a:lnTo>
                    <a:pt x="2476160" y="281565"/>
                  </a:lnTo>
                  <a:lnTo>
                    <a:pt x="2971392" y="394191"/>
                  </a:lnTo>
                  <a:lnTo>
                    <a:pt x="3466625" y="281565"/>
                  </a:lnTo>
                </a:path>
              </a:pathLst>
            </a:custGeom>
            <a:ln w="27101" cap="flat">
              <a:solidFill>
                <a:srgbClr val="80BD41">
                  <a:alpha val="69803"/>
                </a:srgbClr>
              </a:solidFill>
              <a:prstDash val="solid"/>
              <a:round/>
            </a:ln>
          </p:spPr>
          <p:txBody>
            <a:bodyPr/>
            <a:lstStyle/>
            <a:p>
              <a:endParaRPr/>
            </a:p>
          </p:txBody>
        </p:sp>
        <p:sp>
          <p:nvSpPr>
            <p:cNvPr id="23" name="pl23"/>
            <p:cNvSpPr/>
            <p:nvPr/>
          </p:nvSpPr>
          <p:spPr>
            <a:xfrm>
              <a:off x="1084415" y="3619337"/>
              <a:ext cx="3466625" cy="337878"/>
            </a:xfrm>
            <a:custGeom>
              <a:avLst/>
              <a:gdLst/>
              <a:ahLst/>
              <a:cxnLst/>
              <a:rect l="0" t="0" r="0" b="0"/>
              <a:pathLst>
                <a:path w="3466625" h="337878">
                  <a:moveTo>
                    <a:pt x="0" y="56313"/>
                  </a:moveTo>
                  <a:lnTo>
                    <a:pt x="495232" y="0"/>
                  </a:lnTo>
                  <a:lnTo>
                    <a:pt x="990464" y="56313"/>
                  </a:lnTo>
                  <a:lnTo>
                    <a:pt x="1485696" y="337878"/>
                  </a:lnTo>
                  <a:lnTo>
                    <a:pt x="1980928" y="281565"/>
                  </a:lnTo>
                  <a:lnTo>
                    <a:pt x="2476160" y="168939"/>
                  </a:lnTo>
                  <a:lnTo>
                    <a:pt x="2971392" y="0"/>
                  </a:lnTo>
                  <a:lnTo>
                    <a:pt x="3466625" y="56313"/>
                  </a:lnTo>
                </a:path>
              </a:pathLst>
            </a:custGeom>
            <a:ln w="27101" cap="flat">
              <a:solidFill>
                <a:srgbClr val="6A1E74">
                  <a:alpha val="69803"/>
                </a:srgbClr>
              </a:solidFill>
              <a:prstDash val="solid"/>
              <a:round/>
            </a:ln>
          </p:spPr>
          <p:txBody>
            <a:bodyPr/>
            <a:lstStyle/>
            <a:p>
              <a:endParaRPr/>
            </a:p>
          </p:txBody>
        </p:sp>
        <p:sp>
          <p:nvSpPr>
            <p:cNvPr id="24" name="pl24"/>
            <p:cNvSpPr/>
            <p:nvPr/>
          </p:nvSpPr>
          <p:spPr>
            <a:xfrm>
              <a:off x="1084415" y="3844590"/>
              <a:ext cx="990464" cy="112626"/>
            </a:xfrm>
            <a:custGeom>
              <a:avLst/>
              <a:gdLst/>
              <a:ahLst/>
              <a:cxnLst/>
              <a:rect l="0" t="0" r="0" b="0"/>
              <a:pathLst>
                <a:path w="990464" h="112626">
                  <a:moveTo>
                    <a:pt x="0" y="56313"/>
                  </a:moveTo>
                  <a:lnTo>
                    <a:pt x="495232" y="0"/>
                  </a:lnTo>
                  <a:lnTo>
                    <a:pt x="990464" y="112626"/>
                  </a:lnTo>
                </a:path>
              </a:pathLst>
            </a:custGeom>
            <a:ln w="65043" cap="flat">
              <a:solidFill>
                <a:srgbClr val="000000">
                  <a:alpha val="100000"/>
                </a:srgbClr>
              </a:solidFill>
              <a:prstDash val="solid"/>
              <a:round/>
            </a:ln>
          </p:spPr>
          <p:txBody>
            <a:bodyPr/>
            <a:lstStyle/>
            <a:p>
              <a:endParaRPr/>
            </a:p>
          </p:txBody>
        </p:sp>
        <p:sp>
          <p:nvSpPr>
            <p:cNvPr id="25" name="pl25"/>
            <p:cNvSpPr/>
            <p:nvPr/>
          </p:nvSpPr>
          <p:spPr>
            <a:xfrm>
              <a:off x="4055808" y="3900903"/>
              <a:ext cx="495232" cy="56313"/>
            </a:xfrm>
            <a:custGeom>
              <a:avLst/>
              <a:gdLst/>
              <a:ahLst/>
              <a:cxnLst/>
              <a:rect l="0" t="0" r="0" b="0"/>
              <a:pathLst>
                <a:path w="495232" h="56313">
                  <a:moveTo>
                    <a:pt x="0" y="56313"/>
                  </a:moveTo>
                  <a:lnTo>
                    <a:pt x="495232" y="0"/>
                  </a:lnTo>
                </a:path>
              </a:pathLst>
            </a:custGeom>
            <a:ln w="65043" cap="flat">
              <a:solidFill>
                <a:srgbClr val="000000">
                  <a:alpha val="100000"/>
                </a:srgbClr>
              </a:solidFill>
              <a:prstDash val="solid"/>
              <a:round/>
            </a:ln>
          </p:spPr>
          <p:txBody>
            <a:bodyPr/>
            <a:lstStyle/>
            <a:p>
              <a:endParaRPr/>
            </a:p>
          </p:txBody>
        </p:sp>
        <p:sp>
          <p:nvSpPr>
            <p:cNvPr id="26" name="pl26"/>
            <p:cNvSpPr/>
            <p:nvPr/>
          </p:nvSpPr>
          <p:spPr>
            <a:xfrm>
              <a:off x="1084415" y="3844590"/>
              <a:ext cx="990464" cy="112626"/>
            </a:xfrm>
            <a:custGeom>
              <a:avLst/>
              <a:gdLst/>
              <a:ahLst/>
              <a:cxnLst/>
              <a:rect l="0" t="0" r="0" b="0"/>
              <a:pathLst>
                <a:path w="990464" h="112626">
                  <a:moveTo>
                    <a:pt x="0" y="56313"/>
                  </a:moveTo>
                  <a:lnTo>
                    <a:pt x="495232" y="0"/>
                  </a:lnTo>
                  <a:lnTo>
                    <a:pt x="990464" y="112626"/>
                  </a:lnTo>
                </a:path>
              </a:pathLst>
            </a:custGeom>
            <a:ln w="40651" cap="flat">
              <a:solidFill>
                <a:srgbClr val="0058AB">
                  <a:alpha val="100000"/>
                </a:srgbClr>
              </a:solidFill>
              <a:prstDash val="solid"/>
              <a:round/>
            </a:ln>
          </p:spPr>
          <p:txBody>
            <a:bodyPr/>
            <a:lstStyle/>
            <a:p>
              <a:endParaRPr/>
            </a:p>
          </p:txBody>
        </p:sp>
        <p:sp>
          <p:nvSpPr>
            <p:cNvPr id="27" name="pl27"/>
            <p:cNvSpPr/>
            <p:nvPr/>
          </p:nvSpPr>
          <p:spPr>
            <a:xfrm>
              <a:off x="4055808" y="3900903"/>
              <a:ext cx="495232" cy="56313"/>
            </a:xfrm>
            <a:custGeom>
              <a:avLst/>
              <a:gdLst/>
              <a:ahLst/>
              <a:cxnLst/>
              <a:rect l="0" t="0" r="0" b="0"/>
              <a:pathLst>
                <a:path w="495232" h="56313">
                  <a:moveTo>
                    <a:pt x="0" y="56313"/>
                  </a:moveTo>
                  <a:lnTo>
                    <a:pt x="495232" y="0"/>
                  </a:lnTo>
                </a:path>
              </a:pathLst>
            </a:custGeom>
            <a:ln w="40651" cap="flat">
              <a:solidFill>
                <a:srgbClr val="0058AB">
                  <a:alpha val="100000"/>
                </a:srgbClr>
              </a:solidFill>
              <a:prstDash val="solid"/>
              <a:round/>
            </a:ln>
          </p:spPr>
          <p:txBody>
            <a:bodyPr/>
            <a:lstStyle/>
            <a:p>
              <a:endParaRPr/>
            </a:p>
          </p:txBody>
        </p:sp>
        <p:sp>
          <p:nvSpPr>
            <p:cNvPr id="28" name="tx28"/>
            <p:cNvSpPr/>
            <p:nvPr/>
          </p:nvSpPr>
          <p:spPr>
            <a:xfrm>
              <a:off x="1024125" y="3728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29" name="tx29"/>
            <p:cNvSpPr/>
            <p:nvPr/>
          </p:nvSpPr>
          <p:spPr>
            <a:xfrm>
              <a:off x="1519358" y="367217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0" name="tx30"/>
            <p:cNvSpPr/>
            <p:nvPr/>
          </p:nvSpPr>
          <p:spPr>
            <a:xfrm>
              <a:off x="2014590" y="37848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1" name="tx31"/>
            <p:cNvSpPr/>
            <p:nvPr/>
          </p:nvSpPr>
          <p:spPr>
            <a:xfrm>
              <a:off x="3995518" y="37848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2" name="tx32"/>
            <p:cNvSpPr/>
            <p:nvPr/>
          </p:nvSpPr>
          <p:spPr>
            <a:xfrm>
              <a:off x="4490751" y="37285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3" name="tx33"/>
            <p:cNvSpPr/>
            <p:nvPr/>
          </p:nvSpPr>
          <p:spPr>
            <a:xfrm>
              <a:off x="707191" y="39661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34" name="tx34"/>
            <p:cNvSpPr/>
            <p:nvPr/>
          </p:nvSpPr>
          <p:spPr>
            <a:xfrm>
              <a:off x="707191" y="3403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35" name="tx35"/>
            <p:cNvSpPr/>
            <p:nvPr/>
          </p:nvSpPr>
          <p:spPr>
            <a:xfrm>
              <a:off x="707191" y="28398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36" name="tx36"/>
            <p:cNvSpPr/>
            <p:nvPr/>
          </p:nvSpPr>
          <p:spPr>
            <a:xfrm>
              <a:off x="707191" y="22767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37" name="tx37"/>
            <p:cNvSpPr/>
            <p:nvPr/>
          </p:nvSpPr>
          <p:spPr>
            <a:xfrm>
              <a:off x="636560" y="171362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8" name="tx38"/>
            <p:cNvSpPr/>
            <p:nvPr/>
          </p:nvSpPr>
          <p:spPr>
            <a:xfrm rot="-5400000">
              <a:off x="94219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39" name="tx39"/>
            <p:cNvSpPr/>
            <p:nvPr/>
          </p:nvSpPr>
          <p:spPr>
            <a:xfrm rot="-5400000">
              <a:off x="1932656"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40" name="tx40"/>
            <p:cNvSpPr/>
            <p:nvPr/>
          </p:nvSpPr>
          <p:spPr>
            <a:xfrm rot="-5400000">
              <a:off x="292312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41" name="tx41"/>
            <p:cNvSpPr/>
            <p:nvPr/>
          </p:nvSpPr>
          <p:spPr>
            <a:xfrm rot="-5400000">
              <a:off x="391358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42" name="tx42"/>
            <p:cNvSpPr/>
            <p:nvPr/>
          </p:nvSpPr>
          <p:spPr>
            <a:xfrm rot="-5400000">
              <a:off x="14297" y="2827673"/>
              <a:ext cx="861032"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Couverture (%)</a:t>
              </a:r>
            </a:p>
          </p:txBody>
        </p:sp>
        <p:sp>
          <p:nvSpPr>
            <p:cNvPr id="43" name="pl43"/>
            <p:cNvSpPr/>
            <p:nvPr/>
          </p:nvSpPr>
          <p:spPr>
            <a:xfrm>
              <a:off x="104130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44" name="pl44"/>
            <p:cNvSpPr/>
            <p:nvPr/>
          </p:nvSpPr>
          <p:spPr>
            <a:xfrm>
              <a:off x="219753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45" name="pl45"/>
            <p:cNvSpPr/>
            <p:nvPr/>
          </p:nvSpPr>
          <p:spPr>
            <a:xfrm>
              <a:off x="341019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46" name="pl46"/>
            <p:cNvSpPr/>
            <p:nvPr/>
          </p:nvSpPr>
          <p:spPr>
            <a:xfrm>
              <a:off x="464418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47" name="tx47"/>
            <p:cNvSpPr/>
            <p:nvPr/>
          </p:nvSpPr>
          <p:spPr>
            <a:xfrm>
              <a:off x="18045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48" name="tx48"/>
            <p:cNvSpPr/>
            <p:nvPr/>
          </p:nvSpPr>
          <p:spPr>
            <a:xfrm>
              <a:off x="130840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49" name="tx49"/>
            <p:cNvSpPr/>
            <p:nvPr/>
          </p:nvSpPr>
          <p:spPr>
            <a:xfrm>
              <a:off x="246463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50" name="tx50"/>
            <p:cNvSpPr/>
            <p:nvPr/>
          </p:nvSpPr>
          <p:spPr>
            <a:xfrm>
              <a:off x="367729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51" name="tx51"/>
            <p:cNvSpPr/>
            <p:nvPr/>
          </p:nvSpPr>
          <p:spPr>
            <a:xfrm>
              <a:off x="491128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52" name="tx52"/>
            <p:cNvSpPr/>
            <p:nvPr/>
          </p:nvSpPr>
          <p:spPr>
            <a:xfrm>
              <a:off x="1314154" y="1414185"/>
              <a:ext cx="300714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Central Africa, 2018-2025</a:t>
              </a:r>
            </a:p>
          </p:txBody>
        </p:sp>
        <p:sp>
          <p:nvSpPr>
            <p:cNvPr id="53" name="pl53"/>
            <p:cNvSpPr/>
            <p:nvPr/>
          </p:nvSpPr>
          <p:spPr>
            <a:xfrm>
              <a:off x="5191534" y="3840258"/>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191534" y="3147173"/>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5191534" y="2454089"/>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5191534" y="1761004"/>
              <a:ext cx="3813287" cy="0"/>
            </a:xfrm>
            <a:custGeom>
              <a:avLst/>
              <a:gdLst/>
              <a:ahLst/>
              <a:cxnLst/>
              <a:rect l="0" t="0" r="0" b="0"/>
              <a:pathLst>
                <a:path w="3813287">
                  <a:moveTo>
                    <a:pt x="0" y="0"/>
                  </a:moveTo>
                  <a:lnTo>
                    <a:pt x="3813287" y="0"/>
                  </a:lnTo>
                  <a:lnTo>
                    <a:pt x="3813287"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191534" y="3493715"/>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191534" y="2800631"/>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191534" y="2107547"/>
              <a:ext cx="3813287" cy="0"/>
            </a:xfrm>
            <a:custGeom>
              <a:avLst/>
              <a:gdLst/>
              <a:ahLst/>
              <a:cxnLst/>
              <a:rect l="0" t="0" r="0" b="0"/>
              <a:pathLst>
                <a:path w="3813287">
                  <a:moveTo>
                    <a:pt x="0" y="0"/>
                  </a:moveTo>
                  <a:lnTo>
                    <a:pt x="3813287" y="0"/>
                  </a:lnTo>
                  <a:lnTo>
                    <a:pt x="3813287"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364865"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355329"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345794"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8336258" y="1648378"/>
              <a:ext cx="0" cy="2477776"/>
            </a:xfrm>
            <a:custGeom>
              <a:avLst/>
              <a:gdLst/>
              <a:ahLst/>
              <a:cxnLst/>
              <a:rect l="0" t="0" r="0" b="0"/>
              <a:pathLst>
                <a:path h="2477776">
                  <a:moveTo>
                    <a:pt x="0" y="2477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364865" y="2800631"/>
              <a:ext cx="3466625" cy="866355"/>
            </a:xfrm>
            <a:custGeom>
              <a:avLst/>
              <a:gdLst/>
              <a:ahLst/>
              <a:cxnLst/>
              <a:rect l="0" t="0" r="0" b="0"/>
              <a:pathLst>
                <a:path w="3466625" h="866355">
                  <a:moveTo>
                    <a:pt x="0" y="173271"/>
                  </a:moveTo>
                  <a:lnTo>
                    <a:pt x="495232" y="0"/>
                  </a:lnTo>
                  <a:lnTo>
                    <a:pt x="990464" y="346542"/>
                  </a:lnTo>
                  <a:lnTo>
                    <a:pt x="1485696" y="866355"/>
                  </a:lnTo>
                  <a:lnTo>
                    <a:pt x="1980928" y="693084"/>
                  </a:lnTo>
                  <a:lnTo>
                    <a:pt x="2476160" y="866355"/>
                  </a:lnTo>
                  <a:lnTo>
                    <a:pt x="2971392" y="346542"/>
                  </a:lnTo>
                  <a:lnTo>
                    <a:pt x="3466625" y="173271"/>
                  </a:lnTo>
                </a:path>
              </a:pathLst>
            </a:custGeom>
            <a:ln w="27101" cap="flat">
              <a:solidFill>
                <a:srgbClr val="0058AB">
                  <a:alpha val="69803"/>
                </a:srgbClr>
              </a:solidFill>
              <a:prstDash val="solid"/>
              <a:round/>
            </a:ln>
          </p:spPr>
          <p:txBody>
            <a:bodyPr/>
            <a:lstStyle/>
            <a:p>
              <a:endParaRPr/>
            </a:p>
          </p:txBody>
        </p:sp>
        <p:sp>
          <p:nvSpPr>
            <p:cNvPr id="65" name="pl65"/>
            <p:cNvSpPr/>
            <p:nvPr/>
          </p:nvSpPr>
          <p:spPr>
            <a:xfrm>
              <a:off x="5364865" y="2800631"/>
              <a:ext cx="3466625" cy="866355"/>
            </a:xfrm>
            <a:custGeom>
              <a:avLst/>
              <a:gdLst/>
              <a:ahLst/>
              <a:cxnLst/>
              <a:rect l="0" t="0" r="0" b="0"/>
              <a:pathLst>
                <a:path w="3466625" h="866355">
                  <a:moveTo>
                    <a:pt x="0" y="173271"/>
                  </a:moveTo>
                  <a:lnTo>
                    <a:pt x="495232" y="0"/>
                  </a:lnTo>
                  <a:lnTo>
                    <a:pt x="990464" y="173271"/>
                  </a:lnTo>
                  <a:lnTo>
                    <a:pt x="1485696" y="693084"/>
                  </a:lnTo>
                  <a:lnTo>
                    <a:pt x="1980928" y="346542"/>
                  </a:lnTo>
                  <a:lnTo>
                    <a:pt x="2476160" y="693084"/>
                  </a:lnTo>
                  <a:lnTo>
                    <a:pt x="2971392" y="866355"/>
                  </a:lnTo>
                  <a:lnTo>
                    <a:pt x="3466625" y="173271"/>
                  </a:lnTo>
                </a:path>
              </a:pathLst>
            </a:custGeom>
            <a:ln w="27101" cap="flat">
              <a:solidFill>
                <a:srgbClr val="1CABE2">
                  <a:alpha val="69803"/>
                </a:srgbClr>
              </a:solidFill>
              <a:prstDash val="solid"/>
              <a:round/>
            </a:ln>
          </p:spPr>
          <p:txBody>
            <a:bodyPr/>
            <a:lstStyle/>
            <a:p>
              <a:endParaRPr/>
            </a:p>
          </p:txBody>
        </p:sp>
        <p:sp>
          <p:nvSpPr>
            <p:cNvPr id="66" name="pl66"/>
            <p:cNvSpPr/>
            <p:nvPr/>
          </p:nvSpPr>
          <p:spPr>
            <a:xfrm>
              <a:off x="5364865" y="1761004"/>
              <a:ext cx="3466625" cy="1039626"/>
            </a:xfrm>
            <a:custGeom>
              <a:avLst/>
              <a:gdLst/>
              <a:ahLst/>
              <a:cxnLst/>
              <a:rect l="0" t="0" r="0" b="0"/>
              <a:pathLst>
                <a:path w="3466625" h="1039626">
                  <a:moveTo>
                    <a:pt x="0" y="1039626"/>
                  </a:moveTo>
                  <a:lnTo>
                    <a:pt x="495232" y="1039626"/>
                  </a:lnTo>
                  <a:lnTo>
                    <a:pt x="990464" y="1039626"/>
                  </a:lnTo>
                  <a:lnTo>
                    <a:pt x="1485696" y="1039626"/>
                  </a:lnTo>
                  <a:lnTo>
                    <a:pt x="1980928" y="866355"/>
                  </a:lnTo>
                  <a:lnTo>
                    <a:pt x="2476160" y="173271"/>
                  </a:lnTo>
                  <a:lnTo>
                    <a:pt x="2971392" y="173271"/>
                  </a:lnTo>
                  <a:lnTo>
                    <a:pt x="3466625" y="0"/>
                  </a:lnTo>
                </a:path>
              </a:pathLst>
            </a:custGeom>
            <a:ln w="27101" cap="flat">
              <a:solidFill>
                <a:srgbClr val="00833D">
                  <a:alpha val="69803"/>
                </a:srgbClr>
              </a:solidFill>
              <a:prstDash val="solid"/>
              <a:round/>
            </a:ln>
          </p:spPr>
          <p:txBody>
            <a:bodyPr/>
            <a:lstStyle/>
            <a:p>
              <a:endParaRPr/>
            </a:p>
          </p:txBody>
        </p:sp>
        <p:sp>
          <p:nvSpPr>
            <p:cNvPr id="67" name="pl67"/>
            <p:cNvSpPr/>
            <p:nvPr/>
          </p:nvSpPr>
          <p:spPr>
            <a:xfrm>
              <a:off x="5364865" y="2800631"/>
              <a:ext cx="3466625" cy="1212897"/>
            </a:xfrm>
            <a:custGeom>
              <a:avLst/>
              <a:gdLst/>
              <a:ahLst/>
              <a:cxnLst/>
              <a:rect l="0" t="0" r="0" b="0"/>
              <a:pathLst>
                <a:path w="3466625" h="1212897">
                  <a:moveTo>
                    <a:pt x="0" y="173271"/>
                  </a:moveTo>
                  <a:lnTo>
                    <a:pt x="495232" y="0"/>
                  </a:lnTo>
                  <a:lnTo>
                    <a:pt x="990464" y="519813"/>
                  </a:lnTo>
                  <a:lnTo>
                    <a:pt x="1485696" y="1039626"/>
                  </a:lnTo>
                  <a:lnTo>
                    <a:pt x="1980928" y="1212897"/>
                  </a:lnTo>
                  <a:lnTo>
                    <a:pt x="2476160" y="866355"/>
                  </a:lnTo>
                  <a:lnTo>
                    <a:pt x="2971392" y="1212897"/>
                  </a:lnTo>
                  <a:lnTo>
                    <a:pt x="3466625" y="866355"/>
                  </a:lnTo>
                </a:path>
              </a:pathLst>
            </a:custGeom>
            <a:ln w="27101" cap="flat">
              <a:solidFill>
                <a:srgbClr val="80BD41">
                  <a:alpha val="69803"/>
                </a:srgbClr>
              </a:solidFill>
              <a:prstDash val="solid"/>
              <a:round/>
            </a:ln>
          </p:spPr>
          <p:txBody>
            <a:bodyPr/>
            <a:lstStyle/>
            <a:p>
              <a:endParaRPr/>
            </a:p>
          </p:txBody>
        </p:sp>
        <p:sp>
          <p:nvSpPr>
            <p:cNvPr id="68" name="pl68"/>
            <p:cNvSpPr/>
            <p:nvPr/>
          </p:nvSpPr>
          <p:spPr>
            <a:xfrm>
              <a:off x="5364865" y="2800631"/>
              <a:ext cx="3466625" cy="1039626"/>
            </a:xfrm>
            <a:custGeom>
              <a:avLst/>
              <a:gdLst/>
              <a:ahLst/>
              <a:cxnLst/>
              <a:rect l="0" t="0" r="0" b="0"/>
              <a:pathLst>
                <a:path w="3466625" h="1039626">
                  <a:moveTo>
                    <a:pt x="0" y="173271"/>
                  </a:moveTo>
                  <a:lnTo>
                    <a:pt x="495232" y="0"/>
                  </a:lnTo>
                  <a:lnTo>
                    <a:pt x="990464" y="173271"/>
                  </a:lnTo>
                  <a:lnTo>
                    <a:pt x="1485696" y="1039626"/>
                  </a:lnTo>
                  <a:lnTo>
                    <a:pt x="1980928" y="866355"/>
                  </a:lnTo>
                  <a:lnTo>
                    <a:pt x="2476160" y="519813"/>
                  </a:lnTo>
                  <a:lnTo>
                    <a:pt x="2971392" y="0"/>
                  </a:lnTo>
                  <a:lnTo>
                    <a:pt x="3466625" y="173271"/>
                  </a:lnTo>
                </a:path>
              </a:pathLst>
            </a:custGeom>
            <a:ln w="27101" cap="flat">
              <a:solidFill>
                <a:srgbClr val="6A1E74">
                  <a:alpha val="69803"/>
                </a:srgbClr>
              </a:solidFill>
              <a:prstDash val="solid"/>
              <a:round/>
            </a:ln>
          </p:spPr>
          <p:txBody>
            <a:bodyPr/>
            <a:lstStyle/>
            <a:p>
              <a:endParaRPr/>
            </a:p>
          </p:txBody>
        </p:sp>
        <p:sp>
          <p:nvSpPr>
            <p:cNvPr id="69" name="pl69"/>
            <p:cNvSpPr/>
            <p:nvPr/>
          </p:nvSpPr>
          <p:spPr>
            <a:xfrm>
              <a:off x="5364865" y="2800631"/>
              <a:ext cx="3466625" cy="0"/>
            </a:xfrm>
            <a:custGeom>
              <a:avLst/>
              <a:gdLst/>
              <a:ahLst/>
              <a:cxnLst/>
              <a:rect l="0" t="0" r="0" b="0"/>
              <a:pathLst>
                <a:path w="3466625">
                  <a:moveTo>
                    <a:pt x="0" y="0"/>
                  </a:moveTo>
                  <a:lnTo>
                    <a:pt x="0" y="0"/>
                  </a:lnTo>
                  <a:lnTo>
                    <a:pt x="0" y="0"/>
                  </a:lnTo>
                  <a:lnTo>
                    <a:pt x="0" y="0"/>
                  </a:lnTo>
                  <a:lnTo>
                    <a:pt x="0" y="0"/>
                  </a:lnTo>
                  <a:lnTo>
                    <a:pt x="495232" y="0"/>
                  </a:lnTo>
                  <a:lnTo>
                    <a:pt x="495232" y="0"/>
                  </a:lnTo>
                  <a:lnTo>
                    <a:pt x="495232" y="0"/>
                  </a:lnTo>
                  <a:lnTo>
                    <a:pt x="495232" y="0"/>
                  </a:lnTo>
                  <a:lnTo>
                    <a:pt x="495232" y="0"/>
                  </a:lnTo>
                  <a:lnTo>
                    <a:pt x="990464" y="0"/>
                  </a:lnTo>
                  <a:lnTo>
                    <a:pt x="990464" y="0"/>
                  </a:lnTo>
                  <a:lnTo>
                    <a:pt x="990464" y="0"/>
                  </a:lnTo>
                  <a:lnTo>
                    <a:pt x="990464" y="0"/>
                  </a:lnTo>
                  <a:lnTo>
                    <a:pt x="990464" y="0"/>
                  </a:lnTo>
                  <a:lnTo>
                    <a:pt x="1485696" y="0"/>
                  </a:lnTo>
                  <a:lnTo>
                    <a:pt x="1485696" y="0"/>
                  </a:lnTo>
                  <a:lnTo>
                    <a:pt x="1485696" y="0"/>
                  </a:lnTo>
                  <a:lnTo>
                    <a:pt x="1485696" y="0"/>
                  </a:lnTo>
                  <a:lnTo>
                    <a:pt x="1485696" y="0"/>
                  </a:lnTo>
                  <a:lnTo>
                    <a:pt x="1980928" y="0"/>
                  </a:lnTo>
                  <a:lnTo>
                    <a:pt x="1980928" y="0"/>
                  </a:lnTo>
                  <a:lnTo>
                    <a:pt x="1980928" y="0"/>
                  </a:lnTo>
                  <a:lnTo>
                    <a:pt x="1980928" y="0"/>
                  </a:lnTo>
                  <a:lnTo>
                    <a:pt x="1980928" y="0"/>
                  </a:lnTo>
                  <a:lnTo>
                    <a:pt x="2476160" y="0"/>
                  </a:lnTo>
                  <a:lnTo>
                    <a:pt x="2476160" y="0"/>
                  </a:lnTo>
                  <a:lnTo>
                    <a:pt x="2476160" y="0"/>
                  </a:lnTo>
                  <a:lnTo>
                    <a:pt x="2476160" y="0"/>
                  </a:lnTo>
                  <a:lnTo>
                    <a:pt x="2476160" y="0"/>
                  </a:lnTo>
                  <a:lnTo>
                    <a:pt x="2971392" y="0"/>
                  </a:lnTo>
                  <a:lnTo>
                    <a:pt x="2971392" y="0"/>
                  </a:lnTo>
                  <a:lnTo>
                    <a:pt x="2971392" y="0"/>
                  </a:lnTo>
                  <a:lnTo>
                    <a:pt x="2971392" y="0"/>
                  </a:lnTo>
                  <a:lnTo>
                    <a:pt x="2971392" y="0"/>
                  </a:lnTo>
                  <a:lnTo>
                    <a:pt x="3466625" y="0"/>
                  </a:lnTo>
                  <a:lnTo>
                    <a:pt x="3466625" y="0"/>
                  </a:lnTo>
                  <a:lnTo>
                    <a:pt x="3466625" y="0"/>
                  </a:lnTo>
                  <a:lnTo>
                    <a:pt x="3466625" y="0"/>
                  </a:lnTo>
                  <a:lnTo>
                    <a:pt x="3466625" y="0"/>
                  </a:lnTo>
                </a:path>
              </a:pathLst>
            </a:custGeom>
            <a:ln w="13550" cap="flat">
              <a:solidFill>
                <a:srgbClr val="000000">
                  <a:alpha val="100000"/>
                </a:srgbClr>
              </a:solidFill>
              <a:prstDash val="dash"/>
              <a:round/>
            </a:ln>
          </p:spPr>
          <p:txBody>
            <a:bodyPr/>
            <a:lstStyle/>
            <a:p>
              <a:endParaRPr/>
            </a:p>
          </p:txBody>
        </p:sp>
        <p:sp>
          <p:nvSpPr>
            <p:cNvPr id="70" name="pl70"/>
            <p:cNvSpPr/>
            <p:nvPr/>
          </p:nvSpPr>
          <p:spPr>
            <a:xfrm>
              <a:off x="5364865" y="2800631"/>
              <a:ext cx="3466625" cy="866355"/>
            </a:xfrm>
            <a:custGeom>
              <a:avLst/>
              <a:gdLst/>
              <a:ahLst/>
              <a:cxnLst/>
              <a:rect l="0" t="0" r="0" b="0"/>
              <a:pathLst>
                <a:path w="3466625" h="866355">
                  <a:moveTo>
                    <a:pt x="0" y="173271"/>
                  </a:moveTo>
                  <a:lnTo>
                    <a:pt x="495232" y="0"/>
                  </a:lnTo>
                  <a:lnTo>
                    <a:pt x="990464" y="346542"/>
                  </a:lnTo>
                  <a:lnTo>
                    <a:pt x="1485696" y="866355"/>
                  </a:lnTo>
                  <a:lnTo>
                    <a:pt x="1980928" y="693084"/>
                  </a:lnTo>
                  <a:lnTo>
                    <a:pt x="2476160" y="866355"/>
                  </a:lnTo>
                  <a:lnTo>
                    <a:pt x="2971392" y="346542"/>
                  </a:lnTo>
                  <a:lnTo>
                    <a:pt x="3466625" y="173271"/>
                  </a:lnTo>
                </a:path>
              </a:pathLst>
            </a:custGeom>
            <a:ln w="65043" cap="flat">
              <a:solidFill>
                <a:srgbClr val="000000">
                  <a:alpha val="100000"/>
                </a:srgbClr>
              </a:solidFill>
              <a:prstDash val="solid"/>
              <a:round/>
            </a:ln>
          </p:spPr>
          <p:txBody>
            <a:bodyPr/>
            <a:lstStyle/>
            <a:p>
              <a:endParaRPr/>
            </a:p>
          </p:txBody>
        </p:sp>
        <p:sp>
          <p:nvSpPr>
            <p:cNvPr id="71" name="pl71"/>
            <p:cNvSpPr/>
            <p:nvPr/>
          </p:nvSpPr>
          <p:spPr>
            <a:xfrm>
              <a:off x="5364865" y="2800631"/>
              <a:ext cx="3466625" cy="866355"/>
            </a:xfrm>
            <a:custGeom>
              <a:avLst/>
              <a:gdLst/>
              <a:ahLst/>
              <a:cxnLst/>
              <a:rect l="0" t="0" r="0" b="0"/>
              <a:pathLst>
                <a:path w="3466625" h="866355">
                  <a:moveTo>
                    <a:pt x="0" y="173271"/>
                  </a:moveTo>
                  <a:lnTo>
                    <a:pt x="495232" y="0"/>
                  </a:lnTo>
                  <a:lnTo>
                    <a:pt x="990464" y="346542"/>
                  </a:lnTo>
                  <a:lnTo>
                    <a:pt x="1485696" y="866355"/>
                  </a:lnTo>
                  <a:lnTo>
                    <a:pt x="1980928" y="693084"/>
                  </a:lnTo>
                  <a:lnTo>
                    <a:pt x="2476160" y="866355"/>
                  </a:lnTo>
                  <a:lnTo>
                    <a:pt x="2971392" y="346542"/>
                  </a:lnTo>
                  <a:lnTo>
                    <a:pt x="3466625" y="173271"/>
                  </a:lnTo>
                </a:path>
              </a:pathLst>
            </a:custGeom>
            <a:ln w="40651" cap="flat">
              <a:solidFill>
                <a:srgbClr val="0058AB">
                  <a:alpha val="100000"/>
                </a:srgbClr>
              </a:solidFill>
              <a:prstDash val="solid"/>
              <a:round/>
            </a:ln>
          </p:spPr>
          <p:txBody>
            <a:bodyPr/>
            <a:lstStyle/>
            <a:p>
              <a:endParaRPr/>
            </a:p>
          </p:txBody>
        </p:sp>
        <p:sp>
          <p:nvSpPr>
            <p:cNvPr id="72" name="tx72"/>
            <p:cNvSpPr/>
            <p:nvPr/>
          </p:nvSpPr>
          <p:spPr>
            <a:xfrm>
              <a:off x="5316670" y="27951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3" name="tx73"/>
            <p:cNvSpPr/>
            <p:nvPr/>
          </p:nvSpPr>
          <p:spPr>
            <a:xfrm>
              <a:off x="5829952" y="26205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74" name="tx74"/>
            <p:cNvSpPr/>
            <p:nvPr/>
          </p:nvSpPr>
          <p:spPr>
            <a:xfrm>
              <a:off x="6307135" y="296837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5" name="tx75"/>
            <p:cNvSpPr/>
            <p:nvPr/>
          </p:nvSpPr>
          <p:spPr>
            <a:xfrm>
              <a:off x="6802367" y="348824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6" name="tx76"/>
            <p:cNvSpPr/>
            <p:nvPr/>
          </p:nvSpPr>
          <p:spPr>
            <a:xfrm>
              <a:off x="7297599" y="331523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7" name="tx77"/>
            <p:cNvSpPr/>
            <p:nvPr/>
          </p:nvSpPr>
          <p:spPr>
            <a:xfrm>
              <a:off x="7792831" y="3488245"/>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8" name="tx78"/>
            <p:cNvSpPr/>
            <p:nvPr/>
          </p:nvSpPr>
          <p:spPr>
            <a:xfrm>
              <a:off x="8288063" y="296837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9" name="tx79"/>
            <p:cNvSpPr/>
            <p:nvPr/>
          </p:nvSpPr>
          <p:spPr>
            <a:xfrm>
              <a:off x="8783295" y="279510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0" name="tx80"/>
            <p:cNvSpPr/>
            <p:nvPr/>
          </p:nvSpPr>
          <p:spPr>
            <a:xfrm>
              <a:off x="5015980" y="3448261"/>
              <a:ext cx="112923"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81" name="tx81"/>
            <p:cNvSpPr/>
            <p:nvPr/>
          </p:nvSpPr>
          <p:spPr>
            <a:xfrm>
              <a:off x="5058272" y="2753254"/>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58272" y="2062092"/>
              <a:ext cx="70631" cy="909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a:t>
              </a:r>
            </a:p>
          </p:txBody>
        </p:sp>
        <p:sp>
          <p:nvSpPr>
            <p:cNvPr id="83" name="tx83"/>
            <p:cNvSpPr/>
            <p:nvPr/>
          </p:nvSpPr>
          <p:spPr>
            <a:xfrm rot="-5400000">
              <a:off x="5222641"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84" name="tx84"/>
            <p:cNvSpPr/>
            <p:nvPr/>
          </p:nvSpPr>
          <p:spPr>
            <a:xfrm rot="-5400000">
              <a:off x="6213105"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85" name="tx85"/>
            <p:cNvSpPr/>
            <p:nvPr/>
          </p:nvSpPr>
          <p:spPr>
            <a:xfrm rot="-5400000">
              <a:off x="7203570"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86" name="tx86"/>
            <p:cNvSpPr/>
            <p:nvPr/>
          </p:nvSpPr>
          <p:spPr>
            <a:xfrm rot="-5400000">
              <a:off x="8194034" y="428363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87" name="tx87"/>
            <p:cNvSpPr/>
            <p:nvPr/>
          </p:nvSpPr>
          <p:spPr>
            <a:xfrm rot="-5400000">
              <a:off x="4213698" y="2827673"/>
              <a:ext cx="136233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Différence (points de %)</a:t>
              </a:r>
            </a:p>
          </p:txBody>
        </p:sp>
        <p:sp>
          <p:nvSpPr>
            <p:cNvPr id="88" name="pl88"/>
            <p:cNvSpPr/>
            <p:nvPr/>
          </p:nvSpPr>
          <p:spPr>
            <a:xfrm>
              <a:off x="4193807" y="4942236"/>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89" name="pl89"/>
            <p:cNvSpPr/>
            <p:nvPr/>
          </p:nvSpPr>
          <p:spPr>
            <a:xfrm>
              <a:off x="4193807" y="4942236"/>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90" name="pl90"/>
            <p:cNvSpPr/>
            <p:nvPr/>
          </p:nvSpPr>
          <p:spPr>
            <a:xfrm>
              <a:off x="5321759" y="4942236"/>
              <a:ext cx="175564" cy="0"/>
            </a:xfrm>
            <a:custGeom>
              <a:avLst/>
              <a:gdLst/>
              <a:ahLst/>
              <a:cxnLst/>
              <a:rect l="0" t="0" r="0" b="0"/>
              <a:pathLst>
                <a:path w="175564">
                  <a:moveTo>
                    <a:pt x="0" y="0"/>
                  </a:moveTo>
                  <a:lnTo>
                    <a:pt x="175564" y="0"/>
                  </a:lnTo>
                </a:path>
              </a:pathLst>
            </a:custGeom>
            <a:ln w="27101" cap="flat">
              <a:solidFill>
                <a:srgbClr val="1CABE2">
                  <a:alpha val="100000"/>
                </a:srgbClr>
              </a:solidFill>
              <a:prstDash val="solid"/>
              <a:round/>
            </a:ln>
          </p:spPr>
          <p:txBody>
            <a:bodyPr/>
            <a:lstStyle/>
            <a:p>
              <a:endParaRPr/>
            </a:p>
          </p:txBody>
        </p:sp>
        <p:sp>
          <p:nvSpPr>
            <p:cNvPr id="91" name="pl91"/>
            <p:cNvSpPr/>
            <p:nvPr/>
          </p:nvSpPr>
          <p:spPr>
            <a:xfrm>
              <a:off x="6477988" y="4942236"/>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92" name="pl92"/>
            <p:cNvSpPr/>
            <p:nvPr/>
          </p:nvSpPr>
          <p:spPr>
            <a:xfrm>
              <a:off x="7690647" y="4942236"/>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3" name="pl93"/>
            <p:cNvSpPr/>
            <p:nvPr/>
          </p:nvSpPr>
          <p:spPr>
            <a:xfrm>
              <a:off x="8924639" y="4942236"/>
              <a:ext cx="175564" cy="0"/>
            </a:xfrm>
            <a:custGeom>
              <a:avLst/>
              <a:gdLst/>
              <a:ahLst/>
              <a:cxnLst/>
              <a:rect l="0" t="0" r="0" b="0"/>
              <a:pathLst>
                <a:path w="175564">
                  <a:moveTo>
                    <a:pt x="0" y="0"/>
                  </a:moveTo>
                  <a:lnTo>
                    <a:pt x="175564" y="0"/>
                  </a:lnTo>
                </a:path>
              </a:pathLst>
            </a:custGeom>
            <a:ln w="27101" cap="flat">
              <a:solidFill>
                <a:srgbClr val="6A1E74">
                  <a:alpha val="100000"/>
                </a:srgbClr>
              </a:solidFill>
              <a:prstDash val="solid"/>
              <a:round/>
            </a:ln>
          </p:spPr>
          <p:txBody>
            <a:bodyPr/>
            <a:lstStyle/>
            <a:p>
              <a:endParaRPr/>
            </a:p>
          </p:txBody>
        </p:sp>
        <p:sp>
          <p:nvSpPr>
            <p:cNvPr id="94" name="tx94"/>
            <p:cNvSpPr/>
            <p:nvPr/>
          </p:nvSpPr>
          <p:spPr>
            <a:xfrm>
              <a:off x="4460907" y="4893681"/>
              <a:ext cx="76931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Central Africa</a:t>
              </a:r>
            </a:p>
          </p:txBody>
        </p:sp>
        <p:sp>
          <p:nvSpPr>
            <p:cNvPr id="95" name="tx95"/>
            <p:cNvSpPr/>
            <p:nvPr/>
          </p:nvSpPr>
          <p:spPr>
            <a:xfrm>
              <a:off x="5588858" y="4893743"/>
              <a:ext cx="797594"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Eastern Africa</a:t>
              </a:r>
            </a:p>
          </p:txBody>
        </p:sp>
        <p:sp>
          <p:nvSpPr>
            <p:cNvPr id="96" name="tx96"/>
            <p:cNvSpPr/>
            <p:nvPr/>
          </p:nvSpPr>
          <p:spPr>
            <a:xfrm>
              <a:off x="6745087" y="4893743"/>
              <a:ext cx="85402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Northern Africa</a:t>
              </a:r>
            </a:p>
          </p:txBody>
        </p:sp>
        <p:sp>
          <p:nvSpPr>
            <p:cNvPr id="97" name="tx97"/>
            <p:cNvSpPr/>
            <p:nvPr/>
          </p:nvSpPr>
          <p:spPr>
            <a:xfrm>
              <a:off x="7957747" y="4893681"/>
              <a:ext cx="875357"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Southern Africa</a:t>
              </a:r>
            </a:p>
          </p:txBody>
        </p:sp>
        <p:sp>
          <p:nvSpPr>
            <p:cNvPr id="98" name="tx98"/>
            <p:cNvSpPr/>
            <p:nvPr/>
          </p:nvSpPr>
          <p:spPr>
            <a:xfrm>
              <a:off x="9191738" y="4893743"/>
              <a:ext cx="832755" cy="93947"/>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000000">
                      <a:alpha val="100000"/>
                    </a:srgbClr>
                  </a:solidFill>
                  <a:latin typeface="Arial"/>
                  <a:cs typeface="Arial"/>
                </a:rPr>
                <a:t>Western Africa</a:t>
              </a:r>
            </a:p>
          </p:txBody>
        </p:sp>
        <p:sp>
          <p:nvSpPr>
            <p:cNvPr id="99" name="tx99"/>
            <p:cNvSpPr/>
            <p:nvPr/>
          </p:nvSpPr>
          <p:spPr>
            <a:xfrm>
              <a:off x="5395398" y="1405479"/>
              <a:ext cx="3405559"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différence de couverture par rapport à 2019</a:t>
              </a:r>
            </a:p>
          </p:txBody>
        </p:sp>
        <p:sp>
          <p:nvSpPr>
            <p:cNvPr id="100" name="pl100"/>
            <p:cNvSpPr/>
            <p:nvPr/>
          </p:nvSpPr>
          <p:spPr>
            <a:xfrm>
              <a:off x="2592899"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5220736"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7848573" y="5471484"/>
              <a:ext cx="0" cy="450504"/>
            </a:xfrm>
            <a:custGeom>
              <a:avLst/>
              <a:gdLst/>
              <a:ahLst/>
              <a:cxnLst/>
              <a:rect l="0" t="0" r="0" b="0"/>
              <a:pathLst>
                <a:path h="450504">
                  <a:moveTo>
                    <a:pt x="0" y="4505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911084" y="5837519"/>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911084" y="5696737"/>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911084" y="5555954"/>
              <a:ext cx="8093737" cy="0"/>
            </a:xfrm>
            <a:custGeom>
              <a:avLst/>
              <a:gdLst/>
              <a:ahLst/>
              <a:cxnLst/>
              <a:rect l="0" t="0" r="0" b="0"/>
              <a:pathLst>
                <a:path w="8093737">
                  <a:moveTo>
                    <a:pt x="0" y="0"/>
                  </a:moveTo>
                  <a:lnTo>
                    <a:pt x="8093737" y="0"/>
                  </a:lnTo>
                  <a:lnTo>
                    <a:pt x="8093737"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1278981"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906818"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6534655" y="5471484"/>
              <a:ext cx="0" cy="450504"/>
            </a:xfrm>
            <a:custGeom>
              <a:avLst/>
              <a:gdLst/>
              <a:ahLst/>
              <a:cxnLst/>
              <a:rect l="0" t="0" r="0" b="0"/>
              <a:pathLst>
                <a:path h="450504">
                  <a:moveTo>
                    <a:pt x="0" y="4505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rc109"/>
            <p:cNvSpPr/>
            <p:nvPr/>
          </p:nvSpPr>
          <p:spPr>
            <a:xfrm>
              <a:off x="1278981" y="5781206"/>
              <a:ext cx="6044024" cy="112626"/>
            </a:xfrm>
            <a:prstGeom prst="rect">
              <a:avLst/>
            </a:prstGeom>
            <a:solidFill>
              <a:srgbClr val="0058AB">
                <a:alpha val="80000"/>
              </a:srgbClr>
            </a:solidFill>
          </p:spPr>
          <p:txBody>
            <a:bodyPr/>
            <a:lstStyle/>
            <a:p>
              <a:endParaRPr/>
            </a:p>
          </p:txBody>
        </p:sp>
        <p:sp>
          <p:nvSpPr>
            <p:cNvPr id="110" name="rc110"/>
            <p:cNvSpPr/>
            <p:nvPr/>
          </p:nvSpPr>
          <p:spPr>
            <a:xfrm>
              <a:off x="1278981" y="5640423"/>
              <a:ext cx="7357943" cy="112626"/>
            </a:xfrm>
            <a:prstGeom prst="rect">
              <a:avLst/>
            </a:prstGeom>
            <a:solidFill>
              <a:srgbClr val="0058AB">
                <a:alpha val="80000"/>
              </a:srgbClr>
            </a:solidFill>
          </p:spPr>
          <p:txBody>
            <a:bodyPr/>
            <a:lstStyle/>
            <a:p>
              <a:endParaRPr/>
            </a:p>
          </p:txBody>
        </p:sp>
        <p:sp>
          <p:nvSpPr>
            <p:cNvPr id="111" name="rc111"/>
            <p:cNvSpPr/>
            <p:nvPr/>
          </p:nvSpPr>
          <p:spPr>
            <a:xfrm>
              <a:off x="1278981" y="5499641"/>
              <a:ext cx="7357943" cy="112626"/>
            </a:xfrm>
            <a:prstGeom prst="rect">
              <a:avLst/>
            </a:prstGeom>
            <a:solidFill>
              <a:srgbClr val="0058AB">
                <a:alpha val="80000"/>
              </a:srgbClr>
            </a:solidFill>
          </p:spPr>
          <p:txBody>
            <a:bodyPr/>
            <a:lstStyle/>
            <a:p>
              <a:endParaRPr/>
            </a:p>
          </p:txBody>
        </p:sp>
        <p:sp>
          <p:nvSpPr>
            <p:cNvPr id="112" name="tx112"/>
            <p:cNvSpPr/>
            <p:nvPr/>
          </p:nvSpPr>
          <p:spPr>
            <a:xfrm>
              <a:off x="7398355" y="579702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13" name="tx113"/>
            <p:cNvSpPr/>
            <p:nvPr/>
          </p:nvSpPr>
          <p:spPr>
            <a:xfrm>
              <a:off x="8712273" y="56562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14" name="tx114"/>
            <p:cNvSpPr/>
            <p:nvPr/>
          </p:nvSpPr>
          <p:spPr>
            <a:xfrm>
              <a:off x="8712273" y="55155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15" name="tx115"/>
            <p:cNvSpPr/>
            <p:nvPr/>
          </p:nvSpPr>
          <p:spPr>
            <a:xfrm>
              <a:off x="565928" y="579014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a:off x="565928" y="5649360"/>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a:off x="565928" y="5508577"/>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a:off x="1208350" y="599606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19" name="tx119"/>
            <p:cNvSpPr/>
            <p:nvPr/>
          </p:nvSpPr>
          <p:spPr>
            <a:xfrm>
              <a:off x="3836187"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a:t>
              </a:r>
            </a:p>
          </p:txBody>
        </p:sp>
        <p:sp>
          <p:nvSpPr>
            <p:cNvPr id="120" name="tx120"/>
            <p:cNvSpPr/>
            <p:nvPr/>
          </p:nvSpPr>
          <p:spPr>
            <a:xfrm>
              <a:off x="6464023" y="5997611"/>
              <a:ext cx="70631"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a:t>
              </a:r>
            </a:p>
          </p:txBody>
        </p:sp>
        <p:sp>
          <p:nvSpPr>
            <p:cNvPr id="121" name="tx121"/>
            <p:cNvSpPr/>
            <p:nvPr/>
          </p:nvSpPr>
          <p:spPr>
            <a:xfrm>
              <a:off x="4257741" y="6114428"/>
              <a:ext cx="1400423"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Enfants non vaccinés (millions)</a:t>
              </a:r>
            </a:p>
          </p:txBody>
        </p:sp>
        <p:sp>
          <p:nvSpPr>
            <p:cNvPr id="122" name="tx122"/>
            <p:cNvSpPr/>
            <p:nvPr/>
          </p:nvSpPr>
          <p:spPr>
            <a:xfrm>
              <a:off x="911084" y="5226799"/>
              <a:ext cx="4786238"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 nourrissons non protégés contre la rougeole, Central Africa</a:t>
              </a:r>
            </a:p>
          </p:txBody>
        </p:sp>
        <p:sp>
          <p:nvSpPr>
            <p:cNvPr id="123" name="tx123"/>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4" name="tx124"/>
            <p:cNvSpPr/>
            <p:nvPr/>
          </p:nvSpPr>
          <p:spPr>
            <a:xfrm>
              <a:off x="617965" y="6397874"/>
              <a:ext cx="838685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2019 et les valeurs inférieures à zéro indiquent </a:t>
              </a:r>
            </a:p>
          </p:txBody>
        </p:sp>
        <p:sp>
          <p:nvSpPr>
            <p:cNvPr id="125" name="tx125"/>
            <p:cNvSpPr/>
            <p:nvPr/>
          </p:nvSpPr>
          <p:spPr>
            <a:xfrm>
              <a:off x="2587516" y="6517265"/>
              <a:ext cx="64173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une couverture inférieure à 2019. Il peut y avoir des écarts dans le total de Enfants non vaccinés (millions) en raison des arrondis.</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l'Central Africa e se classait au 5e rang sur les 5 régions de l'Union australienne, avec un taux de couverture vaccinale contre le MCV1 de 62 %.
Ce taux de couverture (62 %) était inférieur d'un point de pourcentage à celui de 2019 (63 %).
Cela correspond à 2,8 millions d'enfants non vaccinés en 2025, contre 2,3 millions en 2019.</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contre le MCV1 s'est améliorée entre 2024 et 2025 dans la plupart des régions et a dépassé les niveaux d'avant la pandémie dans la plupart d'entre elles, mais les progrès sont inégaux et des disparités persistent en ce qui concerne les enfants non vaccinés.</a:t>
            </a:r>
          </a:p>
        </p:txBody>
      </p:sp>
      <p:grpSp>
        <p:nvGrpSpPr>
          <p:cNvPr id="128" name="Group 127"/>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96704" y="4689408"/>
              <a:ext cx="7838988" cy="0"/>
            </a:xfrm>
            <a:custGeom>
              <a:avLst/>
              <a:gdLst/>
              <a:ahLst/>
              <a:cxnLst/>
              <a:rect l="0" t="0" r="0" b="0"/>
              <a:pathLst>
                <a:path w="7838988">
                  <a:moveTo>
                    <a:pt x="0" y="0"/>
                  </a:moveTo>
                  <a:lnTo>
                    <a:pt x="7838988" y="0"/>
                  </a:lnTo>
                  <a:lnTo>
                    <a:pt x="783898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96704" y="3918931"/>
              <a:ext cx="7838988" cy="0"/>
            </a:xfrm>
            <a:custGeom>
              <a:avLst/>
              <a:gdLst/>
              <a:ahLst/>
              <a:cxnLst/>
              <a:rect l="0" t="0" r="0" b="0"/>
              <a:pathLst>
                <a:path w="7838988">
                  <a:moveTo>
                    <a:pt x="0" y="0"/>
                  </a:moveTo>
                  <a:lnTo>
                    <a:pt x="7838988" y="0"/>
                  </a:lnTo>
                  <a:lnTo>
                    <a:pt x="783898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6704" y="3148454"/>
              <a:ext cx="7838988" cy="0"/>
            </a:xfrm>
            <a:custGeom>
              <a:avLst/>
              <a:gdLst/>
              <a:ahLst/>
              <a:cxnLst/>
              <a:rect l="0" t="0" r="0" b="0"/>
              <a:pathLst>
                <a:path w="7838988">
                  <a:moveTo>
                    <a:pt x="0" y="0"/>
                  </a:moveTo>
                  <a:lnTo>
                    <a:pt x="7838988" y="0"/>
                  </a:lnTo>
                  <a:lnTo>
                    <a:pt x="783898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6704" y="2377978"/>
              <a:ext cx="7838988" cy="0"/>
            </a:xfrm>
            <a:custGeom>
              <a:avLst/>
              <a:gdLst/>
              <a:ahLst/>
              <a:cxnLst/>
              <a:rect l="0" t="0" r="0" b="0"/>
              <a:pathLst>
                <a:path w="7838988">
                  <a:moveTo>
                    <a:pt x="0" y="0"/>
                  </a:moveTo>
                  <a:lnTo>
                    <a:pt x="7838988" y="0"/>
                  </a:lnTo>
                  <a:lnTo>
                    <a:pt x="783898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6704" y="1607501"/>
              <a:ext cx="7838988" cy="0"/>
            </a:xfrm>
            <a:custGeom>
              <a:avLst/>
              <a:gdLst/>
              <a:ahLst/>
              <a:cxnLst/>
              <a:rect l="0" t="0" r="0" b="0"/>
              <a:pathLst>
                <a:path w="7838988">
                  <a:moveTo>
                    <a:pt x="0" y="0"/>
                  </a:moveTo>
                  <a:lnTo>
                    <a:pt x="7838988" y="0"/>
                  </a:lnTo>
                  <a:lnTo>
                    <a:pt x="783898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96704" y="5074646"/>
              <a:ext cx="7838988" cy="0"/>
            </a:xfrm>
            <a:custGeom>
              <a:avLst/>
              <a:gdLst/>
              <a:ahLst/>
              <a:cxnLst/>
              <a:rect l="0" t="0" r="0" b="0"/>
              <a:pathLst>
                <a:path w="7838988">
                  <a:moveTo>
                    <a:pt x="0" y="0"/>
                  </a:moveTo>
                  <a:lnTo>
                    <a:pt x="7838988" y="0"/>
                  </a:lnTo>
                  <a:lnTo>
                    <a:pt x="783898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6704" y="4304170"/>
              <a:ext cx="7838988" cy="0"/>
            </a:xfrm>
            <a:custGeom>
              <a:avLst/>
              <a:gdLst/>
              <a:ahLst/>
              <a:cxnLst/>
              <a:rect l="0" t="0" r="0" b="0"/>
              <a:pathLst>
                <a:path w="7838988">
                  <a:moveTo>
                    <a:pt x="0" y="0"/>
                  </a:moveTo>
                  <a:lnTo>
                    <a:pt x="7838988" y="0"/>
                  </a:lnTo>
                  <a:lnTo>
                    <a:pt x="783898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6704" y="3533693"/>
              <a:ext cx="7838988" cy="0"/>
            </a:xfrm>
            <a:custGeom>
              <a:avLst/>
              <a:gdLst/>
              <a:ahLst/>
              <a:cxnLst/>
              <a:rect l="0" t="0" r="0" b="0"/>
              <a:pathLst>
                <a:path w="7838988">
                  <a:moveTo>
                    <a:pt x="0" y="0"/>
                  </a:moveTo>
                  <a:lnTo>
                    <a:pt x="7838988" y="0"/>
                  </a:lnTo>
                  <a:lnTo>
                    <a:pt x="783898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96704" y="2763216"/>
              <a:ext cx="7838988" cy="0"/>
            </a:xfrm>
            <a:custGeom>
              <a:avLst/>
              <a:gdLst/>
              <a:ahLst/>
              <a:cxnLst/>
              <a:rect l="0" t="0" r="0" b="0"/>
              <a:pathLst>
                <a:path w="7838988">
                  <a:moveTo>
                    <a:pt x="0" y="0"/>
                  </a:moveTo>
                  <a:lnTo>
                    <a:pt x="7838988" y="0"/>
                  </a:lnTo>
                  <a:lnTo>
                    <a:pt x="783898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96704" y="1992739"/>
              <a:ext cx="7838988" cy="0"/>
            </a:xfrm>
            <a:custGeom>
              <a:avLst/>
              <a:gdLst/>
              <a:ahLst/>
              <a:cxnLst/>
              <a:rect l="0" t="0" r="0" b="0"/>
              <a:pathLst>
                <a:path w="7838988">
                  <a:moveTo>
                    <a:pt x="0" y="0"/>
                  </a:moveTo>
                  <a:lnTo>
                    <a:pt x="7838988" y="0"/>
                  </a:lnTo>
                  <a:lnTo>
                    <a:pt x="783898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96704" y="1222262"/>
              <a:ext cx="7838988" cy="0"/>
            </a:xfrm>
            <a:custGeom>
              <a:avLst/>
              <a:gdLst/>
              <a:ahLst/>
              <a:cxnLst/>
              <a:rect l="0" t="0" r="0" b="0"/>
              <a:pathLst>
                <a:path w="7838988">
                  <a:moveTo>
                    <a:pt x="0" y="0"/>
                  </a:moveTo>
                  <a:lnTo>
                    <a:pt x="7838988" y="0"/>
                  </a:lnTo>
                  <a:lnTo>
                    <a:pt x="783898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2792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7997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3201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8405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33609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88813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4017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992219"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544260"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096301"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648343"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200384"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52426"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304467" y="860963"/>
              <a:ext cx="0" cy="4414334"/>
            </a:xfrm>
            <a:custGeom>
              <a:avLst/>
              <a:gdLst/>
              <a:ahLst/>
              <a:cxnLst/>
              <a:rect l="0" t="0" r="0" b="0"/>
              <a:pathLst>
                <a:path h="4414334">
                  <a:moveTo>
                    <a:pt x="0" y="441433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879510" y="4784562"/>
              <a:ext cx="496837" cy="290084"/>
            </a:xfrm>
            <a:prstGeom prst="rect">
              <a:avLst/>
            </a:prstGeom>
            <a:solidFill>
              <a:srgbClr val="1CABE2">
                <a:alpha val="100000"/>
              </a:srgbClr>
            </a:solidFill>
          </p:spPr>
          <p:txBody>
            <a:bodyPr/>
            <a:lstStyle/>
            <a:p>
              <a:endParaRPr/>
            </a:p>
          </p:txBody>
        </p:sp>
        <p:sp>
          <p:nvSpPr>
            <p:cNvPr id="30" name="rc30"/>
            <p:cNvSpPr/>
            <p:nvPr/>
          </p:nvSpPr>
          <p:spPr>
            <a:xfrm>
              <a:off x="1431551" y="4750044"/>
              <a:ext cx="496837" cy="324601"/>
            </a:xfrm>
            <a:prstGeom prst="rect">
              <a:avLst/>
            </a:prstGeom>
            <a:solidFill>
              <a:srgbClr val="1CABE2">
                <a:alpha val="100000"/>
              </a:srgbClr>
            </a:solidFill>
          </p:spPr>
          <p:txBody>
            <a:bodyPr/>
            <a:lstStyle/>
            <a:p>
              <a:endParaRPr/>
            </a:p>
          </p:txBody>
        </p:sp>
        <p:sp>
          <p:nvSpPr>
            <p:cNvPr id="31" name="rc31"/>
            <p:cNvSpPr/>
            <p:nvPr/>
          </p:nvSpPr>
          <p:spPr>
            <a:xfrm>
              <a:off x="1983593" y="4753743"/>
              <a:ext cx="496837" cy="320903"/>
            </a:xfrm>
            <a:prstGeom prst="rect">
              <a:avLst/>
            </a:prstGeom>
            <a:solidFill>
              <a:srgbClr val="1CABE2">
                <a:alpha val="100000"/>
              </a:srgbClr>
            </a:solidFill>
          </p:spPr>
          <p:txBody>
            <a:bodyPr/>
            <a:lstStyle/>
            <a:p>
              <a:endParaRPr/>
            </a:p>
          </p:txBody>
        </p:sp>
        <p:sp>
          <p:nvSpPr>
            <p:cNvPr id="32" name="rc32"/>
            <p:cNvSpPr/>
            <p:nvPr/>
          </p:nvSpPr>
          <p:spPr>
            <a:xfrm>
              <a:off x="2535634" y="4297466"/>
              <a:ext cx="496837" cy="777179"/>
            </a:xfrm>
            <a:prstGeom prst="rect">
              <a:avLst/>
            </a:prstGeom>
            <a:solidFill>
              <a:srgbClr val="1CABE2">
                <a:alpha val="100000"/>
              </a:srgbClr>
            </a:solidFill>
          </p:spPr>
          <p:txBody>
            <a:bodyPr/>
            <a:lstStyle/>
            <a:p>
              <a:endParaRPr/>
            </a:p>
          </p:txBody>
        </p:sp>
        <p:sp>
          <p:nvSpPr>
            <p:cNvPr id="33" name="rc33"/>
            <p:cNvSpPr/>
            <p:nvPr/>
          </p:nvSpPr>
          <p:spPr>
            <a:xfrm>
              <a:off x="3087676" y="4332215"/>
              <a:ext cx="496837" cy="742431"/>
            </a:xfrm>
            <a:prstGeom prst="rect">
              <a:avLst/>
            </a:prstGeom>
            <a:solidFill>
              <a:srgbClr val="1CABE2">
                <a:alpha val="100000"/>
              </a:srgbClr>
            </a:solidFill>
          </p:spPr>
          <p:txBody>
            <a:bodyPr/>
            <a:lstStyle/>
            <a:p>
              <a:endParaRPr/>
            </a:p>
          </p:txBody>
        </p:sp>
        <p:sp>
          <p:nvSpPr>
            <p:cNvPr id="34" name="rc34"/>
            <p:cNvSpPr/>
            <p:nvPr/>
          </p:nvSpPr>
          <p:spPr>
            <a:xfrm>
              <a:off x="3639717" y="4642563"/>
              <a:ext cx="496837" cy="432083"/>
            </a:xfrm>
            <a:prstGeom prst="rect">
              <a:avLst/>
            </a:prstGeom>
            <a:solidFill>
              <a:srgbClr val="1CABE2">
                <a:alpha val="100000"/>
              </a:srgbClr>
            </a:solidFill>
          </p:spPr>
          <p:txBody>
            <a:bodyPr/>
            <a:lstStyle/>
            <a:p>
              <a:endParaRPr/>
            </a:p>
          </p:txBody>
        </p:sp>
        <p:sp>
          <p:nvSpPr>
            <p:cNvPr id="35" name="rc35"/>
            <p:cNvSpPr/>
            <p:nvPr/>
          </p:nvSpPr>
          <p:spPr>
            <a:xfrm>
              <a:off x="4191758" y="4497174"/>
              <a:ext cx="496837" cy="577472"/>
            </a:xfrm>
            <a:prstGeom prst="rect">
              <a:avLst/>
            </a:prstGeom>
            <a:solidFill>
              <a:srgbClr val="1CABE2">
                <a:alpha val="100000"/>
              </a:srgbClr>
            </a:solidFill>
          </p:spPr>
          <p:txBody>
            <a:bodyPr/>
            <a:lstStyle/>
            <a:p>
              <a:endParaRPr/>
            </a:p>
          </p:txBody>
        </p:sp>
        <p:sp>
          <p:nvSpPr>
            <p:cNvPr id="36" name="rc36"/>
            <p:cNvSpPr/>
            <p:nvPr/>
          </p:nvSpPr>
          <p:spPr>
            <a:xfrm>
              <a:off x="4743800" y="3126573"/>
              <a:ext cx="496837" cy="1948073"/>
            </a:xfrm>
            <a:prstGeom prst="rect">
              <a:avLst/>
            </a:prstGeom>
            <a:solidFill>
              <a:srgbClr val="1CABE2">
                <a:alpha val="100000"/>
              </a:srgbClr>
            </a:solidFill>
          </p:spPr>
          <p:txBody>
            <a:bodyPr/>
            <a:lstStyle/>
            <a:p>
              <a:endParaRPr/>
            </a:p>
          </p:txBody>
        </p:sp>
        <p:sp>
          <p:nvSpPr>
            <p:cNvPr id="37" name="rc37"/>
            <p:cNvSpPr/>
            <p:nvPr/>
          </p:nvSpPr>
          <p:spPr>
            <a:xfrm>
              <a:off x="5295841" y="3264488"/>
              <a:ext cx="496837" cy="1810158"/>
            </a:xfrm>
            <a:prstGeom prst="rect">
              <a:avLst/>
            </a:prstGeom>
            <a:solidFill>
              <a:srgbClr val="1CABE2">
                <a:alpha val="100000"/>
              </a:srgbClr>
            </a:solidFill>
          </p:spPr>
          <p:txBody>
            <a:bodyPr/>
            <a:lstStyle/>
            <a:p>
              <a:endParaRPr/>
            </a:p>
          </p:txBody>
        </p:sp>
        <p:sp>
          <p:nvSpPr>
            <p:cNvPr id="38" name="rc38"/>
            <p:cNvSpPr/>
            <p:nvPr/>
          </p:nvSpPr>
          <p:spPr>
            <a:xfrm>
              <a:off x="5847883" y="4617985"/>
              <a:ext cx="496837" cy="456661"/>
            </a:xfrm>
            <a:prstGeom prst="rect">
              <a:avLst/>
            </a:prstGeom>
            <a:solidFill>
              <a:srgbClr val="1CABE2">
                <a:alpha val="100000"/>
              </a:srgbClr>
            </a:solidFill>
          </p:spPr>
          <p:txBody>
            <a:bodyPr/>
            <a:lstStyle/>
            <a:p>
              <a:endParaRPr/>
            </a:p>
          </p:txBody>
        </p:sp>
        <p:sp>
          <p:nvSpPr>
            <p:cNvPr id="39" name="rc39"/>
            <p:cNvSpPr/>
            <p:nvPr/>
          </p:nvSpPr>
          <p:spPr>
            <a:xfrm>
              <a:off x="6399924" y="4300086"/>
              <a:ext cx="496837" cy="774560"/>
            </a:xfrm>
            <a:prstGeom prst="rect">
              <a:avLst/>
            </a:prstGeom>
            <a:solidFill>
              <a:srgbClr val="1CABE2">
                <a:alpha val="100000"/>
              </a:srgbClr>
            </a:solidFill>
          </p:spPr>
          <p:txBody>
            <a:bodyPr/>
            <a:lstStyle/>
            <a:p>
              <a:endParaRPr/>
            </a:p>
          </p:txBody>
        </p:sp>
        <p:sp>
          <p:nvSpPr>
            <p:cNvPr id="40" name="rc40"/>
            <p:cNvSpPr/>
            <p:nvPr/>
          </p:nvSpPr>
          <p:spPr>
            <a:xfrm>
              <a:off x="6951966" y="3271808"/>
              <a:ext cx="496837" cy="1802838"/>
            </a:xfrm>
            <a:prstGeom prst="rect">
              <a:avLst/>
            </a:prstGeom>
            <a:solidFill>
              <a:srgbClr val="1CABE2">
                <a:alpha val="100000"/>
              </a:srgbClr>
            </a:solidFill>
          </p:spPr>
          <p:txBody>
            <a:bodyPr/>
            <a:lstStyle/>
            <a:p>
              <a:endParaRPr/>
            </a:p>
          </p:txBody>
        </p:sp>
        <p:sp>
          <p:nvSpPr>
            <p:cNvPr id="41" name="rc41"/>
            <p:cNvSpPr/>
            <p:nvPr/>
          </p:nvSpPr>
          <p:spPr>
            <a:xfrm>
              <a:off x="7504007" y="4259867"/>
              <a:ext cx="496837" cy="814779"/>
            </a:xfrm>
            <a:prstGeom prst="rect">
              <a:avLst/>
            </a:prstGeom>
            <a:solidFill>
              <a:srgbClr val="1CABE2">
                <a:alpha val="100000"/>
              </a:srgbClr>
            </a:solidFill>
          </p:spPr>
          <p:txBody>
            <a:bodyPr/>
            <a:lstStyle/>
            <a:p>
              <a:endParaRPr/>
            </a:p>
          </p:txBody>
        </p:sp>
        <p:sp>
          <p:nvSpPr>
            <p:cNvPr id="42" name="rc42"/>
            <p:cNvSpPr/>
            <p:nvPr/>
          </p:nvSpPr>
          <p:spPr>
            <a:xfrm>
              <a:off x="8056048" y="4228586"/>
              <a:ext cx="496837" cy="846060"/>
            </a:xfrm>
            <a:prstGeom prst="rect">
              <a:avLst/>
            </a:prstGeom>
            <a:solidFill>
              <a:srgbClr val="1CABE2">
                <a:alpha val="100000"/>
              </a:srgbClr>
            </a:solidFill>
          </p:spPr>
          <p:txBody>
            <a:bodyPr/>
            <a:lstStyle/>
            <a:p>
              <a:endParaRPr/>
            </a:p>
          </p:txBody>
        </p:sp>
        <p:sp>
          <p:nvSpPr>
            <p:cNvPr id="43" name="pl43"/>
            <p:cNvSpPr/>
            <p:nvPr/>
          </p:nvSpPr>
          <p:spPr>
            <a:xfrm>
              <a:off x="1127929" y="2347343"/>
              <a:ext cx="7176538" cy="467537"/>
            </a:xfrm>
            <a:custGeom>
              <a:avLst/>
              <a:gdLst/>
              <a:ahLst/>
              <a:cxnLst/>
              <a:rect l="0" t="0" r="0" b="0"/>
              <a:pathLst>
                <a:path w="7176538" h="467537">
                  <a:moveTo>
                    <a:pt x="0" y="0"/>
                  </a:moveTo>
                  <a:lnTo>
                    <a:pt x="552041" y="77922"/>
                  </a:lnTo>
                  <a:lnTo>
                    <a:pt x="1104082" y="77922"/>
                  </a:lnTo>
                  <a:lnTo>
                    <a:pt x="1656124" y="155845"/>
                  </a:lnTo>
                  <a:lnTo>
                    <a:pt x="2208165" y="272730"/>
                  </a:lnTo>
                  <a:lnTo>
                    <a:pt x="2760207" y="272730"/>
                  </a:lnTo>
                  <a:lnTo>
                    <a:pt x="3312248" y="311691"/>
                  </a:lnTo>
                  <a:lnTo>
                    <a:pt x="3864289" y="272730"/>
                  </a:lnTo>
                  <a:lnTo>
                    <a:pt x="4416331" y="350653"/>
                  </a:lnTo>
                  <a:lnTo>
                    <a:pt x="4968372" y="467537"/>
                  </a:lnTo>
                  <a:lnTo>
                    <a:pt x="5520414" y="428576"/>
                  </a:lnTo>
                  <a:lnTo>
                    <a:pt x="6072455" y="467537"/>
                  </a:lnTo>
                  <a:lnTo>
                    <a:pt x="6624497" y="350653"/>
                  </a:lnTo>
                  <a:lnTo>
                    <a:pt x="7176538" y="311691"/>
                  </a:lnTo>
                </a:path>
              </a:pathLst>
            </a:custGeom>
            <a:ln w="27101" cap="flat">
              <a:solidFill>
                <a:srgbClr val="00833D">
                  <a:alpha val="100000"/>
                </a:srgbClr>
              </a:solidFill>
              <a:prstDash val="solid"/>
              <a:round/>
            </a:ln>
          </p:spPr>
          <p:txBody>
            <a:bodyPr/>
            <a:lstStyle/>
            <a:p>
              <a:endParaRPr/>
            </a:p>
          </p:txBody>
        </p:sp>
        <p:sp>
          <p:nvSpPr>
            <p:cNvPr id="44" name="pl44"/>
            <p:cNvSpPr/>
            <p:nvPr/>
          </p:nvSpPr>
          <p:spPr>
            <a:xfrm>
              <a:off x="1127929" y="3009688"/>
              <a:ext cx="7176538" cy="2064957"/>
            </a:xfrm>
            <a:custGeom>
              <a:avLst/>
              <a:gdLst/>
              <a:ahLst/>
              <a:cxnLst/>
              <a:rect l="0" t="0" r="0" b="0"/>
              <a:pathLst>
                <a:path w="7176538" h="2064957">
                  <a:moveTo>
                    <a:pt x="0" y="2064957"/>
                  </a:moveTo>
                  <a:lnTo>
                    <a:pt x="552041" y="1909111"/>
                  </a:lnTo>
                  <a:lnTo>
                    <a:pt x="1104082" y="1870150"/>
                  </a:lnTo>
                  <a:lnTo>
                    <a:pt x="1656124" y="1870150"/>
                  </a:lnTo>
                  <a:lnTo>
                    <a:pt x="2208165" y="1831189"/>
                  </a:lnTo>
                  <a:lnTo>
                    <a:pt x="2760207" y="1831189"/>
                  </a:lnTo>
                  <a:lnTo>
                    <a:pt x="3312248" y="1831189"/>
                  </a:lnTo>
                  <a:lnTo>
                    <a:pt x="3864289" y="1831189"/>
                  </a:lnTo>
                  <a:lnTo>
                    <a:pt x="4416331" y="1675343"/>
                  </a:lnTo>
                  <a:lnTo>
                    <a:pt x="4968372" y="1636381"/>
                  </a:lnTo>
                  <a:lnTo>
                    <a:pt x="5520414" y="1597420"/>
                  </a:lnTo>
                  <a:lnTo>
                    <a:pt x="6072455" y="974036"/>
                  </a:lnTo>
                  <a:lnTo>
                    <a:pt x="6624497" y="116884"/>
                  </a:lnTo>
                  <a:lnTo>
                    <a:pt x="7176538" y="0"/>
                  </a:lnTo>
                </a:path>
              </a:pathLst>
            </a:custGeom>
            <a:ln w="27101" cap="flat">
              <a:solidFill>
                <a:srgbClr val="002759">
                  <a:alpha val="100000"/>
                </a:srgbClr>
              </a:solidFill>
              <a:prstDash val="solid"/>
              <a:round/>
            </a:ln>
          </p:spPr>
          <p:txBody>
            <a:bodyPr/>
            <a:lstStyle/>
            <a:p>
              <a:endParaRPr/>
            </a:p>
          </p:txBody>
        </p:sp>
        <p:sp>
          <p:nvSpPr>
            <p:cNvPr id="45" name="pt45"/>
            <p:cNvSpPr/>
            <p:nvPr/>
          </p:nvSpPr>
          <p:spPr>
            <a:xfrm>
              <a:off x="1096327" y="23157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1096327" y="50430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7" name="pt47"/>
            <p:cNvSpPr/>
            <p:nvPr/>
          </p:nvSpPr>
          <p:spPr>
            <a:xfrm>
              <a:off x="1648369" y="2393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1648369" y="4887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9" name="pt49"/>
            <p:cNvSpPr/>
            <p:nvPr/>
          </p:nvSpPr>
          <p:spPr>
            <a:xfrm>
              <a:off x="2200410" y="2393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2200410" y="48482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1" name="pt51"/>
            <p:cNvSpPr/>
            <p:nvPr/>
          </p:nvSpPr>
          <p:spPr>
            <a:xfrm>
              <a:off x="2752452" y="24715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2752452" y="48482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3304493" y="25884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3304493" y="480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3856534" y="25884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6" name="pt56"/>
            <p:cNvSpPr/>
            <p:nvPr/>
          </p:nvSpPr>
          <p:spPr>
            <a:xfrm>
              <a:off x="3856534" y="480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4408576"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8" name="pt58"/>
            <p:cNvSpPr/>
            <p:nvPr/>
          </p:nvSpPr>
          <p:spPr>
            <a:xfrm>
              <a:off x="4408576" y="480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4960617" y="25884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0" name="pt60"/>
            <p:cNvSpPr/>
            <p:nvPr/>
          </p:nvSpPr>
          <p:spPr>
            <a:xfrm>
              <a:off x="4960617" y="480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5512659" y="2666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2" name="pt62"/>
            <p:cNvSpPr/>
            <p:nvPr/>
          </p:nvSpPr>
          <p:spPr>
            <a:xfrm>
              <a:off x="5512659" y="46534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6064700" y="2783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4" name="pt64"/>
            <p:cNvSpPr/>
            <p:nvPr/>
          </p:nvSpPr>
          <p:spPr>
            <a:xfrm>
              <a:off x="6064700" y="4614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6616742" y="27443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6" name="pt66"/>
            <p:cNvSpPr/>
            <p:nvPr/>
          </p:nvSpPr>
          <p:spPr>
            <a:xfrm>
              <a:off x="6616742" y="45755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7168783" y="2783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68" name="pt68"/>
            <p:cNvSpPr/>
            <p:nvPr/>
          </p:nvSpPr>
          <p:spPr>
            <a:xfrm>
              <a:off x="7168783" y="39521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7720824" y="2666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70" name="pt70"/>
            <p:cNvSpPr/>
            <p:nvPr/>
          </p:nvSpPr>
          <p:spPr>
            <a:xfrm>
              <a:off x="7720824" y="30949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8272866" y="26274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72" name="pt72"/>
            <p:cNvSpPr/>
            <p:nvPr/>
          </p:nvSpPr>
          <p:spPr>
            <a:xfrm>
              <a:off x="8272866" y="29780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tx73"/>
            <p:cNvSpPr/>
            <p:nvPr/>
          </p:nvSpPr>
          <p:spPr>
            <a:xfrm>
              <a:off x="1094769" y="4656524"/>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1646811" y="4622007"/>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a:t>
              </a:r>
            </a:p>
          </p:txBody>
        </p:sp>
        <p:sp>
          <p:nvSpPr>
            <p:cNvPr id="75" name="tx75"/>
            <p:cNvSpPr/>
            <p:nvPr/>
          </p:nvSpPr>
          <p:spPr>
            <a:xfrm>
              <a:off x="2198852" y="4625705"/>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a:t>
              </a:r>
            </a:p>
          </p:txBody>
        </p:sp>
        <p:sp>
          <p:nvSpPr>
            <p:cNvPr id="76" name="tx76"/>
            <p:cNvSpPr/>
            <p:nvPr/>
          </p:nvSpPr>
          <p:spPr>
            <a:xfrm>
              <a:off x="2717734" y="416762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a:t>
              </a:r>
            </a:p>
          </p:txBody>
        </p:sp>
        <p:sp>
          <p:nvSpPr>
            <p:cNvPr id="77" name="tx77"/>
            <p:cNvSpPr/>
            <p:nvPr/>
          </p:nvSpPr>
          <p:spPr>
            <a:xfrm>
              <a:off x="3269776" y="420237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a:t>
              </a:r>
            </a:p>
          </p:txBody>
        </p:sp>
        <p:sp>
          <p:nvSpPr>
            <p:cNvPr id="78" name="tx78"/>
            <p:cNvSpPr/>
            <p:nvPr/>
          </p:nvSpPr>
          <p:spPr>
            <a:xfrm>
              <a:off x="3854976" y="4512720"/>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a:t>
              </a:r>
            </a:p>
          </p:txBody>
        </p:sp>
        <p:sp>
          <p:nvSpPr>
            <p:cNvPr id="79" name="tx79"/>
            <p:cNvSpPr/>
            <p:nvPr/>
          </p:nvSpPr>
          <p:spPr>
            <a:xfrm>
              <a:off x="4407018" y="4367331"/>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a:t>
              </a:r>
            </a:p>
          </p:txBody>
        </p:sp>
        <p:sp>
          <p:nvSpPr>
            <p:cNvPr id="80" name="tx80"/>
            <p:cNvSpPr/>
            <p:nvPr/>
          </p:nvSpPr>
          <p:spPr>
            <a:xfrm>
              <a:off x="4925900" y="299673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25</a:t>
              </a:r>
            </a:p>
          </p:txBody>
        </p:sp>
        <p:sp>
          <p:nvSpPr>
            <p:cNvPr id="81" name="tx81"/>
            <p:cNvSpPr/>
            <p:nvPr/>
          </p:nvSpPr>
          <p:spPr>
            <a:xfrm>
              <a:off x="5477941" y="3136101"/>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a:t>
              </a:r>
            </a:p>
          </p:txBody>
        </p:sp>
        <p:sp>
          <p:nvSpPr>
            <p:cNvPr id="82" name="tx82"/>
            <p:cNvSpPr/>
            <p:nvPr/>
          </p:nvSpPr>
          <p:spPr>
            <a:xfrm>
              <a:off x="6063142" y="4488142"/>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a:t>
              </a:r>
            </a:p>
          </p:txBody>
        </p:sp>
        <p:sp>
          <p:nvSpPr>
            <p:cNvPr id="83" name="tx83"/>
            <p:cNvSpPr/>
            <p:nvPr/>
          </p:nvSpPr>
          <p:spPr>
            <a:xfrm>
              <a:off x="6582024" y="417024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a:t>
              </a:r>
            </a:p>
          </p:txBody>
        </p:sp>
        <p:sp>
          <p:nvSpPr>
            <p:cNvPr id="84" name="tx84"/>
            <p:cNvSpPr/>
            <p:nvPr/>
          </p:nvSpPr>
          <p:spPr>
            <a:xfrm>
              <a:off x="7134066" y="3141907"/>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23</a:t>
              </a:r>
            </a:p>
          </p:txBody>
        </p:sp>
        <p:sp>
          <p:nvSpPr>
            <p:cNvPr id="85" name="tx85"/>
            <p:cNvSpPr/>
            <p:nvPr/>
          </p:nvSpPr>
          <p:spPr>
            <a:xfrm>
              <a:off x="7686107" y="4131480"/>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11</a:t>
              </a:r>
            </a:p>
          </p:txBody>
        </p:sp>
        <p:sp>
          <p:nvSpPr>
            <p:cNvPr id="86" name="tx86"/>
            <p:cNvSpPr/>
            <p:nvPr/>
          </p:nvSpPr>
          <p:spPr>
            <a:xfrm>
              <a:off x="8238148" y="4100199"/>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11</a:t>
              </a:r>
            </a:p>
          </p:txBody>
        </p:sp>
        <p:sp>
          <p:nvSpPr>
            <p:cNvPr id="87" name="tx87"/>
            <p:cNvSpPr/>
            <p:nvPr/>
          </p:nvSpPr>
          <p:spPr>
            <a:xfrm>
              <a:off x="1061610" y="215775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70</a:t>
              </a:r>
            </a:p>
          </p:txBody>
        </p:sp>
        <p:sp>
          <p:nvSpPr>
            <p:cNvPr id="88" name="tx88"/>
            <p:cNvSpPr/>
            <p:nvPr/>
          </p:nvSpPr>
          <p:spPr>
            <a:xfrm>
              <a:off x="1613651" y="223567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68</a:t>
              </a:r>
            </a:p>
          </p:txBody>
        </p:sp>
        <p:sp>
          <p:nvSpPr>
            <p:cNvPr id="89" name="tx89"/>
            <p:cNvSpPr/>
            <p:nvPr/>
          </p:nvSpPr>
          <p:spPr>
            <a:xfrm>
              <a:off x="2165693" y="223567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68</a:t>
              </a:r>
            </a:p>
          </p:txBody>
        </p:sp>
        <p:sp>
          <p:nvSpPr>
            <p:cNvPr id="90" name="tx90"/>
            <p:cNvSpPr/>
            <p:nvPr/>
          </p:nvSpPr>
          <p:spPr>
            <a:xfrm>
              <a:off x="2717734" y="231359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66</a:t>
              </a:r>
            </a:p>
          </p:txBody>
        </p:sp>
        <p:sp>
          <p:nvSpPr>
            <p:cNvPr id="91" name="tx91"/>
            <p:cNvSpPr/>
            <p:nvPr/>
          </p:nvSpPr>
          <p:spPr>
            <a:xfrm>
              <a:off x="3269776" y="2430422"/>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63</a:t>
              </a:r>
            </a:p>
          </p:txBody>
        </p:sp>
        <p:sp>
          <p:nvSpPr>
            <p:cNvPr id="92" name="tx92"/>
            <p:cNvSpPr/>
            <p:nvPr/>
          </p:nvSpPr>
          <p:spPr>
            <a:xfrm>
              <a:off x="3821817" y="2430422"/>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63</a:t>
              </a:r>
            </a:p>
          </p:txBody>
        </p:sp>
        <p:sp>
          <p:nvSpPr>
            <p:cNvPr id="93" name="tx93"/>
            <p:cNvSpPr/>
            <p:nvPr/>
          </p:nvSpPr>
          <p:spPr>
            <a:xfrm>
              <a:off x="4373858"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94" name="tx94"/>
            <p:cNvSpPr/>
            <p:nvPr/>
          </p:nvSpPr>
          <p:spPr>
            <a:xfrm>
              <a:off x="4925900" y="2430422"/>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63</a:t>
              </a:r>
            </a:p>
          </p:txBody>
        </p:sp>
        <p:sp>
          <p:nvSpPr>
            <p:cNvPr id="95" name="tx95"/>
            <p:cNvSpPr/>
            <p:nvPr/>
          </p:nvSpPr>
          <p:spPr>
            <a:xfrm>
              <a:off x="5477941" y="25084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61</a:t>
              </a:r>
            </a:p>
          </p:txBody>
        </p:sp>
        <p:sp>
          <p:nvSpPr>
            <p:cNvPr id="96" name="tx96"/>
            <p:cNvSpPr/>
            <p:nvPr/>
          </p:nvSpPr>
          <p:spPr>
            <a:xfrm>
              <a:off x="6029983" y="26252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58</a:t>
              </a:r>
            </a:p>
          </p:txBody>
        </p:sp>
        <p:sp>
          <p:nvSpPr>
            <p:cNvPr id="97" name="tx97"/>
            <p:cNvSpPr/>
            <p:nvPr/>
          </p:nvSpPr>
          <p:spPr>
            <a:xfrm>
              <a:off x="6582024" y="258632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59</a:t>
              </a:r>
            </a:p>
          </p:txBody>
        </p:sp>
        <p:sp>
          <p:nvSpPr>
            <p:cNvPr id="98" name="tx98"/>
            <p:cNvSpPr/>
            <p:nvPr/>
          </p:nvSpPr>
          <p:spPr>
            <a:xfrm>
              <a:off x="7134066" y="262528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58</a:t>
              </a:r>
            </a:p>
          </p:txBody>
        </p:sp>
        <p:sp>
          <p:nvSpPr>
            <p:cNvPr id="99" name="tx99"/>
            <p:cNvSpPr/>
            <p:nvPr/>
          </p:nvSpPr>
          <p:spPr>
            <a:xfrm>
              <a:off x="7686107" y="250840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61</a:t>
              </a:r>
            </a:p>
          </p:txBody>
        </p:sp>
        <p:sp>
          <p:nvSpPr>
            <p:cNvPr id="100" name="tx100"/>
            <p:cNvSpPr/>
            <p:nvPr/>
          </p:nvSpPr>
          <p:spPr>
            <a:xfrm>
              <a:off x="8238148" y="246944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62</a:t>
              </a:r>
            </a:p>
          </p:txBody>
        </p:sp>
        <p:sp>
          <p:nvSpPr>
            <p:cNvPr id="101" name="tx101"/>
            <p:cNvSpPr/>
            <p:nvPr/>
          </p:nvSpPr>
          <p:spPr>
            <a:xfrm>
              <a:off x="1094769" y="5166736"/>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0</a:t>
              </a:r>
            </a:p>
          </p:txBody>
        </p:sp>
        <p:sp>
          <p:nvSpPr>
            <p:cNvPr id="102" name="tx102"/>
            <p:cNvSpPr/>
            <p:nvPr/>
          </p:nvSpPr>
          <p:spPr>
            <a:xfrm>
              <a:off x="1646811" y="5012695"/>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4</a:t>
              </a:r>
            </a:p>
          </p:txBody>
        </p:sp>
        <p:sp>
          <p:nvSpPr>
            <p:cNvPr id="103" name="tx103"/>
            <p:cNvSpPr/>
            <p:nvPr/>
          </p:nvSpPr>
          <p:spPr>
            <a:xfrm>
              <a:off x="2198852" y="4973442"/>
              <a:ext cx="66318" cy="85649"/>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a:t>
              </a:r>
            </a:p>
          </p:txBody>
        </p:sp>
        <p:sp>
          <p:nvSpPr>
            <p:cNvPr id="104" name="tx104"/>
            <p:cNvSpPr/>
            <p:nvPr/>
          </p:nvSpPr>
          <p:spPr>
            <a:xfrm>
              <a:off x="2750894" y="4973442"/>
              <a:ext cx="66318" cy="85649"/>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a:t>
              </a:r>
            </a:p>
          </p:txBody>
        </p:sp>
        <p:sp>
          <p:nvSpPr>
            <p:cNvPr id="105" name="tx105"/>
            <p:cNvSpPr/>
            <p:nvPr/>
          </p:nvSpPr>
          <p:spPr>
            <a:xfrm>
              <a:off x="3302935" y="4932967"/>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6</a:t>
              </a:r>
            </a:p>
          </p:txBody>
        </p:sp>
        <p:sp>
          <p:nvSpPr>
            <p:cNvPr id="106" name="tx106"/>
            <p:cNvSpPr/>
            <p:nvPr/>
          </p:nvSpPr>
          <p:spPr>
            <a:xfrm>
              <a:off x="3854976" y="4932967"/>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6</a:t>
              </a:r>
            </a:p>
          </p:txBody>
        </p:sp>
        <p:sp>
          <p:nvSpPr>
            <p:cNvPr id="107" name="tx107"/>
            <p:cNvSpPr/>
            <p:nvPr/>
          </p:nvSpPr>
          <p:spPr>
            <a:xfrm>
              <a:off x="4407018" y="4932967"/>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6</a:t>
              </a:r>
            </a:p>
          </p:txBody>
        </p:sp>
        <p:sp>
          <p:nvSpPr>
            <p:cNvPr id="108" name="tx108"/>
            <p:cNvSpPr/>
            <p:nvPr/>
          </p:nvSpPr>
          <p:spPr>
            <a:xfrm>
              <a:off x="4959059" y="4932967"/>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6</a:t>
              </a:r>
            </a:p>
          </p:txBody>
        </p:sp>
        <p:sp>
          <p:nvSpPr>
            <p:cNvPr id="109" name="tx109"/>
            <p:cNvSpPr/>
            <p:nvPr/>
          </p:nvSpPr>
          <p:spPr>
            <a:xfrm>
              <a:off x="5477941" y="4777121"/>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10</a:t>
              </a:r>
            </a:p>
          </p:txBody>
        </p:sp>
        <p:sp>
          <p:nvSpPr>
            <p:cNvPr id="110" name="tx110"/>
            <p:cNvSpPr/>
            <p:nvPr/>
          </p:nvSpPr>
          <p:spPr>
            <a:xfrm>
              <a:off x="6029983" y="473961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11</a:t>
              </a:r>
            </a:p>
          </p:txBody>
        </p:sp>
        <p:sp>
          <p:nvSpPr>
            <p:cNvPr id="111" name="tx111"/>
            <p:cNvSpPr/>
            <p:nvPr/>
          </p:nvSpPr>
          <p:spPr>
            <a:xfrm>
              <a:off x="6582024" y="4700654"/>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12</a:t>
              </a:r>
            </a:p>
          </p:txBody>
        </p:sp>
        <p:sp>
          <p:nvSpPr>
            <p:cNvPr id="112" name="tx112"/>
            <p:cNvSpPr/>
            <p:nvPr/>
          </p:nvSpPr>
          <p:spPr>
            <a:xfrm>
              <a:off x="7134066" y="407581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28</a:t>
              </a:r>
            </a:p>
          </p:txBody>
        </p:sp>
        <p:sp>
          <p:nvSpPr>
            <p:cNvPr id="113" name="tx113"/>
            <p:cNvSpPr/>
            <p:nvPr/>
          </p:nvSpPr>
          <p:spPr>
            <a:xfrm>
              <a:off x="7686107" y="3218662"/>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50</a:t>
              </a:r>
            </a:p>
          </p:txBody>
        </p:sp>
        <p:sp>
          <p:nvSpPr>
            <p:cNvPr id="114" name="tx114"/>
            <p:cNvSpPr/>
            <p:nvPr/>
          </p:nvSpPr>
          <p:spPr>
            <a:xfrm>
              <a:off x="8238148" y="3101719"/>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53</a:t>
              </a:r>
            </a:p>
          </p:txBody>
        </p:sp>
        <p:sp>
          <p:nvSpPr>
            <p:cNvPr id="115" name="rc115"/>
            <p:cNvSpPr/>
            <p:nvPr/>
          </p:nvSpPr>
          <p:spPr>
            <a:xfrm>
              <a:off x="796704" y="860963"/>
              <a:ext cx="7838988" cy="4414334"/>
            </a:xfrm>
            <a:prstGeom prst="rect">
              <a:avLst/>
            </a:prstGeom>
            <a:ln w="13550" cap="rnd">
              <a:solidFill>
                <a:srgbClr val="BEBEBE">
                  <a:alpha val="100000"/>
                </a:srgbClr>
              </a:solidFill>
              <a:prstDash val="solid"/>
              <a:round/>
            </a:ln>
          </p:spPr>
          <p:txBody>
            <a:bodyPr/>
            <a:lstStyle/>
            <a:p>
              <a:endParaRPr/>
            </a:p>
          </p:txBody>
        </p:sp>
        <p:sp>
          <p:nvSpPr>
            <p:cNvPr id="116" name="tx116"/>
            <p:cNvSpPr/>
            <p:nvPr/>
          </p:nvSpPr>
          <p:spPr>
            <a:xfrm>
              <a:off x="4377698" y="710804"/>
              <a:ext cx="67699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Central Africa</a:t>
              </a:r>
            </a:p>
          </p:txBody>
        </p:sp>
        <p:sp>
          <p:nvSpPr>
            <p:cNvPr id="117" name="tx117"/>
            <p:cNvSpPr/>
            <p:nvPr/>
          </p:nvSpPr>
          <p:spPr>
            <a:xfrm rot="-5400000">
              <a:off x="98570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18" name="tx118"/>
            <p:cNvSpPr/>
            <p:nvPr/>
          </p:nvSpPr>
          <p:spPr>
            <a:xfrm rot="-5400000">
              <a:off x="1537715"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19" name="tx119"/>
            <p:cNvSpPr/>
            <p:nvPr/>
          </p:nvSpPr>
          <p:spPr>
            <a:xfrm rot="-5400000">
              <a:off x="208978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20" name="tx120"/>
            <p:cNvSpPr/>
            <p:nvPr/>
          </p:nvSpPr>
          <p:spPr>
            <a:xfrm rot="-5400000">
              <a:off x="264182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21" name="tx121"/>
            <p:cNvSpPr/>
            <p:nvPr/>
          </p:nvSpPr>
          <p:spPr>
            <a:xfrm rot="-5400000">
              <a:off x="3193870"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22" name="tx122"/>
            <p:cNvSpPr/>
            <p:nvPr/>
          </p:nvSpPr>
          <p:spPr>
            <a:xfrm rot="-5400000">
              <a:off x="374591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23" name="tx123"/>
            <p:cNvSpPr/>
            <p:nvPr/>
          </p:nvSpPr>
          <p:spPr>
            <a:xfrm rot="-5400000">
              <a:off x="429795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24" name="tx124"/>
            <p:cNvSpPr/>
            <p:nvPr/>
          </p:nvSpPr>
          <p:spPr>
            <a:xfrm rot="-5400000">
              <a:off x="4849995"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25" name="tx125"/>
            <p:cNvSpPr/>
            <p:nvPr/>
          </p:nvSpPr>
          <p:spPr>
            <a:xfrm rot="-5400000">
              <a:off x="5402036"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26" name="tx126"/>
            <p:cNvSpPr/>
            <p:nvPr/>
          </p:nvSpPr>
          <p:spPr>
            <a:xfrm rot="-5400000">
              <a:off x="5954078"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27" name="tx127"/>
            <p:cNvSpPr/>
            <p:nvPr/>
          </p:nvSpPr>
          <p:spPr>
            <a:xfrm rot="-5400000">
              <a:off x="6506119"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28" name="tx128"/>
            <p:cNvSpPr/>
            <p:nvPr/>
          </p:nvSpPr>
          <p:spPr>
            <a:xfrm rot="-5400000">
              <a:off x="7058129" y="5432744"/>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29" name="tx129"/>
            <p:cNvSpPr/>
            <p:nvPr/>
          </p:nvSpPr>
          <p:spPr>
            <a:xfrm rot="-5400000">
              <a:off x="7610202"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30" name="tx130"/>
            <p:cNvSpPr/>
            <p:nvPr/>
          </p:nvSpPr>
          <p:spPr>
            <a:xfrm rot="-5400000">
              <a:off x="8162243" y="54327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31" name="tx131"/>
            <p:cNvSpPr/>
            <p:nvPr/>
          </p:nvSpPr>
          <p:spPr>
            <a:xfrm>
              <a:off x="578734" y="5027269"/>
              <a:ext cx="155339"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0K</a:t>
              </a:r>
            </a:p>
          </p:txBody>
        </p:sp>
        <p:sp>
          <p:nvSpPr>
            <p:cNvPr id="132" name="tx132"/>
            <p:cNvSpPr/>
            <p:nvPr/>
          </p:nvSpPr>
          <p:spPr>
            <a:xfrm>
              <a:off x="508103" y="4256793"/>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10K</a:t>
              </a:r>
            </a:p>
          </p:txBody>
        </p:sp>
        <p:sp>
          <p:nvSpPr>
            <p:cNvPr id="133" name="tx133"/>
            <p:cNvSpPr/>
            <p:nvPr/>
          </p:nvSpPr>
          <p:spPr>
            <a:xfrm>
              <a:off x="508103" y="3486316"/>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20K</a:t>
              </a:r>
            </a:p>
          </p:txBody>
        </p:sp>
        <p:sp>
          <p:nvSpPr>
            <p:cNvPr id="134" name="tx134"/>
            <p:cNvSpPr/>
            <p:nvPr/>
          </p:nvSpPr>
          <p:spPr>
            <a:xfrm>
              <a:off x="508103" y="2715777"/>
              <a:ext cx="225970"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30K</a:t>
              </a:r>
            </a:p>
          </p:txBody>
        </p:sp>
        <p:sp>
          <p:nvSpPr>
            <p:cNvPr id="135" name="tx135"/>
            <p:cNvSpPr/>
            <p:nvPr/>
          </p:nvSpPr>
          <p:spPr>
            <a:xfrm>
              <a:off x="508103" y="1945362"/>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40K</a:t>
              </a:r>
            </a:p>
          </p:txBody>
        </p:sp>
        <p:sp>
          <p:nvSpPr>
            <p:cNvPr id="136" name="tx136"/>
            <p:cNvSpPr/>
            <p:nvPr/>
          </p:nvSpPr>
          <p:spPr>
            <a:xfrm>
              <a:off x="508103" y="1174886"/>
              <a:ext cx="225970"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50K</a:t>
              </a:r>
            </a:p>
          </p:txBody>
        </p:sp>
        <p:sp>
          <p:nvSpPr>
            <p:cNvPr id="137" name="tx137"/>
            <p:cNvSpPr/>
            <p:nvPr/>
          </p:nvSpPr>
          <p:spPr>
            <a:xfrm>
              <a:off x="8698322" y="5027269"/>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138" name="tx138"/>
            <p:cNvSpPr/>
            <p:nvPr/>
          </p:nvSpPr>
          <p:spPr>
            <a:xfrm>
              <a:off x="8698322" y="424804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139" name="tx139"/>
            <p:cNvSpPr/>
            <p:nvPr/>
          </p:nvSpPr>
          <p:spPr>
            <a:xfrm>
              <a:off x="8698322" y="346881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40" name="tx140"/>
            <p:cNvSpPr/>
            <p:nvPr/>
          </p:nvSpPr>
          <p:spPr>
            <a:xfrm>
              <a:off x="8698322" y="268958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41" name="tx141"/>
            <p:cNvSpPr/>
            <p:nvPr/>
          </p:nvSpPr>
          <p:spPr>
            <a:xfrm>
              <a:off x="8698322" y="191035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42" name="tx142"/>
            <p:cNvSpPr/>
            <p:nvPr/>
          </p:nvSpPr>
          <p:spPr>
            <a:xfrm>
              <a:off x="8698322" y="113112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43" name="tx143"/>
            <p:cNvSpPr/>
            <p:nvPr/>
          </p:nvSpPr>
          <p:spPr>
            <a:xfrm rot="-5400000">
              <a:off x="-898895" y="3002578"/>
              <a:ext cx="255450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 (des milliers)</a:t>
              </a:r>
            </a:p>
          </p:txBody>
        </p:sp>
        <p:sp>
          <p:nvSpPr>
            <p:cNvPr id="144" name="tx144"/>
            <p:cNvSpPr/>
            <p:nvPr/>
          </p:nvSpPr>
          <p:spPr>
            <a:xfrm rot="5400000">
              <a:off x="8255788" y="3002578"/>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45" name="pl145"/>
            <p:cNvSpPr/>
            <p:nvPr/>
          </p:nvSpPr>
          <p:spPr>
            <a:xfrm>
              <a:off x="3229886" y="6103143"/>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46" name="pt146"/>
            <p:cNvSpPr/>
            <p:nvPr/>
          </p:nvSpPr>
          <p:spPr>
            <a:xfrm>
              <a:off x="3286067" y="60715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7" name="pl147"/>
            <p:cNvSpPr/>
            <p:nvPr/>
          </p:nvSpPr>
          <p:spPr>
            <a:xfrm>
              <a:off x="3976652" y="6103143"/>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48" name="pt148"/>
            <p:cNvSpPr/>
            <p:nvPr/>
          </p:nvSpPr>
          <p:spPr>
            <a:xfrm>
              <a:off x="4032833" y="60715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49" name="tx149"/>
            <p:cNvSpPr/>
            <p:nvPr/>
          </p:nvSpPr>
          <p:spPr>
            <a:xfrm>
              <a:off x="3496986"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50" name="tx150"/>
            <p:cNvSpPr/>
            <p:nvPr/>
          </p:nvSpPr>
          <p:spPr>
            <a:xfrm>
              <a:off x="4243751"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51" name="rc151"/>
            <p:cNvSpPr/>
            <p:nvPr/>
          </p:nvSpPr>
          <p:spPr>
            <a:xfrm>
              <a:off x="4919239" y="6002415"/>
              <a:ext cx="201456" cy="201456"/>
            </a:xfrm>
            <a:prstGeom prst="rect">
              <a:avLst/>
            </a:prstGeom>
            <a:solidFill>
              <a:srgbClr val="1CABE2">
                <a:alpha val="100000"/>
              </a:srgbClr>
            </a:solidFill>
          </p:spPr>
          <p:txBody>
            <a:bodyPr/>
            <a:lstStyle/>
            <a:p>
              <a:endParaRPr/>
            </a:p>
          </p:txBody>
        </p:sp>
        <p:sp>
          <p:nvSpPr>
            <p:cNvPr id="152" name="tx152"/>
            <p:cNvSpPr/>
            <p:nvPr/>
          </p:nvSpPr>
          <p:spPr>
            <a:xfrm>
              <a:off x="5199284" y="6022038"/>
              <a:ext cx="102517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Cas de rougeole</a:t>
              </a:r>
            </a:p>
          </p:txBody>
        </p:sp>
        <p:sp>
          <p:nvSpPr>
            <p:cNvPr id="153" name="tx153"/>
            <p:cNvSpPr/>
            <p:nvPr/>
          </p:nvSpPr>
          <p:spPr>
            <a:xfrm>
              <a:off x="1695954" y="401416"/>
              <a:ext cx="604048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2012-2025</a:t>
              </a:r>
            </a:p>
          </p:txBody>
        </p:sp>
        <p:sp>
          <p:nvSpPr>
            <p:cNvPr id="154" name="tx154"/>
            <p:cNvSpPr/>
            <p:nvPr/>
          </p:nvSpPr>
          <p:spPr>
            <a:xfrm>
              <a:off x="4306083" y="6334805"/>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5" name="tx155"/>
            <p:cNvSpPr/>
            <p:nvPr/>
          </p:nvSpPr>
          <p:spPr>
            <a:xfrm>
              <a:off x="3243981" y="6429039"/>
              <a:ext cx="5391710"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56" name="tx156"/>
            <p:cNvSpPr/>
            <p:nvPr/>
          </p:nvSpPr>
          <p:spPr>
            <a:xfrm>
              <a:off x="3271758" y="6568512"/>
              <a:ext cx="536393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Ce graphique présente l'évolution du nombre de cas de rougeole et du taux de couverture vaccinale contre la rougeole (Central Africa).
En 2025, 10 981 cas de rougeole ont été confirmés, soit une augmentation par rapport aux 10 575 cas recensés en 2024.
Des cas de rougeole ont été signalés dans 8 pays (Burundi, Cameroun, République centrafricaine, Tchad, Congo, République démocratique du Congo, Guinée équatoriale et Gabon). La République démocratique du Congo a signalé le plus grand nombre de cas (n = 4 320), représentant 39 % du nombre total de cas dans la région.
Une couverture vaccinale très élevée est nécessaire pour interrompre la transmission de la rougeole en raison de la forte transmissibilité du virus. L'OMS recommande une couverture minimale de 95 % avec deux doses de vaccin trivalent contre la rougeole dans le cadre des services de vaccination systématique.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Dans le rapport « Central Africa », 5 pays sur 9 (56 %) affichaient en 2025 une couverture de la première dose du vaccin contre la rougeole (MCV1) inférieure à 70 %. Il s’agit de la République centrafricaine, du Tchad, de la RDC, de la Guinée équatoriale et du Gabon.
Ces pays représentent environ 5,6 millions (78 %) de la cohorte annuelle totale de nourrissons survivants dans la région.
Aucun pays (0 %) n’a atteint une couverture vaccinale contre le MCV1 de 90 % ou plus, ce qui représente moins de 100 (0 %) de la cohorte totale.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aucun pays n'avait atteint une couverture d'au moins 90 % pour le vaccin contre le cancer du col de l'utérus (MCV1), tandis que cinq pays affichaient une couverture inférieure à 70 %.</a:t>
            </a:r>
          </a:p>
        </p:txBody>
      </p:sp>
      <p:grpSp>
        <p:nvGrpSpPr>
          <p:cNvPr id="5" name="Group 4"/>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8229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Sao Tomé-et-Principe affichait le taux de couverture le plus élevé (87 %), tandis que la République centrafricaine enregistrait le taux le plus bas (44 %).
La couverture du MCV1 a augmenté dans 4 des 9 pays entre 2024 et 2025. La plus forte hausse a été enregistrée en Guinée équatoriale, avec 9 points de pourcentage, passant de 53 % à 62 %.
Un pays a connu une baisse de la couverture (le Gabon). La baisse la plus importante a été de 1 point de pourcentage au Gabon, passant de 57 % à 56 %. La couverture est restée stable entre 2024 et 2025 dans les 4 pays restants.
En 2025, aucun des 9 pays n'avait atteint une couverture du MCV1 d'au moins 90 %.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 la couverture du MCV1 par rapport à 2019, par pays.
En 2025, la couverture était supérieure à celle de 2019 dans cinq pays (le Cameroun, le Congo, la Guinée équatoriale, la République centrafricaine et le Tchad).
La plus forte augmentation de la couverture a été enregistrée au Tchad, avec 28 points de pourcentage, passant de 40 % en 2019 à 68 % en 2025.
La couverture était inférieure à celle de 2019 dans quatre pays (Burundi, Gabon, RDC et Sao Tomé-et-Principe).
La plus forte baisse de la couverture a été enregistrée en RDC, avec 10 points de pourcentage, passant de 65 % en 2019 à 55 % en 2025.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Vue d'ensemble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vaccinale contre la diphtérie, le tétanos et la coqueluche (DTP1) a augmenté d’un point de pourcentage, passant de 82 % en 2024 à 83 % en 2025.
• La couverture vaccinale contre la diphtérie, le tétanos et la coqueluche (DTP3) a augmenté de deux points de pourcentage, passant de 68 % en 2024 à 70 % en 2025.
• En Central Africa, on comptait 68 000 enfants de moins n’ayant reçu aucune dose par rapport à 2024. Il reste donc 1,2 million d’enfants non vaccinés, exposés aux maladies évitables par la vaccination, et 954 000 autres ne bénéficiant que d’une protection partielle.
• Dans le rapport « Central Africa », 1 pays* représentait plus de la moitié (63,8 %) de l’ensemble des enfants n’ayant reçu aucune dose.
• Aucun pays (0 %) n’a atteint une couverture vaccinale de 90 % au moins pour le DTC3 (objectif IA2030).
• La couverture vaccinale pour la première dose contre la rougeole (MCV1) a augmenté d’un point de pourcentage, passant de 61 % en 2024 à 62 % en 2025. 2,8 millions d’enfants n’ont pas reçu la première dose de vaccin contre la rougeole.
• La couverture de la deuxième dose de vaccin contre la rougeole (MCV2) a augmenté de 3 points de pourcentage, passant de 50 % en 2024 à 53 % en 2025.
• La couverture de la dernière dose du vaccin contre le HPV (HPVc) chez les filles a diminué, passant de 6 % à 5 % en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*RDC (63.8%)</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171691"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4546474"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921256"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96039" y="660217"/>
              <a:ext cx="0" cy="5050496"/>
            </a:xfrm>
            <a:custGeom>
              <a:avLst/>
              <a:gdLst/>
              <a:ahLst/>
              <a:cxnLst/>
              <a:rect l="0" t="0" r="0" b="0"/>
              <a:pathLst>
                <a:path h="5050496">
                  <a:moveTo>
                    <a:pt x="0" y="5050496"/>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09343" y="5381334"/>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2209343" y="4832367"/>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2209343" y="4283400"/>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209343" y="3734433"/>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209343" y="3185466"/>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209343" y="2636499"/>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09343" y="2087532"/>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209343" y="1538565"/>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209343" y="989598"/>
              <a:ext cx="6049043" cy="0"/>
            </a:xfrm>
            <a:custGeom>
              <a:avLst/>
              <a:gdLst/>
              <a:ahLst/>
              <a:cxnLst/>
              <a:rect l="0" t="0" r="0" b="0"/>
              <a:pathLst>
                <a:path w="6049043">
                  <a:moveTo>
                    <a:pt x="0" y="0"/>
                  </a:moveTo>
                  <a:lnTo>
                    <a:pt x="6049043" y="0"/>
                  </a:lnTo>
                  <a:lnTo>
                    <a:pt x="604904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8430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859082"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233865"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08648"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983430" y="660217"/>
              <a:ext cx="0" cy="5050496"/>
            </a:xfrm>
            <a:custGeom>
              <a:avLst/>
              <a:gdLst/>
              <a:ahLst/>
              <a:cxnLst/>
              <a:rect l="0" t="0" r="0" b="0"/>
              <a:pathLst>
                <a:path h="5050496">
                  <a:moveTo>
                    <a:pt x="0" y="505049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718630" y="989598"/>
              <a:ext cx="989843" cy="0"/>
            </a:xfrm>
            <a:custGeom>
              <a:avLst/>
              <a:gdLst/>
              <a:ahLst/>
              <a:cxnLst/>
              <a:rect l="0" t="0" r="0" b="0"/>
              <a:pathLst>
                <a:path w="989843">
                  <a:moveTo>
                    <a:pt x="0" y="0"/>
                  </a:moveTo>
                  <a:lnTo>
                    <a:pt x="274956" y="0"/>
                  </a:lnTo>
                  <a:lnTo>
                    <a:pt x="494921" y="0"/>
                  </a:lnTo>
                  <a:lnTo>
                    <a:pt x="549913" y="0"/>
                  </a:lnTo>
                  <a:lnTo>
                    <a:pt x="549913" y="0"/>
                  </a:lnTo>
                  <a:lnTo>
                    <a:pt x="549913" y="0"/>
                  </a:lnTo>
                  <a:lnTo>
                    <a:pt x="989843" y="0"/>
                  </a:lnTo>
                </a:path>
              </a:pathLst>
            </a:custGeom>
            <a:ln w="108405" cap="flat">
              <a:solidFill>
                <a:srgbClr val="E8E8E8">
                  <a:alpha val="100000"/>
                </a:srgbClr>
              </a:solidFill>
              <a:prstDash val="solid"/>
              <a:round/>
            </a:ln>
          </p:spPr>
          <p:txBody>
            <a:bodyPr/>
            <a:lstStyle/>
            <a:p>
              <a:endParaRPr/>
            </a:p>
          </p:txBody>
        </p:sp>
        <p:sp>
          <p:nvSpPr>
            <p:cNvPr id="23" name="pl23"/>
            <p:cNvSpPr/>
            <p:nvPr/>
          </p:nvSpPr>
          <p:spPr>
            <a:xfrm>
              <a:off x="7213552" y="1538565"/>
              <a:ext cx="329947" cy="0"/>
            </a:xfrm>
            <a:custGeom>
              <a:avLst/>
              <a:gdLst/>
              <a:ahLst/>
              <a:cxnLst/>
              <a:rect l="0" t="0" r="0" b="0"/>
              <a:pathLst>
                <a:path w="329947">
                  <a:moveTo>
                    <a:pt x="0" y="0"/>
                  </a:moveTo>
                  <a:lnTo>
                    <a:pt x="0" y="0"/>
                  </a:lnTo>
                  <a:lnTo>
                    <a:pt x="0" y="0"/>
                  </a:lnTo>
                  <a:lnTo>
                    <a:pt x="164973" y="0"/>
                  </a:lnTo>
                  <a:lnTo>
                    <a:pt x="219965" y="0"/>
                  </a:lnTo>
                  <a:lnTo>
                    <a:pt x="219965" y="0"/>
                  </a:lnTo>
                  <a:lnTo>
                    <a:pt x="329947" y="0"/>
                  </a:lnTo>
                </a:path>
              </a:pathLst>
            </a:custGeom>
            <a:ln w="108405" cap="flat">
              <a:solidFill>
                <a:srgbClr val="E8E8E8">
                  <a:alpha val="100000"/>
                </a:srgbClr>
              </a:solidFill>
              <a:prstDash val="solid"/>
              <a:round/>
            </a:ln>
          </p:spPr>
          <p:txBody>
            <a:bodyPr/>
            <a:lstStyle/>
            <a:p>
              <a:endParaRPr/>
            </a:p>
          </p:txBody>
        </p:sp>
        <p:sp>
          <p:nvSpPr>
            <p:cNvPr id="24" name="pl24"/>
            <p:cNvSpPr/>
            <p:nvPr/>
          </p:nvSpPr>
          <p:spPr>
            <a:xfrm>
              <a:off x="6058735" y="2087532"/>
              <a:ext cx="1099826" cy="0"/>
            </a:xfrm>
            <a:custGeom>
              <a:avLst/>
              <a:gdLst/>
              <a:ahLst/>
              <a:cxnLst/>
              <a:rect l="0" t="0" r="0" b="0"/>
              <a:pathLst>
                <a:path w="1099826">
                  <a:moveTo>
                    <a:pt x="0" y="0"/>
                  </a:moveTo>
                  <a:lnTo>
                    <a:pt x="0" y="0"/>
                  </a:lnTo>
                  <a:lnTo>
                    <a:pt x="164973" y="0"/>
                  </a:lnTo>
                  <a:lnTo>
                    <a:pt x="164973" y="0"/>
                  </a:lnTo>
                  <a:lnTo>
                    <a:pt x="439930" y="0"/>
                  </a:lnTo>
                  <a:lnTo>
                    <a:pt x="714886" y="0"/>
                  </a:lnTo>
                  <a:lnTo>
                    <a:pt x="1099826" y="0"/>
                  </a:lnTo>
                </a:path>
              </a:pathLst>
            </a:custGeom>
            <a:ln w="108405" cap="flat">
              <a:solidFill>
                <a:srgbClr val="E8E8E8">
                  <a:alpha val="100000"/>
                </a:srgbClr>
              </a:solidFill>
              <a:prstDash val="solid"/>
              <a:round/>
            </a:ln>
          </p:spPr>
          <p:txBody>
            <a:bodyPr/>
            <a:lstStyle/>
            <a:p>
              <a:endParaRPr/>
            </a:p>
          </p:txBody>
        </p:sp>
        <p:sp>
          <p:nvSpPr>
            <p:cNvPr id="25" name="pl25"/>
            <p:cNvSpPr/>
            <p:nvPr/>
          </p:nvSpPr>
          <p:spPr>
            <a:xfrm>
              <a:off x="5838769" y="2636499"/>
              <a:ext cx="769878" cy="0"/>
            </a:xfrm>
            <a:custGeom>
              <a:avLst/>
              <a:gdLst/>
              <a:ahLst/>
              <a:cxnLst/>
              <a:rect l="0" t="0" r="0" b="0"/>
              <a:pathLst>
                <a:path w="769878">
                  <a:moveTo>
                    <a:pt x="0" y="0"/>
                  </a:moveTo>
                  <a:lnTo>
                    <a:pt x="109982" y="0"/>
                  </a:lnTo>
                  <a:lnTo>
                    <a:pt x="219965" y="0"/>
                  </a:lnTo>
                  <a:lnTo>
                    <a:pt x="384939" y="0"/>
                  </a:lnTo>
                  <a:lnTo>
                    <a:pt x="549913" y="0"/>
                  </a:lnTo>
                  <a:lnTo>
                    <a:pt x="549913" y="0"/>
                  </a:lnTo>
                  <a:lnTo>
                    <a:pt x="769878" y="0"/>
                  </a:lnTo>
                </a:path>
              </a:pathLst>
            </a:custGeom>
            <a:ln w="108405" cap="flat">
              <a:solidFill>
                <a:srgbClr val="E8E8E8">
                  <a:alpha val="100000"/>
                </a:srgbClr>
              </a:solidFill>
              <a:prstDash val="solid"/>
              <a:round/>
            </a:ln>
          </p:spPr>
          <p:txBody>
            <a:bodyPr/>
            <a:lstStyle/>
            <a:p>
              <a:endParaRPr/>
            </a:p>
          </p:txBody>
        </p:sp>
        <p:sp>
          <p:nvSpPr>
            <p:cNvPr id="26" name="pl26"/>
            <p:cNvSpPr/>
            <p:nvPr/>
          </p:nvSpPr>
          <p:spPr>
            <a:xfrm>
              <a:off x="4683952" y="3185466"/>
              <a:ext cx="1539756" cy="0"/>
            </a:xfrm>
            <a:custGeom>
              <a:avLst/>
              <a:gdLst/>
              <a:ahLst/>
              <a:cxnLst/>
              <a:rect l="0" t="0" r="0" b="0"/>
              <a:pathLst>
                <a:path w="1539756">
                  <a:moveTo>
                    <a:pt x="0" y="0"/>
                  </a:moveTo>
                  <a:lnTo>
                    <a:pt x="274956" y="0"/>
                  </a:lnTo>
                  <a:lnTo>
                    <a:pt x="714886" y="0"/>
                  </a:lnTo>
                  <a:lnTo>
                    <a:pt x="769878" y="0"/>
                  </a:lnTo>
                  <a:lnTo>
                    <a:pt x="1264800" y="0"/>
                  </a:lnTo>
                  <a:lnTo>
                    <a:pt x="1539756" y="0"/>
                  </a:lnTo>
                  <a:lnTo>
                    <a:pt x="1539756" y="0"/>
                  </a:lnTo>
                </a:path>
              </a:pathLst>
            </a:custGeom>
            <a:ln w="108405" cap="flat">
              <a:solidFill>
                <a:srgbClr val="E8E8E8">
                  <a:alpha val="100000"/>
                </a:srgbClr>
              </a:solidFill>
              <a:prstDash val="solid"/>
              <a:round/>
            </a:ln>
          </p:spPr>
          <p:txBody>
            <a:bodyPr/>
            <a:lstStyle/>
            <a:p>
              <a:endParaRPr/>
            </a:p>
          </p:txBody>
        </p:sp>
        <p:sp>
          <p:nvSpPr>
            <p:cNvPr id="27" name="pl27"/>
            <p:cNvSpPr/>
            <p:nvPr/>
          </p:nvSpPr>
          <p:spPr>
            <a:xfrm>
              <a:off x="5398839" y="3734433"/>
              <a:ext cx="494921" cy="0"/>
            </a:xfrm>
            <a:custGeom>
              <a:avLst/>
              <a:gdLst/>
              <a:ahLst/>
              <a:cxnLst/>
              <a:rect l="0" t="0" r="0" b="0"/>
              <a:pathLst>
                <a:path w="494921">
                  <a:moveTo>
                    <a:pt x="0" y="0"/>
                  </a:moveTo>
                  <a:lnTo>
                    <a:pt x="219965" y="0"/>
                  </a:lnTo>
                  <a:lnTo>
                    <a:pt x="274956" y="0"/>
                  </a:lnTo>
                  <a:lnTo>
                    <a:pt x="329947" y="0"/>
                  </a:lnTo>
                  <a:lnTo>
                    <a:pt x="384939" y="0"/>
                  </a:lnTo>
                  <a:lnTo>
                    <a:pt x="439930" y="0"/>
                  </a:lnTo>
                  <a:lnTo>
                    <a:pt x="494921" y="0"/>
                  </a:lnTo>
                </a:path>
              </a:pathLst>
            </a:custGeom>
            <a:ln w="108405" cap="flat">
              <a:solidFill>
                <a:srgbClr val="E8E8E8">
                  <a:alpha val="100000"/>
                </a:srgbClr>
              </a:solidFill>
              <a:prstDash val="solid"/>
              <a:round/>
            </a:ln>
          </p:spPr>
          <p:txBody>
            <a:bodyPr/>
            <a:lstStyle/>
            <a:p>
              <a:endParaRPr/>
            </a:p>
          </p:txBody>
        </p:sp>
        <p:sp>
          <p:nvSpPr>
            <p:cNvPr id="28" name="pl28"/>
            <p:cNvSpPr/>
            <p:nvPr/>
          </p:nvSpPr>
          <p:spPr>
            <a:xfrm>
              <a:off x="5343848" y="4283400"/>
              <a:ext cx="769878" cy="0"/>
            </a:xfrm>
            <a:custGeom>
              <a:avLst/>
              <a:gdLst/>
              <a:ahLst/>
              <a:cxnLst/>
              <a:rect l="0" t="0" r="0" b="0"/>
              <a:pathLst>
                <a:path w="769878">
                  <a:moveTo>
                    <a:pt x="0" y="0"/>
                  </a:moveTo>
                  <a:lnTo>
                    <a:pt x="54991" y="0"/>
                  </a:lnTo>
                  <a:lnTo>
                    <a:pt x="219965" y="0"/>
                  </a:lnTo>
                  <a:lnTo>
                    <a:pt x="274956" y="0"/>
                  </a:lnTo>
                  <a:lnTo>
                    <a:pt x="549913" y="0"/>
                  </a:lnTo>
                  <a:lnTo>
                    <a:pt x="659895" y="0"/>
                  </a:lnTo>
                  <a:lnTo>
                    <a:pt x="769878" y="0"/>
                  </a:lnTo>
                </a:path>
              </a:pathLst>
            </a:custGeom>
            <a:ln w="108405" cap="flat">
              <a:solidFill>
                <a:srgbClr val="E8E8E8">
                  <a:alpha val="100000"/>
                </a:srgbClr>
              </a:solidFill>
              <a:prstDash val="solid"/>
              <a:round/>
            </a:ln>
          </p:spPr>
          <p:txBody>
            <a:bodyPr/>
            <a:lstStyle/>
            <a:p>
              <a:endParaRPr/>
            </a:p>
          </p:txBody>
        </p:sp>
        <p:sp>
          <p:nvSpPr>
            <p:cNvPr id="29" name="pl29"/>
            <p:cNvSpPr/>
            <p:nvPr/>
          </p:nvSpPr>
          <p:spPr>
            <a:xfrm>
              <a:off x="5343848" y="4832367"/>
              <a:ext cx="714886" cy="0"/>
            </a:xfrm>
            <a:custGeom>
              <a:avLst/>
              <a:gdLst/>
              <a:ahLst/>
              <a:cxnLst/>
              <a:rect l="0" t="0" r="0" b="0"/>
              <a:pathLst>
                <a:path w="714886">
                  <a:moveTo>
                    <a:pt x="0" y="0"/>
                  </a:moveTo>
                  <a:lnTo>
                    <a:pt x="164973" y="0"/>
                  </a:lnTo>
                  <a:lnTo>
                    <a:pt x="164973" y="0"/>
                  </a:lnTo>
                  <a:lnTo>
                    <a:pt x="164973" y="0"/>
                  </a:lnTo>
                  <a:lnTo>
                    <a:pt x="219965" y="0"/>
                  </a:lnTo>
                  <a:lnTo>
                    <a:pt x="549913" y="0"/>
                  </a:lnTo>
                  <a:lnTo>
                    <a:pt x="714886" y="0"/>
                  </a:lnTo>
                </a:path>
              </a:pathLst>
            </a:custGeom>
            <a:ln w="108405" cap="flat">
              <a:solidFill>
                <a:srgbClr val="E8E8E8">
                  <a:alpha val="100000"/>
                </a:srgbClr>
              </a:solidFill>
              <a:prstDash val="solid"/>
              <a:round/>
            </a:ln>
          </p:spPr>
          <p:txBody>
            <a:bodyPr/>
            <a:lstStyle/>
            <a:p>
              <a:endParaRPr/>
            </a:p>
          </p:txBody>
        </p:sp>
        <p:sp>
          <p:nvSpPr>
            <p:cNvPr id="30" name="pl30"/>
            <p:cNvSpPr/>
            <p:nvPr/>
          </p:nvSpPr>
          <p:spPr>
            <a:xfrm>
              <a:off x="4244021" y="5381334"/>
              <a:ext cx="659895" cy="0"/>
            </a:xfrm>
            <a:custGeom>
              <a:avLst/>
              <a:gdLst/>
              <a:ahLst/>
              <a:cxnLst/>
              <a:rect l="0" t="0" r="0" b="0"/>
              <a:pathLst>
                <a:path w="659895">
                  <a:moveTo>
                    <a:pt x="0" y="0"/>
                  </a:moveTo>
                  <a:lnTo>
                    <a:pt x="109982" y="0"/>
                  </a:lnTo>
                  <a:lnTo>
                    <a:pt x="219965" y="0"/>
                  </a:lnTo>
                  <a:lnTo>
                    <a:pt x="274956" y="0"/>
                  </a:lnTo>
                  <a:lnTo>
                    <a:pt x="384939" y="0"/>
                  </a:lnTo>
                  <a:lnTo>
                    <a:pt x="494921" y="0"/>
                  </a:lnTo>
                  <a:lnTo>
                    <a:pt x="659895" y="0"/>
                  </a:lnTo>
                </a:path>
              </a:pathLst>
            </a:custGeom>
            <a:ln w="108405" cap="flat">
              <a:solidFill>
                <a:srgbClr val="E8E8E8">
                  <a:alpha val="100000"/>
                </a:srgbClr>
              </a:solidFill>
              <a:prstDash val="solid"/>
              <a:round/>
            </a:ln>
          </p:spPr>
          <p:txBody>
            <a:bodyPr/>
            <a:lstStyle/>
            <a:p>
              <a:endParaRPr/>
            </a:p>
          </p:txBody>
        </p:sp>
        <p:sp>
          <p:nvSpPr>
            <p:cNvPr id="31" name="pt31"/>
            <p:cNvSpPr/>
            <p:nvPr/>
          </p:nvSpPr>
          <p:spPr>
            <a:xfrm>
              <a:off x="7539000"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7429017"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7429017"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374026"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209052"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209052"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209052" y="15340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5834269"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5944252"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6054235"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6219209"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6384182"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6384182"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604148" y="2631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4514478"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4459487"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4349504"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4239521"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4624461"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4734443"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4899417" y="53768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4679452"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4954408"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5394339"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449330"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944252"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219209"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219209" y="318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6494165"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219209"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219209"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054235"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054235"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769122"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154061" y="2083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054235"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889261"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504322"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559313"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339348"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504322"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504322" y="48278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614304"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669295"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724287"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779278"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834269"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394339"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889261" y="37299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889261"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5394339"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999243"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339348"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109226"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614304"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559313" y="42789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703974"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209052"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714130"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989087"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264043"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264043"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7264043" y="985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484797" y="14798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5" name="pt95"/>
            <p:cNvSpPr/>
            <p:nvPr/>
          </p:nvSpPr>
          <p:spPr>
            <a:xfrm>
              <a:off x="7154850" y="14798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6" name="pt96"/>
            <p:cNvSpPr/>
            <p:nvPr/>
          </p:nvSpPr>
          <p:spPr>
            <a:xfrm>
              <a:off x="7154850" y="14798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7" name="pt97"/>
            <p:cNvSpPr/>
            <p:nvPr/>
          </p:nvSpPr>
          <p:spPr>
            <a:xfrm>
              <a:off x="5780067" y="25777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8" name="pt98"/>
            <p:cNvSpPr/>
            <p:nvPr/>
          </p:nvSpPr>
          <p:spPr>
            <a:xfrm>
              <a:off x="6329980" y="25777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6549945" y="25777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4460276" y="53226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1" name="pt101"/>
            <p:cNvSpPr/>
            <p:nvPr/>
          </p:nvSpPr>
          <p:spPr>
            <a:xfrm>
              <a:off x="4680241" y="53226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4845215" y="53226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4625249" y="31267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4" name="pt104"/>
            <p:cNvSpPr/>
            <p:nvPr/>
          </p:nvSpPr>
          <p:spPr>
            <a:xfrm>
              <a:off x="6165006" y="31267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5" name="pt105"/>
            <p:cNvSpPr/>
            <p:nvPr/>
          </p:nvSpPr>
          <p:spPr>
            <a:xfrm>
              <a:off x="6165006" y="31267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6439963" y="20288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7" name="pt107"/>
            <p:cNvSpPr/>
            <p:nvPr/>
          </p:nvSpPr>
          <p:spPr>
            <a:xfrm>
              <a:off x="6714919" y="20288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8" name="pt108"/>
            <p:cNvSpPr/>
            <p:nvPr/>
          </p:nvSpPr>
          <p:spPr>
            <a:xfrm>
              <a:off x="7099858" y="20288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9" name="pt109"/>
            <p:cNvSpPr/>
            <p:nvPr/>
          </p:nvSpPr>
          <p:spPr>
            <a:xfrm>
              <a:off x="6000032" y="4773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0" name="pt110"/>
            <p:cNvSpPr/>
            <p:nvPr/>
          </p:nvSpPr>
          <p:spPr>
            <a:xfrm>
              <a:off x="5450119" y="4773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1" name="pt111"/>
            <p:cNvSpPr/>
            <p:nvPr/>
          </p:nvSpPr>
          <p:spPr>
            <a:xfrm>
              <a:off x="5450119" y="4773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2" name="pt112"/>
            <p:cNvSpPr/>
            <p:nvPr/>
          </p:nvSpPr>
          <p:spPr>
            <a:xfrm>
              <a:off x="5560102" y="36757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3" name="pt113"/>
            <p:cNvSpPr/>
            <p:nvPr/>
          </p:nvSpPr>
          <p:spPr>
            <a:xfrm>
              <a:off x="5340136" y="36757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4" name="pt114"/>
            <p:cNvSpPr/>
            <p:nvPr/>
          </p:nvSpPr>
          <p:spPr>
            <a:xfrm>
              <a:off x="5835058" y="36757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5" name="pt115"/>
            <p:cNvSpPr/>
            <p:nvPr/>
          </p:nvSpPr>
          <p:spPr>
            <a:xfrm>
              <a:off x="5835058" y="42246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6" name="pt116"/>
            <p:cNvSpPr/>
            <p:nvPr/>
          </p:nvSpPr>
          <p:spPr>
            <a:xfrm>
              <a:off x="5560102" y="42246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7" name="pt117"/>
            <p:cNvSpPr/>
            <p:nvPr/>
          </p:nvSpPr>
          <p:spPr>
            <a:xfrm>
              <a:off x="5505110" y="42246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8" name="pt118"/>
            <p:cNvSpPr/>
            <p:nvPr/>
          </p:nvSpPr>
          <p:spPr>
            <a:xfrm>
              <a:off x="7649771" y="9308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9" name="pt119"/>
            <p:cNvSpPr/>
            <p:nvPr/>
          </p:nvSpPr>
          <p:spPr>
            <a:xfrm>
              <a:off x="7209841" y="9308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0" name="pt120"/>
            <p:cNvSpPr/>
            <p:nvPr/>
          </p:nvSpPr>
          <p:spPr>
            <a:xfrm>
              <a:off x="7209841" y="9308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1" name="tx121"/>
            <p:cNvSpPr/>
            <p:nvPr/>
          </p:nvSpPr>
          <p:spPr>
            <a:xfrm>
              <a:off x="508103" y="5288325"/>
              <a:ext cx="70682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République</a:t>
              </a:r>
            </a:p>
          </p:txBody>
        </p:sp>
        <p:sp>
          <p:nvSpPr>
            <p:cNvPr id="122" name="tx122"/>
            <p:cNvSpPr/>
            <p:nvPr/>
          </p:nvSpPr>
          <p:spPr>
            <a:xfrm>
              <a:off x="1253738" y="5313291"/>
              <a:ext cx="89297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centrafricaine*</a:t>
              </a:r>
            </a:p>
          </p:txBody>
        </p:sp>
        <p:sp>
          <p:nvSpPr>
            <p:cNvPr id="123" name="tx123"/>
            <p:cNvSpPr/>
            <p:nvPr/>
          </p:nvSpPr>
          <p:spPr>
            <a:xfrm>
              <a:off x="1789687" y="4764256"/>
              <a:ext cx="35702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RDC*</a:t>
              </a:r>
            </a:p>
          </p:txBody>
        </p:sp>
        <p:sp>
          <p:nvSpPr>
            <p:cNvPr id="124" name="tx124"/>
            <p:cNvSpPr/>
            <p:nvPr/>
          </p:nvSpPr>
          <p:spPr>
            <a:xfrm>
              <a:off x="1727272" y="4215289"/>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Gabon</a:t>
              </a:r>
            </a:p>
          </p:txBody>
        </p:sp>
        <p:sp>
          <p:nvSpPr>
            <p:cNvPr id="125" name="tx125"/>
            <p:cNvSpPr/>
            <p:nvPr/>
          </p:nvSpPr>
          <p:spPr>
            <a:xfrm>
              <a:off x="966152" y="3666322"/>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Guinée</a:t>
              </a:r>
            </a:p>
          </p:txBody>
        </p:sp>
        <p:sp>
          <p:nvSpPr>
            <p:cNvPr id="126" name="tx126"/>
            <p:cNvSpPr/>
            <p:nvPr/>
          </p:nvSpPr>
          <p:spPr>
            <a:xfrm>
              <a:off x="1455444" y="3641424"/>
              <a:ext cx="69126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équatoriale</a:t>
              </a:r>
            </a:p>
          </p:txBody>
        </p:sp>
        <p:sp>
          <p:nvSpPr>
            <p:cNvPr id="127" name="tx127"/>
            <p:cNvSpPr/>
            <p:nvPr/>
          </p:nvSpPr>
          <p:spPr>
            <a:xfrm>
              <a:off x="1704080" y="3117423"/>
              <a:ext cx="442633"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Tchad*</a:t>
              </a:r>
            </a:p>
          </p:txBody>
        </p:sp>
        <p:sp>
          <p:nvSpPr>
            <p:cNvPr id="128" name="tx128"/>
            <p:cNvSpPr/>
            <p:nvPr/>
          </p:nvSpPr>
          <p:spPr>
            <a:xfrm>
              <a:off x="1440096" y="2568388"/>
              <a:ext cx="70661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Cameroun*</a:t>
              </a:r>
            </a:p>
          </p:txBody>
        </p:sp>
        <p:sp>
          <p:nvSpPr>
            <p:cNvPr id="129" name="tx129"/>
            <p:cNvSpPr/>
            <p:nvPr/>
          </p:nvSpPr>
          <p:spPr>
            <a:xfrm>
              <a:off x="1735048" y="1991727"/>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70AD47">
                      <a:alpha val="100000"/>
                    </a:srgbClr>
                  </a:solidFill>
                  <a:latin typeface="Arial"/>
                  <a:cs typeface="Arial"/>
                </a:rPr>
                <a:t>Congo</a:t>
              </a:r>
            </a:p>
          </p:txBody>
        </p:sp>
        <p:sp>
          <p:nvSpPr>
            <p:cNvPr id="130" name="tx130"/>
            <p:cNvSpPr/>
            <p:nvPr/>
          </p:nvSpPr>
          <p:spPr>
            <a:xfrm>
              <a:off x="1610833" y="1470522"/>
              <a:ext cx="535880"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Burundi*</a:t>
              </a:r>
            </a:p>
          </p:txBody>
        </p:sp>
        <p:sp>
          <p:nvSpPr>
            <p:cNvPr id="131" name="tx131"/>
            <p:cNvSpPr/>
            <p:nvPr/>
          </p:nvSpPr>
          <p:spPr>
            <a:xfrm>
              <a:off x="787980" y="921487"/>
              <a:ext cx="24856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Sao</a:t>
              </a:r>
            </a:p>
          </p:txBody>
        </p:sp>
        <p:sp>
          <p:nvSpPr>
            <p:cNvPr id="132" name="tx132"/>
            <p:cNvSpPr/>
            <p:nvPr/>
          </p:nvSpPr>
          <p:spPr>
            <a:xfrm>
              <a:off x="1075361" y="896589"/>
              <a:ext cx="1071351"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FF0000">
                      <a:alpha val="100000"/>
                    </a:srgbClr>
                  </a:solidFill>
                  <a:latin typeface="Arial"/>
                  <a:cs typeface="Arial"/>
                </a:rPr>
                <a:t>Tomé-et-Principe</a:t>
              </a:r>
            </a:p>
          </p:txBody>
        </p:sp>
        <p:sp>
          <p:nvSpPr>
            <p:cNvPr id="133" name="tx133"/>
            <p:cNvSpPr/>
            <p:nvPr/>
          </p:nvSpPr>
          <p:spPr>
            <a:xfrm>
              <a:off x="2453222" y="577165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34" name="tx134"/>
            <p:cNvSpPr/>
            <p:nvPr/>
          </p:nvSpPr>
          <p:spPr>
            <a:xfrm>
              <a:off x="3796927"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35" name="tx135"/>
            <p:cNvSpPr/>
            <p:nvPr/>
          </p:nvSpPr>
          <p:spPr>
            <a:xfrm>
              <a:off x="5171709" y="577165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36" name="tx136"/>
            <p:cNvSpPr/>
            <p:nvPr/>
          </p:nvSpPr>
          <p:spPr>
            <a:xfrm>
              <a:off x="6546492" y="577301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37" name="tx137"/>
            <p:cNvSpPr/>
            <p:nvPr/>
          </p:nvSpPr>
          <p:spPr>
            <a:xfrm>
              <a:off x="7890197" y="5771652"/>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38" name="tx138"/>
            <p:cNvSpPr/>
            <p:nvPr/>
          </p:nvSpPr>
          <p:spPr>
            <a:xfrm>
              <a:off x="4760297" y="58805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39" name="pt139"/>
            <p:cNvSpPr/>
            <p:nvPr/>
          </p:nvSpPr>
          <p:spPr>
            <a:xfrm>
              <a:off x="8518180" y="2907307"/>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0" name="pt140"/>
            <p:cNvSpPr/>
            <p:nvPr/>
          </p:nvSpPr>
          <p:spPr>
            <a:xfrm>
              <a:off x="8518180" y="3126763"/>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1" name="pt141"/>
            <p:cNvSpPr/>
            <p:nvPr/>
          </p:nvSpPr>
          <p:spPr>
            <a:xfrm>
              <a:off x="8518180" y="3346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42" name="tx142"/>
            <p:cNvSpPr/>
            <p:nvPr/>
          </p:nvSpPr>
          <p:spPr>
            <a:xfrm>
              <a:off x="8756199" y="292431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43" name="tx143"/>
            <p:cNvSpPr/>
            <p:nvPr/>
          </p:nvSpPr>
          <p:spPr>
            <a:xfrm>
              <a:off x="8756199" y="3143774"/>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2024</a:t>
              </a:r>
            </a:p>
          </p:txBody>
        </p:sp>
        <p:sp>
          <p:nvSpPr>
            <p:cNvPr id="144" name="tx144"/>
            <p:cNvSpPr/>
            <p:nvPr/>
          </p:nvSpPr>
          <p:spPr>
            <a:xfrm>
              <a:off x="8756199" y="336323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2025</a:t>
              </a:r>
            </a:p>
          </p:txBody>
        </p:sp>
        <p:sp>
          <p:nvSpPr>
            <p:cNvPr id="145" name="tx145"/>
            <p:cNvSpPr/>
            <p:nvPr/>
          </p:nvSpPr>
          <p:spPr>
            <a:xfrm>
              <a:off x="2209343" y="398022"/>
              <a:ext cx="404398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couverture, par pays, Central Africa, 2019-2025</a:t>
              </a:r>
            </a:p>
          </p:txBody>
        </p:sp>
        <p:sp>
          <p:nvSpPr>
            <p:cNvPr id="146" name="tx146"/>
            <p:cNvSpPr/>
            <p:nvPr/>
          </p:nvSpPr>
          <p:spPr>
            <a:xfrm>
              <a:off x="3959829"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7" name="tx147"/>
            <p:cNvSpPr/>
            <p:nvPr/>
          </p:nvSpPr>
          <p:spPr>
            <a:xfrm>
              <a:off x="324791" y="6206464"/>
              <a:ext cx="79335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a:t>
              </a:r>
            </a:p>
          </p:txBody>
        </p:sp>
        <p:sp>
          <p:nvSpPr>
            <p:cNvPr id="148" name="tx148"/>
            <p:cNvSpPr/>
            <p:nvPr/>
          </p:nvSpPr>
          <p:spPr>
            <a:xfrm>
              <a:off x="1468039" y="6327165"/>
              <a:ext cx="67903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Countries sont classés par couverture élevée à faible dans 2025 et colorés selon que la couverture est plus faible (rouge), identique (bleu</a:t>
              </a:r>
            </a:p>
          </p:txBody>
        </p:sp>
        <p:sp>
          <p:nvSpPr>
            <p:cNvPr id="149" name="tx149"/>
            <p:cNvSpPr/>
            <p:nvPr/>
          </p:nvSpPr>
          <p:spPr>
            <a:xfrm>
              <a:off x="1958790" y="6447866"/>
              <a:ext cx="629959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ou plus élevée (vert) que dans 2019. Un astérisque (*) indique les pays qui visent à rattraper les enfants manqués depuis 2019</a:t>
              </a:r>
            </a:p>
          </p:txBody>
        </p:sp>
        <p:sp>
          <p:nvSpPr>
            <p:cNvPr id="150" name="tx150"/>
            <p:cNvSpPr/>
            <p:nvPr/>
          </p:nvSpPr>
          <p:spPr>
            <a:xfrm>
              <a:off x="3906623" y="6568567"/>
              <a:ext cx="43517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 le biais d'un grand plan de rattrapage, soutenu par un financement de Gavi Alliance.</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du MCV1 entre 2019 et 2025 (barres grises) et la couverture pour chaque année (points). Il permet d'évaluer le retour aux niveaux d'avant la pandémie et les progrès réalisés après 2019.
En 2024, 5 pays (sur 9) affichaient un taux de couverture inférieur à celui de 2019.
En 2025, 1 pays affichait un taux de couverture du MCV1 inférieur à celui de 2024.
En 2025, 4 pays affichaient une couverture inférieure à celle de 2019.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la couverture vaccinale contre le MCV1 dans les pays de l'Central Africa, classés de la plus faible à la plus élevée, ainsi que le classement des 10 pays comptant le plus grand nombre d'enfants non vaccinés, sur la base des chiffres absolus.
En 2025, la couverture vaccinale contre la rougeole (MCV1) variait de 44 % en République centrafricaine à 87 % à Sao Tomé-et-Principe.
Aucun des 9 pays (0 %) n'affichait une couverture d'au moins 90 %.
La RDC présentait une couverture de la première dose du vaccin contre la rougeole (MCV1) de 55 % et comptait le plus grand nombre absolu d'enfants non vaccinés de la région, suivie par le Tchad.
Les pays à cohortes importantes peuvent présenter un nombre élevé d'enfants non vaccinés malgré une couverture vaccinale élevée. Il est judicieux d'examiner à la fois la couverture et le nombre absolu d'enfants non vaccinés afin de s'assurer que les pays vulnérables ayant de petites cohortes de naissance ne soient pas oubliés.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380" b="0" i="0" u="none" cap="none">
                <a:solidFill>
                  <a:srgbClr val="000000">
                    <a:alpha val="100000"/>
                  </a:srgbClr>
                </a:solidFill>
                <a:latin typeface="Arial"/>
                <a:cs typeface="Arial"/>
                <a:sym typeface="Arial"/>
              </a:rPr>
              <a:t>En 2025, la République centrafricaine et la RDC affichaient la couverture vaccinale contre la rougeole (MCV1) la plus faible et figuraient également parmi les pays comptant le plus grand nombre d'enfants non vaccinés.</a:t>
            </a:r>
          </a:p>
        </p:txBody>
      </p:sp>
      <p:grpSp>
        <p:nvGrpSpPr>
          <p:cNvPr id="5" name="Group 4"/>
          <p:cNvGrpSpPr/>
          <p:nvPr/>
        </p:nvGrpSpPr>
        <p:grpSpPr>
          <a:xfrm>
            <a:off x="292608" y="1106424"/>
            <a:ext cx="8595360" cy="28575"/>
            <a:chOff x="292608" y="1106424"/>
            <a:chExt cx="8595360" cy="28575"/>
          </a:xfrm>
        </p:grpSpPr>
        <p:sp>
          <p:nvSpPr>
            <p:cNvPr id="6" name="rc3"/>
            <p:cNvSpPr/>
            <p:nvPr/>
          </p:nvSpPr>
          <p:spPr>
            <a:xfrm>
              <a:off x="292608" y="1106424"/>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106424"/>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1335394" y="2008018"/>
              <a:ext cx="3828328" cy="3877409"/>
            </a:xfrm>
            <a:custGeom>
              <a:avLst/>
              <a:gdLst/>
              <a:ahLst/>
              <a:cxnLst/>
              <a:rect l="0" t="0" r="0" b="0"/>
              <a:pathLst>
                <a:path w="3828328" h="3877409">
                  <a:moveTo>
                    <a:pt x="1399682" y="2051368"/>
                  </a:moveTo>
                  <a:lnTo>
                    <a:pt x="1333031" y="2066682"/>
                  </a:lnTo>
                  <a:lnTo>
                    <a:pt x="1266379" y="2081997"/>
                  </a:lnTo>
                  <a:lnTo>
                    <a:pt x="1199728" y="2097311"/>
                  </a:lnTo>
                  <a:lnTo>
                    <a:pt x="1133076" y="2112625"/>
                  </a:lnTo>
                  <a:lnTo>
                    <a:pt x="1066425" y="2127939"/>
                  </a:lnTo>
                  <a:lnTo>
                    <a:pt x="999773" y="2143254"/>
                  </a:lnTo>
                  <a:lnTo>
                    <a:pt x="933121" y="2158568"/>
                  </a:lnTo>
                  <a:lnTo>
                    <a:pt x="866470" y="2173882"/>
                  </a:lnTo>
                  <a:lnTo>
                    <a:pt x="799818" y="2189197"/>
                  </a:lnTo>
                  <a:lnTo>
                    <a:pt x="733167" y="2204511"/>
                  </a:lnTo>
                  <a:lnTo>
                    <a:pt x="666515" y="2219825"/>
                  </a:lnTo>
                  <a:lnTo>
                    <a:pt x="599864" y="2235140"/>
                  </a:lnTo>
                  <a:lnTo>
                    <a:pt x="533212" y="2250454"/>
                  </a:lnTo>
                  <a:lnTo>
                    <a:pt x="466560" y="2265768"/>
                  </a:lnTo>
                  <a:lnTo>
                    <a:pt x="399909" y="2281083"/>
                  </a:lnTo>
                  <a:lnTo>
                    <a:pt x="333257" y="2296397"/>
                  </a:lnTo>
                  <a:lnTo>
                    <a:pt x="266606" y="2311711"/>
                  </a:lnTo>
                  <a:lnTo>
                    <a:pt x="199954" y="2327025"/>
                  </a:lnTo>
                  <a:lnTo>
                    <a:pt x="133303" y="2342340"/>
                  </a:lnTo>
                  <a:lnTo>
                    <a:pt x="66651" y="2357654"/>
                  </a:lnTo>
                  <a:lnTo>
                    <a:pt x="0" y="2372968"/>
                  </a:lnTo>
                  <a:lnTo>
                    <a:pt x="15845" y="2436930"/>
                  </a:lnTo>
                  <a:lnTo>
                    <a:pt x="33854" y="2500316"/>
                  </a:lnTo>
                  <a:lnTo>
                    <a:pt x="54007" y="2563053"/>
                  </a:lnTo>
                  <a:lnTo>
                    <a:pt x="76281" y="2625070"/>
                  </a:lnTo>
                  <a:lnTo>
                    <a:pt x="100649" y="2686293"/>
                  </a:lnTo>
                  <a:lnTo>
                    <a:pt x="127084" y="2746653"/>
                  </a:lnTo>
                  <a:lnTo>
                    <a:pt x="155554" y="2806080"/>
                  </a:lnTo>
                  <a:lnTo>
                    <a:pt x="186028" y="2864506"/>
                  </a:lnTo>
                  <a:lnTo>
                    <a:pt x="218469" y="2921861"/>
                  </a:lnTo>
                  <a:lnTo>
                    <a:pt x="252841" y="2978082"/>
                  </a:lnTo>
                  <a:lnTo>
                    <a:pt x="289103" y="3033102"/>
                  </a:lnTo>
                  <a:lnTo>
                    <a:pt x="327214" y="3086857"/>
                  </a:lnTo>
                  <a:lnTo>
                    <a:pt x="367130" y="3139287"/>
                  </a:lnTo>
                  <a:lnTo>
                    <a:pt x="408805" y="3190330"/>
                  </a:lnTo>
                  <a:lnTo>
                    <a:pt x="452190" y="3239927"/>
                  </a:lnTo>
                  <a:lnTo>
                    <a:pt x="497235" y="3288021"/>
                  </a:lnTo>
                  <a:lnTo>
                    <a:pt x="543889" y="3334557"/>
                  </a:lnTo>
                  <a:lnTo>
                    <a:pt x="592097" y="3379480"/>
                  </a:lnTo>
                  <a:lnTo>
                    <a:pt x="641804" y="3422739"/>
                  </a:lnTo>
                  <a:lnTo>
                    <a:pt x="692952" y="3464285"/>
                  </a:lnTo>
                  <a:lnTo>
                    <a:pt x="745483" y="3504068"/>
                  </a:lnTo>
                  <a:lnTo>
                    <a:pt x="799335" y="3542042"/>
                  </a:lnTo>
                  <a:lnTo>
                    <a:pt x="854446" y="3578165"/>
                  </a:lnTo>
                  <a:lnTo>
                    <a:pt x="910753" y="3612394"/>
                  </a:lnTo>
                  <a:lnTo>
                    <a:pt x="968191" y="3644690"/>
                  </a:lnTo>
                  <a:lnTo>
                    <a:pt x="1026693" y="3675016"/>
                  </a:lnTo>
                  <a:lnTo>
                    <a:pt x="1086192" y="3703336"/>
                  </a:lnTo>
                  <a:lnTo>
                    <a:pt x="1146619" y="3729617"/>
                  </a:lnTo>
                  <a:lnTo>
                    <a:pt x="1207904" y="3753830"/>
                  </a:lnTo>
                  <a:lnTo>
                    <a:pt x="1269977" y="3775947"/>
                  </a:lnTo>
                  <a:lnTo>
                    <a:pt x="1332765" y="3795941"/>
                  </a:lnTo>
                  <a:lnTo>
                    <a:pt x="1396197" y="3813790"/>
                  </a:lnTo>
                  <a:lnTo>
                    <a:pt x="1460198" y="3829473"/>
                  </a:lnTo>
                  <a:lnTo>
                    <a:pt x="1524695" y="3842972"/>
                  </a:lnTo>
                  <a:lnTo>
                    <a:pt x="1589614" y="3854272"/>
                  </a:lnTo>
                  <a:lnTo>
                    <a:pt x="1654880" y="3863359"/>
                  </a:lnTo>
                  <a:lnTo>
                    <a:pt x="1720416" y="3870223"/>
                  </a:lnTo>
                  <a:lnTo>
                    <a:pt x="1786148" y="3874856"/>
                  </a:lnTo>
                  <a:lnTo>
                    <a:pt x="1851999" y="3877252"/>
                  </a:lnTo>
                  <a:lnTo>
                    <a:pt x="1917894" y="3877409"/>
                  </a:lnTo>
                  <a:lnTo>
                    <a:pt x="1983756" y="3875327"/>
                  </a:lnTo>
                  <a:lnTo>
                    <a:pt x="2049509" y="3871008"/>
                  </a:lnTo>
                  <a:lnTo>
                    <a:pt x="2115077" y="3864457"/>
                  </a:lnTo>
                  <a:lnTo>
                    <a:pt x="2180385" y="3855681"/>
                  </a:lnTo>
                  <a:lnTo>
                    <a:pt x="2245357" y="3844692"/>
                  </a:lnTo>
                  <a:lnTo>
                    <a:pt x="2309918" y="3831500"/>
                  </a:lnTo>
                  <a:lnTo>
                    <a:pt x="2373994" y="3816123"/>
                  </a:lnTo>
                  <a:lnTo>
                    <a:pt x="2437510" y="3798577"/>
                  </a:lnTo>
                  <a:lnTo>
                    <a:pt x="2500393" y="3778882"/>
                  </a:lnTo>
                  <a:lnTo>
                    <a:pt x="2562570" y="3757062"/>
                  </a:lnTo>
                  <a:lnTo>
                    <a:pt x="2623970" y="3733142"/>
                  </a:lnTo>
                  <a:lnTo>
                    <a:pt x="2684522" y="3707149"/>
                  </a:lnTo>
                  <a:lnTo>
                    <a:pt x="2744155" y="3679113"/>
                  </a:lnTo>
                  <a:lnTo>
                    <a:pt x="2802801" y="3649067"/>
                  </a:lnTo>
                  <a:lnTo>
                    <a:pt x="2860393" y="3617046"/>
                  </a:lnTo>
                  <a:lnTo>
                    <a:pt x="2916863" y="3583086"/>
                  </a:lnTo>
                  <a:lnTo>
                    <a:pt x="2972146" y="3547226"/>
                  </a:lnTo>
                  <a:lnTo>
                    <a:pt x="3026178" y="3509509"/>
                  </a:lnTo>
                  <a:lnTo>
                    <a:pt x="3078898" y="3469977"/>
                  </a:lnTo>
                  <a:lnTo>
                    <a:pt x="3130244" y="3428676"/>
                  </a:lnTo>
                  <a:lnTo>
                    <a:pt x="3180157" y="3385655"/>
                  </a:lnTo>
                  <a:lnTo>
                    <a:pt x="3228579" y="3340962"/>
                  </a:lnTo>
                  <a:lnTo>
                    <a:pt x="3275454" y="3294649"/>
                  </a:lnTo>
                  <a:lnTo>
                    <a:pt x="3320728" y="3246771"/>
                  </a:lnTo>
                  <a:lnTo>
                    <a:pt x="3364350" y="3197381"/>
                  </a:lnTo>
                  <a:lnTo>
                    <a:pt x="3406267" y="3146538"/>
                  </a:lnTo>
                  <a:lnTo>
                    <a:pt x="3446433" y="3094299"/>
                  </a:lnTo>
                  <a:lnTo>
                    <a:pt x="3484800" y="3040726"/>
                  </a:lnTo>
                  <a:lnTo>
                    <a:pt x="3521324" y="2985880"/>
                  </a:lnTo>
                  <a:lnTo>
                    <a:pt x="3555964" y="2929824"/>
                  </a:lnTo>
                  <a:lnTo>
                    <a:pt x="3588679" y="2872624"/>
                  </a:lnTo>
                  <a:lnTo>
                    <a:pt x="3619431" y="2814345"/>
                  </a:lnTo>
                  <a:lnTo>
                    <a:pt x="3648184" y="2755054"/>
                  </a:lnTo>
                  <a:lnTo>
                    <a:pt x="3674907" y="2694821"/>
                  </a:lnTo>
                  <a:lnTo>
                    <a:pt x="3699567" y="2633714"/>
                  </a:lnTo>
                  <a:lnTo>
                    <a:pt x="3722136" y="2571805"/>
                  </a:lnTo>
                  <a:lnTo>
                    <a:pt x="3742588" y="2509164"/>
                  </a:lnTo>
                  <a:lnTo>
                    <a:pt x="3760900" y="2445865"/>
                  </a:lnTo>
                  <a:lnTo>
                    <a:pt x="3777050" y="2381980"/>
                  </a:lnTo>
                  <a:lnTo>
                    <a:pt x="3791020" y="2317583"/>
                  </a:lnTo>
                  <a:lnTo>
                    <a:pt x="3802794" y="2252748"/>
                  </a:lnTo>
                  <a:lnTo>
                    <a:pt x="3812357" y="2187551"/>
                  </a:lnTo>
                  <a:lnTo>
                    <a:pt x="3819699" y="2122066"/>
                  </a:lnTo>
                  <a:lnTo>
                    <a:pt x="3824812" y="2056370"/>
                  </a:lnTo>
                  <a:lnTo>
                    <a:pt x="3827689" y="1990538"/>
                  </a:lnTo>
                  <a:lnTo>
                    <a:pt x="3828328" y="1924646"/>
                  </a:lnTo>
                  <a:lnTo>
                    <a:pt x="3826727" y="1858771"/>
                  </a:lnTo>
                  <a:lnTo>
                    <a:pt x="3822888" y="1792988"/>
                  </a:lnTo>
                  <a:lnTo>
                    <a:pt x="3816816" y="1727373"/>
                  </a:lnTo>
                  <a:lnTo>
                    <a:pt x="3808518" y="1662003"/>
                  </a:lnTo>
                  <a:lnTo>
                    <a:pt x="3798003" y="1596952"/>
                  </a:lnTo>
                  <a:lnTo>
                    <a:pt x="3785284" y="1532297"/>
                  </a:lnTo>
                  <a:lnTo>
                    <a:pt x="3770375" y="1468111"/>
                  </a:lnTo>
                  <a:lnTo>
                    <a:pt x="3753293" y="1404468"/>
                  </a:lnTo>
                  <a:lnTo>
                    <a:pt x="3734059" y="1341443"/>
                  </a:lnTo>
                  <a:lnTo>
                    <a:pt x="3712693" y="1279108"/>
                  </a:lnTo>
                  <a:lnTo>
                    <a:pt x="3689222" y="1217535"/>
                  </a:lnTo>
                  <a:lnTo>
                    <a:pt x="3663672" y="1156795"/>
                  </a:lnTo>
                  <a:lnTo>
                    <a:pt x="3636073" y="1096958"/>
                  </a:lnTo>
                  <a:lnTo>
                    <a:pt x="3606456" y="1038094"/>
                  </a:lnTo>
                  <a:lnTo>
                    <a:pt x="3574856" y="980271"/>
                  </a:lnTo>
                  <a:lnTo>
                    <a:pt x="3541309" y="923554"/>
                  </a:lnTo>
                  <a:lnTo>
                    <a:pt x="3505854" y="868011"/>
                  </a:lnTo>
                  <a:lnTo>
                    <a:pt x="3468533" y="813704"/>
                  </a:lnTo>
                  <a:lnTo>
                    <a:pt x="3429387" y="760697"/>
                  </a:lnTo>
                  <a:lnTo>
                    <a:pt x="3388463" y="709051"/>
                  </a:lnTo>
                  <a:lnTo>
                    <a:pt x="3345807" y="658825"/>
                  </a:lnTo>
                  <a:lnTo>
                    <a:pt x="3301469" y="610078"/>
                  </a:lnTo>
                  <a:lnTo>
                    <a:pt x="3255500" y="562866"/>
                  </a:lnTo>
                  <a:lnTo>
                    <a:pt x="3207953" y="517243"/>
                  </a:lnTo>
                  <a:lnTo>
                    <a:pt x="3158883" y="473262"/>
                  </a:lnTo>
                  <a:lnTo>
                    <a:pt x="3108347" y="430974"/>
                  </a:lnTo>
                  <a:lnTo>
                    <a:pt x="3056404" y="390428"/>
                  </a:lnTo>
                  <a:lnTo>
                    <a:pt x="3003112" y="351671"/>
                  </a:lnTo>
                  <a:lnTo>
                    <a:pt x="2948534" y="314746"/>
                  </a:lnTo>
                  <a:lnTo>
                    <a:pt x="2892733" y="279698"/>
                  </a:lnTo>
                  <a:lnTo>
                    <a:pt x="2835773" y="246567"/>
                  </a:lnTo>
                  <a:lnTo>
                    <a:pt x="2777720" y="215390"/>
                  </a:lnTo>
                  <a:lnTo>
                    <a:pt x="2718641" y="186204"/>
                  </a:lnTo>
                  <a:lnTo>
                    <a:pt x="2658605" y="159042"/>
                  </a:lnTo>
                  <a:lnTo>
                    <a:pt x="2597680" y="133937"/>
                  </a:lnTo>
                  <a:lnTo>
                    <a:pt x="2535937" y="110916"/>
                  </a:lnTo>
                  <a:lnTo>
                    <a:pt x="2473448" y="90007"/>
                  </a:lnTo>
                  <a:lnTo>
                    <a:pt x="2410284" y="71233"/>
                  </a:lnTo>
                  <a:lnTo>
                    <a:pt x="2346518" y="54616"/>
                  </a:lnTo>
                  <a:lnTo>
                    <a:pt x="2282225" y="40176"/>
                  </a:lnTo>
                  <a:lnTo>
                    <a:pt x="2217478" y="27930"/>
                  </a:lnTo>
                  <a:lnTo>
                    <a:pt x="2152352" y="17890"/>
                  </a:lnTo>
                  <a:lnTo>
                    <a:pt x="2086923" y="10070"/>
                  </a:lnTo>
                  <a:lnTo>
                    <a:pt x="2021266" y="4477"/>
                  </a:lnTo>
                  <a:lnTo>
                    <a:pt x="1955457" y="1119"/>
                  </a:lnTo>
                  <a:lnTo>
                    <a:pt x="1889571" y="0"/>
                  </a:lnTo>
                  <a:lnTo>
                    <a:pt x="1889571" y="68388"/>
                  </a:lnTo>
                  <a:lnTo>
                    <a:pt x="1889571" y="136776"/>
                  </a:lnTo>
                  <a:lnTo>
                    <a:pt x="1889571" y="205164"/>
                  </a:lnTo>
                  <a:lnTo>
                    <a:pt x="1889571" y="273553"/>
                  </a:lnTo>
                  <a:lnTo>
                    <a:pt x="1889571" y="341941"/>
                  </a:lnTo>
                  <a:lnTo>
                    <a:pt x="1889571" y="410329"/>
                  </a:lnTo>
                  <a:lnTo>
                    <a:pt x="1889571" y="478718"/>
                  </a:lnTo>
                  <a:lnTo>
                    <a:pt x="1889571" y="547106"/>
                  </a:lnTo>
                  <a:lnTo>
                    <a:pt x="1889571" y="615494"/>
                  </a:lnTo>
                  <a:lnTo>
                    <a:pt x="1889571" y="683882"/>
                  </a:lnTo>
                  <a:lnTo>
                    <a:pt x="1889571" y="752271"/>
                  </a:lnTo>
                  <a:lnTo>
                    <a:pt x="1889571" y="820659"/>
                  </a:lnTo>
                  <a:lnTo>
                    <a:pt x="1889571" y="889047"/>
                  </a:lnTo>
                  <a:lnTo>
                    <a:pt x="1889571" y="957436"/>
                  </a:lnTo>
                  <a:lnTo>
                    <a:pt x="1889571" y="1025824"/>
                  </a:lnTo>
                  <a:lnTo>
                    <a:pt x="1889571" y="1094212"/>
                  </a:lnTo>
                  <a:lnTo>
                    <a:pt x="1889571" y="1162601"/>
                  </a:lnTo>
                  <a:lnTo>
                    <a:pt x="1889571" y="1230989"/>
                  </a:lnTo>
                  <a:lnTo>
                    <a:pt x="1889571" y="1299377"/>
                  </a:lnTo>
                  <a:lnTo>
                    <a:pt x="1889571" y="1367765"/>
                  </a:lnTo>
                  <a:lnTo>
                    <a:pt x="1889571" y="1436154"/>
                  </a:lnTo>
                  <a:lnTo>
                    <a:pt x="1955708" y="1440524"/>
                  </a:lnTo>
                  <a:lnTo>
                    <a:pt x="2020694" y="1453557"/>
                  </a:lnTo>
                  <a:lnTo>
                    <a:pt x="2083401" y="1475029"/>
                  </a:lnTo>
                  <a:lnTo>
                    <a:pt x="2142737" y="1504564"/>
                  </a:lnTo>
                  <a:lnTo>
                    <a:pt x="2197672" y="1541649"/>
                  </a:lnTo>
                  <a:lnTo>
                    <a:pt x="2247249" y="1585640"/>
                  </a:lnTo>
                  <a:lnTo>
                    <a:pt x="2290608" y="1635772"/>
                  </a:lnTo>
                  <a:lnTo>
                    <a:pt x="2326993" y="1691172"/>
                  </a:lnTo>
                  <a:lnTo>
                    <a:pt x="2355773" y="1750879"/>
                  </a:lnTo>
                  <a:lnTo>
                    <a:pt x="2376446" y="1813853"/>
                  </a:lnTo>
                  <a:lnTo>
                    <a:pt x="2388655" y="1878999"/>
                  </a:lnTo>
                  <a:lnTo>
                    <a:pt x="2392185" y="1945186"/>
                  </a:lnTo>
                  <a:lnTo>
                    <a:pt x="2386976" y="2011262"/>
                  </a:lnTo>
                  <a:lnTo>
                    <a:pt x="2373119" y="2076077"/>
                  </a:lnTo>
                  <a:lnTo>
                    <a:pt x="2350854" y="2138507"/>
                  </a:lnTo>
                  <a:lnTo>
                    <a:pt x="2320568" y="2197463"/>
                  </a:lnTo>
                  <a:lnTo>
                    <a:pt x="2282789" y="2251923"/>
                  </a:lnTo>
                  <a:lnTo>
                    <a:pt x="2238172" y="2300938"/>
                  </a:lnTo>
                  <a:lnTo>
                    <a:pt x="2187495" y="2343657"/>
                  </a:lnTo>
                  <a:lnTo>
                    <a:pt x="2131637" y="2379336"/>
                  </a:lnTo>
                  <a:lnTo>
                    <a:pt x="2071570" y="2407356"/>
                  </a:lnTo>
                  <a:lnTo>
                    <a:pt x="2008339" y="2427229"/>
                  </a:lnTo>
                  <a:lnTo>
                    <a:pt x="1943042" y="2438610"/>
                  </a:lnTo>
                  <a:lnTo>
                    <a:pt x="1876816" y="2441300"/>
                  </a:lnTo>
                  <a:lnTo>
                    <a:pt x="1810812" y="2435253"/>
                  </a:lnTo>
                  <a:lnTo>
                    <a:pt x="1746177" y="2420574"/>
                  </a:lnTo>
                  <a:lnTo>
                    <a:pt x="1684036" y="2397519"/>
                  </a:lnTo>
                  <a:lnTo>
                    <a:pt x="1625468" y="2366488"/>
                  </a:lnTo>
                  <a:lnTo>
                    <a:pt x="1571492" y="2328020"/>
                  </a:lnTo>
                  <a:lnTo>
                    <a:pt x="1523047" y="2282786"/>
                  </a:lnTo>
                  <a:lnTo>
                    <a:pt x="1480975" y="2231570"/>
                  </a:lnTo>
                  <a:lnTo>
                    <a:pt x="1446007" y="2175264"/>
                  </a:lnTo>
                  <a:lnTo>
                    <a:pt x="1418751" y="2114846"/>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1286414" y="3186600"/>
              <a:ext cx="1476151" cy="1194386"/>
            </a:xfrm>
            <a:custGeom>
              <a:avLst/>
              <a:gdLst/>
              <a:ahLst/>
              <a:cxnLst/>
              <a:rect l="0" t="0" r="0" b="0"/>
              <a:pathLst>
                <a:path w="1476151" h="1194386">
                  <a:moveTo>
                    <a:pt x="1476151" y="563130"/>
                  </a:moveTo>
                  <a:lnTo>
                    <a:pt x="1413239" y="536314"/>
                  </a:lnTo>
                  <a:lnTo>
                    <a:pt x="1350328" y="509499"/>
                  </a:lnTo>
                  <a:lnTo>
                    <a:pt x="1287416" y="482683"/>
                  </a:lnTo>
                  <a:lnTo>
                    <a:pt x="1224504" y="455867"/>
                  </a:lnTo>
                  <a:lnTo>
                    <a:pt x="1161593" y="429051"/>
                  </a:lnTo>
                  <a:lnTo>
                    <a:pt x="1098681" y="402236"/>
                  </a:lnTo>
                  <a:lnTo>
                    <a:pt x="1035769" y="375420"/>
                  </a:lnTo>
                  <a:lnTo>
                    <a:pt x="972858" y="348604"/>
                  </a:lnTo>
                  <a:lnTo>
                    <a:pt x="909946" y="321788"/>
                  </a:lnTo>
                  <a:lnTo>
                    <a:pt x="847034" y="294973"/>
                  </a:lnTo>
                  <a:lnTo>
                    <a:pt x="784123" y="268157"/>
                  </a:lnTo>
                  <a:lnTo>
                    <a:pt x="721211" y="241341"/>
                  </a:lnTo>
                  <a:lnTo>
                    <a:pt x="658300" y="214525"/>
                  </a:lnTo>
                  <a:lnTo>
                    <a:pt x="595388" y="187710"/>
                  </a:lnTo>
                  <a:lnTo>
                    <a:pt x="532476" y="160894"/>
                  </a:lnTo>
                  <a:lnTo>
                    <a:pt x="469565" y="134078"/>
                  </a:lnTo>
                  <a:lnTo>
                    <a:pt x="406653" y="107262"/>
                  </a:lnTo>
                  <a:lnTo>
                    <a:pt x="343741" y="80447"/>
                  </a:lnTo>
                  <a:lnTo>
                    <a:pt x="280830" y="53631"/>
                  </a:lnTo>
                  <a:lnTo>
                    <a:pt x="217918" y="26815"/>
                  </a:lnTo>
                  <a:lnTo>
                    <a:pt x="155006" y="0"/>
                  </a:lnTo>
                  <a:lnTo>
                    <a:pt x="129544" y="62753"/>
                  </a:lnTo>
                  <a:lnTo>
                    <a:pt x="106288" y="126357"/>
                  </a:lnTo>
                  <a:lnTo>
                    <a:pt x="85269" y="190735"/>
                  </a:lnTo>
                  <a:lnTo>
                    <a:pt x="66510" y="255808"/>
                  </a:lnTo>
                  <a:lnTo>
                    <a:pt x="50035" y="321496"/>
                  </a:lnTo>
                  <a:lnTo>
                    <a:pt x="35865" y="387719"/>
                  </a:lnTo>
                  <a:lnTo>
                    <a:pt x="24016" y="454397"/>
                  </a:lnTo>
                  <a:lnTo>
                    <a:pt x="14503" y="521448"/>
                  </a:lnTo>
                  <a:lnTo>
                    <a:pt x="7338" y="588790"/>
                  </a:lnTo>
                  <a:lnTo>
                    <a:pt x="2528" y="656342"/>
                  </a:lnTo>
                  <a:lnTo>
                    <a:pt x="81" y="724020"/>
                  </a:lnTo>
                  <a:lnTo>
                    <a:pt x="0" y="791742"/>
                  </a:lnTo>
                  <a:lnTo>
                    <a:pt x="2283" y="859426"/>
                  </a:lnTo>
                  <a:lnTo>
                    <a:pt x="6929" y="926989"/>
                  </a:lnTo>
                  <a:lnTo>
                    <a:pt x="13931" y="994349"/>
                  </a:lnTo>
                  <a:lnTo>
                    <a:pt x="23282" y="1061423"/>
                  </a:lnTo>
                  <a:lnTo>
                    <a:pt x="34970" y="1128129"/>
                  </a:lnTo>
                  <a:lnTo>
                    <a:pt x="48980" y="1194386"/>
                  </a:lnTo>
                  <a:lnTo>
                    <a:pt x="115631" y="1179072"/>
                  </a:lnTo>
                  <a:lnTo>
                    <a:pt x="182283" y="1163758"/>
                  </a:lnTo>
                  <a:lnTo>
                    <a:pt x="248934" y="1148443"/>
                  </a:lnTo>
                  <a:lnTo>
                    <a:pt x="315586" y="1133129"/>
                  </a:lnTo>
                  <a:lnTo>
                    <a:pt x="382237" y="1117815"/>
                  </a:lnTo>
                  <a:lnTo>
                    <a:pt x="448889" y="1102501"/>
                  </a:lnTo>
                  <a:lnTo>
                    <a:pt x="515541" y="1087186"/>
                  </a:lnTo>
                  <a:lnTo>
                    <a:pt x="582192" y="1071872"/>
                  </a:lnTo>
                  <a:lnTo>
                    <a:pt x="648844" y="1056558"/>
                  </a:lnTo>
                  <a:lnTo>
                    <a:pt x="715495" y="1041243"/>
                  </a:lnTo>
                  <a:lnTo>
                    <a:pt x="782147" y="1025929"/>
                  </a:lnTo>
                  <a:lnTo>
                    <a:pt x="848798" y="1010615"/>
                  </a:lnTo>
                  <a:lnTo>
                    <a:pt x="915450" y="995300"/>
                  </a:lnTo>
                  <a:lnTo>
                    <a:pt x="982102" y="979986"/>
                  </a:lnTo>
                  <a:lnTo>
                    <a:pt x="1048753" y="964672"/>
                  </a:lnTo>
                  <a:lnTo>
                    <a:pt x="1115405" y="949357"/>
                  </a:lnTo>
                  <a:lnTo>
                    <a:pt x="1182056" y="934043"/>
                  </a:lnTo>
                  <a:lnTo>
                    <a:pt x="1248708" y="918729"/>
                  </a:lnTo>
                  <a:lnTo>
                    <a:pt x="1315359" y="903415"/>
                  </a:lnTo>
                  <a:lnTo>
                    <a:pt x="1382011" y="888100"/>
                  </a:lnTo>
                  <a:lnTo>
                    <a:pt x="1448663" y="872786"/>
                  </a:lnTo>
                  <a:lnTo>
                    <a:pt x="1437082" y="794708"/>
                  </a:lnTo>
                  <a:lnTo>
                    <a:pt x="1437866" y="715780"/>
                  </a:lnTo>
                  <a:lnTo>
                    <a:pt x="1450997" y="637947"/>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441421" y="2380627"/>
              <a:ext cx="1487263" cy="1369103"/>
            </a:xfrm>
            <a:custGeom>
              <a:avLst/>
              <a:gdLst/>
              <a:ahLst/>
              <a:cxnLst/>
              <a:rect l="0" t="0" r="0" b="0"/>
              <a:pathLst>
                <a:path w="1487263" h="1369103">
                  <a:moveTo>
                    <a:pt x="1487263" y="1160147"/>
                  </a:moveTo>
                  <a:lnTo>
                    <a:pt x="1446952" y="1104902"/>
                  </a:lnTo>
                  <a:lnTo>
                    <a:pt x="1406642" y="1049657"/>
                  </a:lnTo>
                  <a:lnTo>
                    <a:pt x="1366331" y="994412"/>
                  </a:lnTo>
                  <a:lnTo>
                    <a:pt x="1326021" y="939167"/>
                  </a:lnTo>
                  <a:lnTo>
                    <a:pt x="1285710" y="883922"/>
                  </a:lnTo>
                  <a:lnTo>
                    <a:pt x="1245400" y="828676"/>
                  </a:lnTo>
                  <a:lnTo>
                    <a:pt x="1205089" y="773431"/>
                  </a:lnTo>
                  <a:lnTo>
                    <a:pt x="1164779" y="718186"/>
                  </a:lnTo>
                  <a:lnTo>
                    <a:pt x="1124468" y="662941"/>
                  </a:lnTo>
                  <a:lnTo>
                    <a:pt x="1084158" y="607696"/>
                  </a:lnTo>
                  <a:lnTo>
                    <a:pt x="1043847" y="552451"/>
                  </a:lnTo>
                  <a:lnTo>
                    <a:pt x="1003537" y="497206"/>
                  </a:lnTo>
                  <a:lnTo>
                    <a:pt x="963226" y="441961"/>
                  </a:lnTo>
                  <a:lnTo>
                    <a:pt x="922916" y="386715"/>
                  </a:lnTo>
                  <a:lnTo>
                    <a:pt x="882605" y="331470"/>
                  </a:lnTo>
                  <a:lnTo>
                    <a:pt x="842295" y="276225"/>
                  </a:lnTo>
                  <a:lnTo>
                    <a:pt x="801984" y="220980"/>
                  </a:lnTo>
                  <a:lnTo>
                    <a:pt x="761674" y="165735"/>
                  </a:lnTo>
                  <a:lnTo>
                    <a:pt x="721363" y="110490"/>
                  </a:lnTo>
                  <a:lnTo>
                    <a:pt x="681053" y="55245"/>
                  </a:lnTo>
                  <a:lnTo>
                    <a:pt x="640742" y="0"/>
                  </a:lnTo>
                  <a:lnTo>
                    <a:pt x="585365" y="41948"/>
                  </a:lnTo>
                  <a:lnTo>
                    <a:pt x="531525" y="85853"/>
                  </a:lnTo>
                  <a:lnTo>
                    <a:pt x="479293" y="131658"/>
                  </a:lnTo>
                  <a:lnTo>
                    <a:pt x="428736" y="179306"/>
                  </a:lnTo>
                  <a:lnTo>
                    <a:pt x="379918" y="228735"/>
                  </a:lnTo>
                  <a:lnTo>
                    <a:pt x="332903" y="279880"/>
                  </a:lnTo>
                  <a:lnTo>
                    <a:pt x="287750" y="332677"/>
                  </a:lnTo>
                  <a:lnTo>
                    <a:pt x="244517" y="387058"/>
                  </a:lnTo>
                  <a:lnTo>
                    <a:pt x="203261" y="442953"/>
                  </a:lnTo>
                  <a:lnTo>
                    <a:pt x="164034" y="500290"/>
                  </a:lnTo>
                  <a:lnTo>
                    <a:pt x="126885" y="558996"/>
                  </a:lnTo>
                  <a:lnTo>
                    <a:pt x="91864" y="618995"/>
                  </a:lnTo>
                  <a:lnTo>
                    <a:pt x="59015" y="680210"/>
                  </a:lnTo>
                  <a:lnTo>
                    <a:pt x="28381" y="742562"/>
                  </a:lnTo>
                  <a:lnTo>
                    <a:pt x="0" y="805973"/>
                  </a:lnTo>
                  <a:lnTo>
                    <a:pt x="62911" y="832788"/>
                  </a:lnTo>
                  <a:lnTo>
                    <a:pt x="125823" y="859604"/>
                  </a:lnTo>
                  <a:lnTo>
                    <a:pt x="188734" y="886420"/>
                  </a:lnTo>
                  <a:lnTo>
                    <a:pt x="251646" y="913236"/>
                  </a:lnTo>
                  <a:lnTo>
                    <a:pt x="314558" y="940051"/>
                  </a:lnTo>
                  <a:lnTo>
                    <a:pt x="377469" y="966867"/>
                  </a:lnTo>
                  <a:lnTo>
                    <a:pt x="440381" y="993683"/>
                  </a:lnTo>
                  <a:lnTo>
                    <a:pt x="503293" y="1020499"/>
                  </a:lnTo>
                  <a:lnTo>
                    <a:pt x="566204" y="1047314"/>
                  </a:lnTo>
                  <a:lnTo>
                    <a:pt x="629116" y="1074130"/>
                  </a:lnTo>
                  <a:lnTo>
                    <a:pt x="692028" y="1100946"/>
                  </a:lnTo>
                  <a:lnTo>
                    <a:pt x="754939" y="1127761"/>
                  </a:lnTo>
                  <a:lnTo>
                    <a:pt x="817851" y="1154577"/>
                  </a:lnTo>
                  <a:lnTo>
                    <a:pt x="880763" y="1181393"/>
                  </a:lnTo>
                  <a:lnTo>
                    <a:pt x="943674" y="1208209"/>
                  </a:lnTo>
                  <a:lnTo>
                    <a:pt x="1006586" y="1235024"/>
                  </a:lnTo>
                  <a:lnTo>
                    <a:pt x="1069497" y="1261840"/>
                  </a:lnTo>
                  <a:lnTo>
                    <a:pt x="1132409" y="1288656"/>
                  </a:lnTo>
                  <a:lnTo>
                    <a:pt x="1195321" y="1315472"/>
                  </a:lnTo>
                  <a:lnTo>
                    <a:pt x="1258232" y="1342287"/>
                  </a:lnTo>
                  <a:lnTo>
                    <a:pt x="1321144" y="1369103"/>
                  </a:lnTo>
                  <a:lnTo>
                    <a:pt x="1351718" y="1308930"/>
                  </a:lnTo>
                  <a:lnTo>
                    <a:pt x="1390079" y="1253396"/>
                  </a:lnTo>
                  <a:lnTo>
                    <a:pt x="1435533" y="1203502"/>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082163" y="2110919"/>
              <a:ext cx="981223" cy="1429855"/>
            </a:xfrm>
            <a:custGeom>
              <a:avLst/>
              <a:gdLst/>
              <a:ahLst/>
              <a:cxnLst/>
              <a:rect l="0" t="0" r="0" b="0"/>
              <a:pathLst>
                <a:path w="981223" h="1429855">
                  <a:moveTo>
                    <a:pt x="981223" y="1359931"/>
                  </a:moveTo>
                  <a:lnTo>
                    <a:pt x="959239" y="1295172"/>
                  </a:lnTo>
                  <a:lnTo>
                    <a:pt x="937255" y="1230414"/>
                  </a:lnTo>
                  <a:lnTo>
                    <a:pt x="915272" y="1165655"/>
                  </a:lnTo>
                  <a:lnTo>
                    <a:pt x="893288" y="1100896"/>
                  </a:lnTo>
                  <a:lnTo>
                    <a:pt x="871305" y="1036138"/>
                  </a:lnTo>
                  <a:lnTo>
                    <a:pt x="849321" y="971379"/>
                  </a:lnTo>
                  <a:lnTo>
                    <a:pt x="827338" y="906621"/>
                  </a:lnTo>
                  <a:lnTo>
                    <a:pt x="805354" y="841862"/>
                  </a:lnTo>
                  <a:lnTo>
                    <a:pt x="783370" y="777103"/>
                  </a:lnTo>
                  <a:lnTo>
                    <a:pt x="761387" y="712345"/>
                  </a:lnTo>
                  <a:lnTo>
                    <a:pt x="739403" y="647586"/>
                  </a:lnTo>
                  <a:lnTo>
                    <a:pt x="717420" y="582827"/>
                  </a:lnTo>
                  <a:lnTo>
                    <a:pt x="695436" y="518069"/>
                  </a:lnTo>
                  <a:lnTo>
                    <a:pt x="673453" y="453310"/>
                  </a:lnTo>
                  <a:lnTo>
                    <a:pt x="651469" y="388551"/>
                  </a:lnTo>
                  <a:lnTo>
                    <a:pt x="629485" y="323793"/>
                  </a:lnTo>
                  <a:lnTo>
                    <a:pt x="607502" y="259034"/>
                  </a:lnTo>
                  <a:lnTo>
                    <a:pt x="585518" y="194275"/>
                  </a:lnTo>
                  <a:lnTo>
                    <a:pt x="563535" y="129517"/>
                  </a:lnTo>
                  <a:lnTo>
                    <a:pt x="541551" y="64758"/>
                  </a:lnTo>
                  <a:lnTo>
                    <a:pt x="519568" y="0"/>
                  </a:lnTo>
                  <a:lnTo>
                    <a:pt x="450474" y="24924"/>
                  </a:lnTo>
                  <a:lnTo>
                    <a:pt x="382375" y="52448"/>
                  </a:lnTo>
                  <a:lnTo>
                    <a:pt x="315366" y="82531"/>
                  </a:lnTo>
                  <a:lnTo>
                    <a:pt x="249545" y="115131"/>
                  </a:lnTo>
                  <a:lnTo>
                    <a:pt x="185007" y="150201"/>
                  </a:lnTo>
                  <a:lnTo>
                    <a:pt x="121843" y="187690"/>
                  </a:lnTo>
                  <a:lnTo>
                    <a:pt x="60144" y="227545"/>
                  </a:lnTo>
                  <a:lnTo>
                    <a:pt x="0" y="269708"/>
                  </a:lnTo>
                  <a:lnTo>
                    <a:pt x="40310" y="324953"/>
                  </a:lnTo>
                  <a:lnTo>
                    <a:pt x="80620" y="380198"/>
                  </a:lnTo>
                  <a:lnTo>
                    <a:pt x="120931" y="435443"/>
                  </a:lnTo>
                  <a:lnTo>
                    <a:pt x="161241" y="490688"/>
                  </a:lnTo>
                  <a:lnTo>
                    <a:pt x="201552" y="545933"/>
                  </a:lnTo>
                  <a:lnTo>
                    <a:pt x="241862" y="601178"/>
                  </a:lnTo>
                  <a:lnTo>
                    <a:pt x="282173" y="656424"/>
                  </a:lnTo>
                  <a:lnTo>
                    <a:pt x="322483" y="711669"/>
                  </a:lnTo>
                  <a:lnTo>
                    <a:pt x="362794" y="766914"/>
                  </a:lnTo>
                  <a:lnTo>
                    <a:pt x="403104" y="822159"/>
                  </a:lnTo>
                  <a:lnTo>
                    <a:pt x="443415" y="877404"/>
                  </a:lnTo>
                  <a:lnTo>
                    <a:pt x="483725" y="932649"/>
                  </a:lnTo>
                  <a:lnTo>
                    <a:pt x="524036" y="987894"/>
                  </a:lnTo>
                  <a:lnTo>
                    <a:pt x="564346" y="1043139"/>
                  </a:lnTo>
                  <a:lnTo>
                    <a:pt x="604657" y="1098385"/>
                  </a:lnTo>
                  <a:lnTo>
                    <a:pt x="644967" y="1153630"/>
                  </a:lnTo>
                  <a:lnTo>
                    <a:pt x="685278" y="1208875"/>
                  </a:lnTo>
                  <a:lnTo>
                    <a:pt x="725588" y="1264120"/>
                  </a:lnTo>
                  <a:lnTo>
                    <a:pt x="765899" y="1319365"/>
                  </a:lnTo>
                  <a:lnTo>
                    <a:pt x="806209" y="1374610"/>
                  </a:lnTo>
                  <a:lnTo>
                    <a:pt x="846520" y="1429855"/>
                  </a:lnTo>
                  <a:lnTo>
                    <a:pt x="911217" y="1389780"/>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601732" y="2040150"/>
              <a:ext cx="532100" cy="1430700"/>
            </a:xfrm>
            <a:custGeom>
              <a:avLst/>
              <a:gdLst/>
              <a:ahLst/>
              <a:cxnLst/>
              <a:rect l="0" t="0" r="0" b="0"/>
              <a:pathLst>
                <a:path w="532100" h="1430700">
                  <a:moveTo>
                    <a:pt x="532100" y="1412352"/>
                  </a:moveTo>
                  <a:lnTo>
                    <a:pt x="519701" y="1345098"/>
                  </a:lnTo>
                  <a:lnTo>
                    <a:pt x="507302" y="1277843"/>
                  </a:lnTo>
                  <a:lnTo>
                    <a:pt x="494903" y="1210588"/>
                  </a:lnTo>
                  <a:lnTo>
                    <a:pt x="482504" y="1143333"/>
                  </a:lnTo>
                  <a:lnTo>
                    <a:pt x="470105" y="1076078"/>
                  </a:lnTo>
                  <a:lnTo>
                    <a:pt x="457706" y="1008823"/>
                  </a:lnTo>
                  <a:lnTo>
                    <a:pt x="445307" y="941568"/>
                  </a:lnTo>
                  <a:lnTo>
                    <a:pt x="432908" y="874313"/>
                  </a:lnTo>
                  <a:lnTo>
                    <a:pt x="420508" y="807058"/>
                  </a:lnTo>
                  <a:lnTo>
                    <a:pt x="408109" y="739803"/>
                  </a:lnTo>
                  <a:lnTo>
                    <a:pt x="395710" y="672549"/>
                  </a:lnTo>
                  <a:lnTo>
                    <a:pt x="383311" y="605294"/>
                  </a:lnTo>
                  <a:lnTo>
                    <a:pt x="370912" y="538039"/>
                  </a:lnTo>
                  <a:lnTo>
                    <a:pt x="358513" y="470784"/>
                  </a:lnTo>
                  <a:lnTo>
                    <a:pt x="346114" y="403529"/>
                  </a:lnTo>
                  <a:lnTo>
                    <a:pt x="333715" y="336274"/>
                  </a:lnTo>
                  <a:lnTo>
                    <a:pt x="321316" y="269019"/>
                  </a:lnTo>
                  <a:lnTo>
                    <a:pt x="308917" y="201764"/>
                  </a:lnTo>
                  <a:lnTo>
                    <a:pt x="296518" y="134509"/>
                  </a:lnTo>
                  <a:lnTo>
                    <a:pt x="284118" y="67254"/>
                  </a:lnTo>
                  <a:lnTo>
                    <a:pt x="271719" y="0"/>
                  </a:lnTo>
                  <a:lnTo>
                    <a:pt x="202872" y="13986"/>
                  </a:lnTo>
                  <a:lnTo>
                    <a:pt x="134577" y="30459"/>
                  </a:lnTo>
                  <a:lnTo>
                    <a:pt x="66923" y="49394"/>
                  </a:lnTo>
                  <a:lnTo>
                    <a:pt x="0" y="70768"/>
                  </a:lnTo>
                  <a:lnTo>
                    <a:pt x="21983" y="135527"/>
                  </a:lnTo>
                  <a:lnTo>
                    <a:pt x="43967" y="200286"/>
                  </a:lnTo>
                  <a:lnTo>
                    <a:pt x="65950" y="265044"/>
                  </a:lnTo>
                  <a:lnTo>
                    <a:pt x="87934" y="329803"/>
                  </a:lnTo>
                  <a:lnTo>
                    <a:pt x="109917" y="394562"/>
                  </a:lnTo>
                  <a:lnTo>
                    <a:pt x="131901" y="459320"/>
                  </a:lnTo>
                  <a:lnTo>
                    <a:pt x="153884" y="524079"/>
                  </a:lnTo>
                  <a:lnTo>
                    <a:pt x="175868" y="588838"/>
                  </a:lnTo>
                  <a:lnTo>
                    <a:pt x="197852" y="653596"/>
                  </a:lnTo>
                  <a:lnTo>
                    <a:pt x="219835" y="718355"/>
                  </a:lnTo>
                  <a:lnTo>
                    <a:pt x="241819" y="783113"/>
                  </a:lnTo>
                  <a:lnTo>
                    <a:pt x="263802" y="847872"/>
                  </a:lnTo>
                  <a:lnTo>
                    <a:pt x="285786" y="912631"/>
                  </a:lnTo>
                  <a:lnTo>
                    <a:pt x="307769" y="977389"/>
                  </a:lnTo>
                  <a:lnTo>
                    <a:pt x="329753" y="1042148"/>
                  </a:lnTo>
                  <a:lnTo>
                    <a:pt x="351737" y="1106907"/>
                  </a:lnTo>
                  <a:lnTo>
                    <a:pt x="373720" y="1171665"/>
                  </a:lnTo>
                  <a:lnTo>
                    <a:pt x="395704" y="1236424"/>
                  </a:lnTo>
                  <a:lnTo>
                    <a:pt x="417687" y="1301183"/>
                  </a:lnTo>
                  <a:lnTo>
                    <a:pt x="439671" y="1365941"/>
                  </a:lnTo>
                  <a:lnTo>
                    <a:pt x="461654" y="143070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873451" y="2020759"/>
              <a:ext cx="293984" cy="1431744"/>
            </a:xfrm>
            <a:custGeom>
              <a:avLst/>
              <a:gdLst/>
              <a:ahLst/>
              <a:cxnLst/>
              <a:rect l="0" t="0" r="0" b="0"/>
              <a:pathLst>
                <a:path w="293984" h="1431744">
                  <a:moveTo>
                    <a:pt x="293984" y="1426717"/>
                  </a:moveTo>
                  <a:lnTo>
                    <a:pt x="286157" y="1358778"/>
                  </a:lnTo>
                  <a:lnTo>
                    <a:pt x="278330" y="1290839"/>
                  </a:lnTo>
                  <a:lnTo>
                    <a:pt x="270503" y="1222900"/>
                  </a:lnTo>
                  <a:lnTo>
                    <a:pt x="262676" y="1154961"/>
                  </a:lnTo>
                  <a:lnTo>
                    <a:pt x="254849" y="1087022"/>
                  </a:lnTo>
                  <a:lnTo>
                    <a:pt x="247022" y="1019083"/>
                  </a:lnTo>
                  <a:lnTo>
                    <a:pt x="239194" y="951144"/>
                  </a:lnTo>
                  <a:lnTo>
                    <a:pt x="231367" y="883205"/>
                  </a:lnTo>
                  <a:lnTo>
                    <a:pt x="223540" y="815266"/>
                  </a:lnTo>
                  <a:lnTo>
                    <a:pt x="215713" y="747327"/>
                  </a:lnTo>
                  <a:lnTo>
                    <a:pt x="207886" y="679389"/>
                  </a:lnTo>
                  <a:lnTo>
                    <a:pt x="200059" y="611450"/>
                  </a:lnTo>
                  <a:lnTo>
                    <a:pt x="192232" y="543511"/>
                  </a:lnTo>
                  <a:lnTo>
                    <a:pt x="184404" y="475572"/>
                  </a:lnTo>
                  <a:lnTo>
                    <a:pt x="176577" y="407633"/>
                  </a:lnTo>
                  <a:lnTo>
                    <a:pt x="168750" y="339694"/>
                  </a:lnTo>
                  <a:lnTo>
                    <a:pt x="160923" y="271755"/>
                  </a:lnTo>
                  <a:lnTo>
                    <a:pt x="153096" y="203816"/>
                  </a:lnTo>
                  <a:lnTo>
                    <a:pt x="145269" y="135877"/>
                  </a:lnTo>
                  <a:lnTo>
                    <a:pt x="137442" y="67938"/>
                  </a:lnTo>
                  <a:lnTo>
                    <a:pt x="129614" y="0"/>
                  </a:lnTo>
                  <a:lnTo>
                    <a:pt x="0" y="19391"/>
                  </a:lnTo>
                  <a:lnTo>
                    <a:pt x="12399" y="86646"/>
                  </a:lnTo>
                  <a:lnTo>
                    <a:pt x="24798" y="153901"/>
                  </a:lnTo>
                  <a:lnTo>
                    <a:pt x="37197" y="221156"/>
                  </a:lnTo>
                  <a:lnTo>
                    <a:pt x="49596" y="288411"/>
                  </a:lnTo>
                  <a:lnTo>
                    <a:pt x="61995" y="355666"/>
                  </a:lnTo>
                  <a:lnTo>
                    <a:pt x="74394" y="422920"/>
                  </a:lnTo>
                  <a:lnTo>
                    <a:pt x="86793" y="490175"/>
                  </a:lnTo>
                  <a:lnTo>
                    <a:pt x="99192" y="557430"/>
                  </a:lnTo>
                  <a:lnTo>
                    <a:pt x="111591" y="624685"/>
                  </a:lnTo>
                  <a:lnTo>
                    <a:pt x="123990" y="691940"/>
                  </a:lnTo>
                  <a:lnTo>
                    <a:pt x="136390" y="759195"/>
                  </a:lnTo>
                  <a:lnTo>
                    <a:pt x="148789" y="826450"/>
                  </a:lnTo>
                  <a:lnTo>
                    <a:pt x="161188" y="893705"/>
                  </a:lnTo>
                  <a:lnTo>
                    <a:pt x="173587" y="960960"/>
                  </a:lnTo>
                  <a:lnTo>
                    <a:pt x="185986" y="1028215"/>
                  </a:lnTo>
                  <a:lnTo>
                    <a:pt x="198385" y="1095470"/>
                  </a:lnTo>
                  <a:lnTo>
                    <a:pt x="210784" y="1162724"/>
                  </a:lnTo>
                  <a:lnTo>
                    <a:pt x="223183" y="1229979"/>
                  </a:lnTo>
                  <a:lnTo>
                    <a:pt x="235582" y="1297234"/>
                  </a:lnTo>
                  <a:lnTo>
                    <a:pt x="247981" y="1364489"/>
                  </a:lnTo>
                  <a:lnTo>
                    <a:pt x="260380" y="1431744"/>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3003066" y="2010398"/>
              <a:ext cx="197002" cy="1437077"/>
            </a:xfrm>
            <a:custGeom>
              <a:avLst/>
              <a:gdLst/>
              <a:ahLst/>
              <a:cxnLst/>
              <a:rect l="0" t="0" r="0" b="0"/>
              <a:pathLst>
                <a:path w="197002" h="1437077">
                  <a:moveTo>
                    <a:pt x="197002" y="1434391"/>
                  </a:moveTo>
                  <a:lnTo>
                    <a:pt x="193615" y="1366087"/>
                  </a:lnTo>
                  <a:lnTo>
                    <a:pt x="190227" y="1297782"/>
                  </a:lnTo>
                  <a:lnTo>
                    <a:pt x="186840" y="1229478"/>
                  </a:lnTo>
                  <a:lnTo>
                    <a:pt x="183453" y="1161174"/>
                  </a:lnTo>
                  <a:lnTo>
                    <a:pt x="180065" y="1092869"/>
                  </a:lnTo>
                  <a:lnTo>
                    <a:pt x="176678" y="1024565"/>
                  </a:lnTo>
                  <a:lnTo>
                    <a:pt x="173291" y="956261"/>
                  </a:lnTo>
                  <a:lnTo>
                    <a:pt x="169903" y="887956"/>
                  </a:lnTo>
                  <a:lnTo>
                    <a:pt x="166516" y="819652"/>
                  </a:lnTo>
                  <a:lnTo>
                    <a:pt x="163129" y="751347"/>
                  </a:lnTo>
                  <a:lnTo>
                    <a:pt x="159741" y="683043"/>
                  </a:lnTo>
                  <a:lnTo>
                    <a:pt x="156354" y="614739"/>
                  </a:lnTo>
                  <a:lnTo>
                    <a:pt x="152967" y="546434"/>
                  </a:lnTo>
                  <a:lnTo>
                    <a:pt x="149579" y="478130"/>
                  </a:lnTo>
                  <a:lnTo>
                    <a:pt x="146192" y="409826"/>
                  </a:lnTo>
                  <a:lnTo>
                    <a:pt x="142805" y="341521"/>
                  </a:lnTo>
                  <a:lnTo>
                    <a:pt x="139417" y="273217"/>
                  </a:lnTo>
                  <a:lnTo>
                    <a:pt x="136030" y="204913"/>
                  </a:lnTo>
                  <a:lnTo>
                    <a:pt x="132643" y="136608"/>
                  </a:lnTo>
                  <a:lnTo>
                    <a:pt x="129255" y="68304"/>
                  </a:lnTo>
                  <a:lnTo>
                    <a:pt x="125868" y="0"/>
                  </a:lnTo>
                  <a:lnTo>
                    <a:pt x="0" y="10360"/>
                  </a:lnTo>
                  <a:lnTo>
                    <a:pt x="7827" y="78299"/>
                  </a:lnTo>
                  <a:lnTo>
                    <a:pt x="15654" y="146238"/>
                  </a:lnTo>
                  <a:lnTo>
                    <a:pt x="23481" y="214177"/>
                  </a:lnTo>
                  <a:lnTo>
                    <a:pt x="31308" y="282116"/>
                  </a:lnTo>
                  <a:lnTo>
                    <a:pt x="39135" y="350055"/>
                  </a:lnTo>
                  <a:lnTo>
                    <a:pt x="46962" y="417993"/>
                  </a:lnTo>
                  <a:lnTo>
                    <a:pt x="54789" y="485932"/>
                  </a:lnTo>
                  <a:lnTo>
                    <a:pt x="62617" y="553871"/>
                  </a:lnTo>
                  <a:lnTo>
                    <a:pt x="70444" y="621810"/>
                  </a:lnTo>
                  <a:lnTo>
                    <a:pt x="78271" y="689749"/>
                  </a:lnTo>
                  <a:lnTo>
                    <a:pt x="86098" y="757688"/>
                  </a:lnTo>
                  <a:lnTo>
                    <a:pt x="93925" y="825627"/>
                  </a:lnTo>
                  <a:lnTo>
                    <a:pt x="101752" y="893566"/>
                  </a:lnTo>
                  <a:lnTo>
                    <a:pt x="109579" y="961505"/>
                  </a:lnTo>
                  <a:lnTo>
                    <a:pt x="117407" y="1029444"/>
                  </a:lnTo>
                  <a:lnTo>
                    <a:pt x="125234" y="1097383"/>
                  </a:lnTo>
                  <a:lnTo>
                    <a:pt x="133061" y="1165321"/>
                  </a:lnTo>
                  <a:lnTo>
                    <a:pt x="140888" y="1233260"/>
                  </a:lnTo>
                  <a:lnTo>
                    <a:pt x="148715" y="1301199"/>
                  </a:lnTo>
                  <a:lnTo>
                    <a:pt x="156542" y="1369138"/>
                  </a:lnTo>
                  <a:lnTo>
                    <a:pt x="164369" y="1437077"/>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128935" y="2008022"/>
              <a:ext cx="95045" cy="1436767"/>
            </a:xfrm>
            <a:custGeom>
              <a:avLst/>
              <a:gdLst/>
              <a:ahLst/>
              <a:cxnLst/>
              <a:rect l="0" t="0" r="0" b="0"/>
              <a:pathLst>
                <a:path w="95045" h="1436767">
                  <a:moveTo>
                    <a:pt x="95045" y="1436151"/>
                  </a:moveTo>
                  <a:lnTo>
                    <a:pt x="94911" y="1367763"/>
                  </a:lnTo>
                  <a:lnTo>
                    <a:pt x="94777" y="1299375"/>
                  </a:lnTo>
                  <a:lnTo>
                    <a:pt x="94643" y="1230986"/>
                  </a:lnTo>
                  <a:lnTo>
                    <a:pt x="94509" y="1162598"/>
                  </a:lnTo>
                  <a:lnTo>
                    <a:pt x="94375" y="1094210"/>
                  </a:lnTo>
                  <a:lnTo>
                    <a:pt x="94241" y="1025822"/>
                  </a:lnTo>
                  <a:lnTo>
                    <a:pt x="94107" y="957434"/>
                  </a:lnTo>
                  <a:lnTo>
                    <a:pt x="93973" y="889046"/>
                  </a:lnTo>
                  <a:lnTo>
                    <a:pt x="93839" y="820657"/>
                  </a:lnTo>
                  <a:lnTo>
                    <a:pt x="93705" y="752269"/>
                  </a:lnTo>
                  <a:lnTo>
                    <a:pt x="93571" y="683881"/>
                  </a:lnTo>
                  <a:lnTo>
                    <a:pt x="93437" y="615493"/>
                  </a:lnTo>
                  <a:lnTo>
                    <a:pt x="93303" y="547105"/>
                  </a:lnTo>
                  <a:lnTo>
                    <a:pt x="93169" y="478717"/>
                  </a:lnTo>
                  <a:lnTo>
                    <a:pt x="93035" y="410328"/>
                  </a:lnTo>
                  <a:lnTo>
                    <a:pt x="92901" y="341940"/>
                  </a:lnTo>
                  <a:lnTo>
                    <a:pt x="92767" y="273552"/>
                  </a:lnTo>
                  <a:lnTo>
                    <a:pt x="92633" y="205164"/>
                  </a:lnTo>
                  <a:lnTo>
                    <a:pt x="92499" y="136776"/>
                  </a:lnTo>
                  <a:lnTo>
                    <a:pt x="92365" y="68388"/>
                  </a:lnTo>
                  <a:lnTo>
                    <a:pt x="92231" y="0"/>
                  </a:lnTo>
                  <a:lnTo>
                    <a:pt x="0" y="2375"/>
                  </a:lnTo>
                  <a:lnTo>
                    <a:pt x="3387" y="70680"/>
                  </a:lnTo>
                  <a:lnTo>
                    <a:pt x="6774" y="138984"/>
                  </a:lnTo>
                  <a:lnTo>
                    <a:pt x="10161" y="207289"/>
                  </a:lnTo>
                  <a:lnTo>
                    <a:pt x="13549" y="275593"/>
                  </a:lnTo>
                  <a:lnTo>
                    <a:pt x="16936" y="343897"/>
                  </a:lnTo>
                  <a:lnTo>
                    <a:pt x="20323" y="412202"/>
                  </a:lnTo>
                  <a:lnTo>
                    <a:pt x="23711" y="480506"/>
                  </a:lnTo>
                  <a:lnTo>
                    <a:pt x="27098" y="548810"/>
                  </a:lnTo>
                  <a:lnTo>
                    <a:pt x="30485" y="617115"/>
                  </a:lnTo>
                  <a:lnTo>
                    <a:pt x="33873" y="685419"/>
                  </a:lnTo>
                  <a:lnTo>
                    <a:pt x="37260" y="753723"/>
                  </a:lnTo>
                  <a:lnTo>
                    <a:pt x="40647" y="822028"/>
                  </a:lnTo>
                  <a:lnTo>
                    <a:pt x="44035" y="890332"/>
                  </a:lnTo>
                  <a:lnTo>
                    <a:pt x="47422" y="958636"/>
                  </a:lnTo>
                  <a:lnTo>
                    <a:pt x="50809" y="1026941"/>
                  </a:lnTo>
                  <a:lnTo>
                    <a:pt x="54197" y="1095245"/>
                  </a:lnTo>
                  <a:lnTo>
                    <a:pt x="57584" y="1163550"/>
                  </a:lnTo>
                  <a:lnTo>
                    <a:pt x="60971" y="1231854"/>
                  </a:lnTo>
                  <a:lnTo>
                    <a:pt x="64359" y="1300158"/>
                  </a:lnTo>
                  <a:lnTo>
                    <a:pt x="67746" y="1368463"/>
                  </a:lnTo>
                  <a:lnTo>
                    <a:pt x="71133" y="1436767"/>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3221166" y="2008018"/>
              <a:ext cx="3799" cy="1436155"/>
            </a:xfrm>
            <a:custGeom>
              <a:avLst/>
              <a:gdLst/>
              <a:ahLst/>
              <a:cxnLst/>
              <a:rect l="0" t="0" r="0" b="0"/>
              <a:pathLst>
                <a:path w="3799" h="1436155">
                  <a:moveTo>
                    <a:pt x="3799" y="1436154"/>
                  </a:moveTo>
                  <a:lnTo>
                    <a:pt x="3799" y="1367765"/>
                  </a:lnTo>
                  <a:lnTo>
                    <a:pt x="3799" y="1299377"/>
                  </a:lnTo>
                  <a:lnTo>
                    <a:pt x="3799" y="1230989"/>
                  </a:lnTo>
                  <a:lnTo>
                    <a:pt x="3799" y="1162601"/>
                  </a:lnTo>
                  <a:lnTo>
                    <a:pt x="3799" y="1094212"/>
                  </a:lnTo>
                  <a:lnTo>
                    <a:pt x="3799" y="1025824"/>
                  </a:lnTo>
                  <a:lnTo>
                    <a:pt x="3799" y="957436"/>
                  </a:lnTo>
                  <a:lnTo>
                    <a:pt x="3799" y="889047"/>
                  </a:lnTo>
                  <a:lnTo>
                    <a:pt x="3799" y="820659"/>
                  </a:lnTo>
                  <a:lnTo>
                    <a:pt x="3799" y="752271"/>
                  </a:lnTo>
                  <a:lnTo>
                    <a:pt x="3799" y="683882"/>
                  </a:lnTo>
                  <a:lnTo>
                    <a:pt x="3799" y="615494"/>
                  </a:lnTo>
                  <a:lnTo>
                    <a:pt x="3799" y="547106"/>
                  </a:lnTo>
                  <a:lnTo>
                    <a:pt x="3799" y="478718"/>
                  </a:lnTo>
                  <a:lnTo>
                    <a:pt x="3799" y="410329"/>
                  </a:lnTo>
                  <a:lnTo>
                    <a:pt x="3799" y="341941"/>
                  </a:lnTo>
                  <a:lnTo>
                    <a:pt x="3799" y="273553"/>
                  </a:lnTo>
                  <a:lnTo>
                    <a:pt x="3799" y="205164"/>
                  </a:lnTo>
                  <a:lnTo>
                    <a:pt x="3799" y="136776"/>
                  </a:lnTo>
                  <a:lnTo>
                    <a:pt x="3799" y="68388"/>
                  </a:lnTo>
                  <a:lnTo>
                    <a:pt x="3799" y="0"/>
                  </a:lnTo>
                  <a:lnTo>
                    <a:pt x="0" y="3"/>
                  </a:lnTo>
                  <a:lnTo>
                    <a:pt x="134" y="68391"/>
                  </a:lnTo>
                  <a:lnTo>
                    <a:pt x="268" y="136780"/>
                  </a:lnTo>
                  <a:lnTo>
                    <a:pt x="402" y="205168"/>
                  </a:lnTo>
                  <a:lnTo>
                    <a:pt x="536" y="273556"/>
                  </a:lnTo>
                  <a:lnTo>
                    <a:pt x="670" y="341944"/>
                  </a:lnTo>
                  <a:lnTo>
                    <a:pt x="804" y="410332"/>
                  </a:lnTo>
                  <a:lnTo>
                    <a:pt x="938" y="478720"/>
                  </a:lnTo>
                  <a:lnTo>
                    <a:pt x="1072" y="547109"/>
                  </a:lnTo>
                  <a:lnTo>
                    <a:pt x="1206" y="615497"/>
                  </a:lnTo>
                  <a:lnTo>
                    <a:pt x="1340" y="683885"/>
                  </a:lnTo>
                  <a:lnTo>
                    <a:pt x="1474" y="752273"/>
                  </a:lnTo>
                  <a:lnTo>
                    <a:pt x="1608" y="820661"/>
                  </a:lnTo>
                  <a:lnTo>
                    <a:pt x="1742" y="889049"/>
                  </a:lnTo>
                  <a:lnTo>
                    <a:pt x="1876" y="957438"/>
                  </a:lnTo>
                  <a:lnTo>
                    <a:pt x="2010" y="1025826"/>
                  </a:lnTo>
                  <a:lnTo>
                    <a:pt x="2144" y="1094214"/>
                  </a:lnTo>
                  <a:lnTo>
                    <a:pt x="2278" y="1162602"/>
                  </a:lnTo>
                  <a:lnTo>
                    <a:pt x="2412" y="1230990"/>
                  </a:lnTo>
                  <a:lnTo>
                    <a:pt x="2546" y="1299378"/>
                  </a:lnTo>
                  <a:lnTo>
                    <a:pt x="2680" y="1367767"/>
                  </a:lnTo>
                  <a:lnTo>
                    <a:pt x="2814" y="1436155"/>
                  </a:lnTo>
                  <a:close/>
                </a:path>
              </a:pathLst>
            </a:custGeom>
            <a:solidFill>
              <a:srgbClr val="E8E8E8">
                <a:alpha val="100000"/>
              </a:srgbClr>
            </a:solidFill>
            <a:ln w="13550" cap="flat">
              <a:solidFill>
                <a:srgbClr val="000000">
                  <a:alpha val="100000"/>
                </a:srgbClr>
              </a:solidFill>
              <a:prstDash val="solid"/>
              <a:miter/>
            </a:ln>
          </p:spPr>
          <p:txBody>
            <a:bodyPr/>
            <a:lstStyle/>
            <a:p>
              <a:endParaRPr/>
            </a:p>
          </p:txBody>
        </p:sp>
        <p:sp>
          <p:nvSpPr>
            <p:cNvPr id="13" name="tx13"/>
            <p:cNvSpPr/>
            <p:nvPr/>
          </p:nvSpPr>
          <p:spPr>
            <a:xfrm>
              <a:off x="2977879" y="3865841"/>
              <a:ext cx="494174" cy="158584"/>
            </a:xfrm>
            <a:prstGeom prst="rect">
              <a:avLst/>
            </a:prstGeom>
            <a:noFill/>
          </p:spPr>
          <p:txBody>
            <a:bodyPr wrap="none" lIns="0" tIns="0" rIns="0" bIns="0" anchor="ctr" anchorCtr="1"/>
            <a:lstStyle/>
            <a:p>
              <a:pPr marL="0" marR="0" indent="0" algn="l">
                <a:lnSpc>
                  <a:spcPts val="1707"/>
                </a:lnSpc>
                <a:spcBef>
                  <a:spcPts val="0"/>
                </a:spcBef>
                <a:spcAft>
                  <a:spcPts val="0"/>
                </a:spcAft>
              </a:pPr>
              <a:r>
                <a:rPr sz="1707" b="1">
                  <a:solidFill>
                    <a:srgbClr val="000000">
                      <a:alpha val="100000"/>
                    </a:srgbClr>
                  </a:solidFill>
                  <a:latin typeface="Arial"/>
                  <a:cs typeface="Arial"/>
                </a:rPr>
                <a:t>2.8m</a:t>
              </a:r>
            </a:p>
          </p:txBody>
        </p:sp>
        <p:sp>
          <p:nvSpPr>
            <p:cNvPr id="14" name="tx14"/>
            <p:cNvSpPr/>
            <p:nvPr/>
          </p:nvSpPr>
          <p:spPr>
            <a:xfrm>
              <a:off x="5720476" y="2843375"/>
              <a:ext cx="289638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non vaccinés (% du total non vacciné)</a:t>
              </a:r>
            </a:p>
          </p:txBody>
        </p:sp>
        <p:sp>
          <p:nvSpPr>
            <p:cNvPr id="15" name="rc15"/>
            <p:cNvSpPr/>
            <p:nvPr/>
          </p:nvSpPr>
          <p:spPr>
            <a:xfrm>
              <a:off x="5729476" y="306776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5729476" y="328722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5729476" y="350668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5729476" y="372613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5729476" y="394559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5729476" y="416504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5729476" y="438450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5729476" y="460396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5729476" y="482341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a:endParaRPr/>
            </a:p>
          </p:txBody>
        </p:sp>
        <p:sp>
          <p:nvSpPr>
            <p:cNvPr id="24" name="tx24"/>
            <p:cNvSpPr/>
            <p:nvPr/>
          </p:nvSpPr>
          <p:spPr>
            <a:xfrm>
              <a:off x="6009521" y="3103613"/>
              <a:ext cx="12980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RDC: 2 million (71.4%) </a:t>
              </a:r>
            </a:p>
          </p:txBody>
        </p:sp>
        <p:sp>
          <p:nvSpPr>
            <p:cNvPr id="25" name="tx25"/>
            <p:cNvSpPr/>
            <p:nvPr/>
          </p:nvSpPr>
          <p:spPr>
            <a:xfrm>
              <a:off x="6009521" y="3323069"/>
              <a:ext cx="126734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Tchad: 276,000 (10%) </a:t>
              </a:r>
            </a:p>
          </p:txBody>
        </p:sp>
        <p:sp>
          <p:nvSpPr>
            <p:cNvPr id="26" name="tx26"/>
            <p:cNvSpPr/>
            <p:nvPr/>
          </p:nvSpPr>
          <p:spPr>
            <a:xfrm>
              <a:off x="6009521" y="3542525"/>
              <a:ext cx="15095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Cameroun: 236,000 (8.6%) </a:t>
              </a:r>
            </a:p>
          </p:txBody>
        </p:sp>
        <p:sp>
          <p:nvSpPr>
            <p:cNvPr id="27" name="tx27"/>
            <p:cNvSpPr/>
            <p:nvPr/>
          </p:nvSpPr>
          <p:spPr>
            <a:xfrm>
              <a:off x="6009521" y="3761981"/>
              <a:ext cx="225517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République centrafricaine: 133,000 (4.8%) </a:t>
              </a:r>
            </a:p>
          </p:txBody>
        </p:sp>
        <p:sp>
          <p:nvSpPr>
            <p:cNvPr id="28" name="tx28"/>
            <p:cNvSpPr/>
            <p:nvPr/>
          </p:nvSpPr>
          <p:spPr>
            <a:xfrm>
              <a:off x="6009521" y="3981437"/>
              <a:ext cx="1310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Burundi: 64,000 (2.3%) </a:t>
              </a:r>
            </a:p>
          </p:txBody>
        </p:sp>
        <p:sp>
          <p:nvSpPr>
            <p:cNvPr id="29" name="tx29"/>
            <p:cNvSpPr/>
            <p:nvPr/>
          </p:nvSpPr>
          <p:spPr>
            <a:xfrm>
              <a:off x="6009521" y="4200893"/>
              <a:ext cx="12611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Gabon: 30,000 (1.1%) </a:t>
              </a:r>
            </a:p>
          </p:txBody>
        </p:sp>
        <p:sp>
          <p:nvSpPr>
            <p:cNvPr id="30" name="tx30"/>
            <p:cNvSpPr/>
            <p:nvPr/>
          </p:nvSpPr>
          <p:spPr>
            <a:xfrm>
              <a:off x="6009521" y="4420349"/>
              <a:ext cx="11617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Congo: 29,000 (1%) </a:t>
              </a:r>
            </a:p>
          </p:txBody>
        </p:sp>
        <p:sp>
          <p:nvSpPr>
            <p:cNvPr id="31" name="tx31"/>
            <p:cNvSpPr/>
            <p:nvPr/>
          </p:nvSpPr>
          <p:spPr>
            <a:xfrm>
              <a:off x="6009521" y="4639805"/>
              <a:ext cx="18421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Guinée équatoriale: 21,000 (&lt;1%) </a:t>
              </a:r>
            </a:p>
          </p:txBody>
        </p:sp>
        <p:sp>
          <p:nvSpPr>
            <p:cNvPr id="32" name="tx32"/>
            <p:cNvSpPr/>
            <p:nvPr/>
          </p:nvSpPr>
          <p:spPr>
            <a:xfrm>
              <a:off x="6009521" y="4859261"/>
              <a:ext cx="19877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Sao Tomé-et-Principe: &lt;1,000 (&lt;1%) </a:t>
              </a:r>
            </a:p>
          </p:txBody>
        </p:sp>
        <p:sp>
          <p:nvSpPr>
            <p:cNvPr id="33" name="tx33"/>
            <p:cNvSpPr/>
            <p:nvPr/>
          </p:nvSpPr>
          <p:spPr>
            <a:xfrm>
              <a:off x="801455" y="1330710"/>
              <a:ext cx="34756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 MCV1 non vaccinés (% du total non vacciné)</a:t>
              </a:r>
            </a:p>
          </p:txBody>
        </p:sp>
        <p:sp>
          <p:nvSpPr>
            <p:cNvPr id="34" name="tx34"/>
            <p:cNvSpPr/>
            <p:nvPr/>
          </p:nvSpPr>
          <p:spPr>
            <a:xfrm>
              <a:off x="1349918" y="6422682"/>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5" name="tx35"/>
            <p:cNvSpPr/>
            <p:nvPr/>
          </p:nvSpPr>
          <p:spPr>
            <a:xfrm>
              <a:off x="591172" y="6535743"/>
              <a:ext cx="50573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numéro dans la légende correspond au classement de region en fonction du nombre absolu </a:t>
              </a:r>
            </a:p>
          </p:txBody>
        </p:sp>
        <p:sp>
          <p:nvSpPr>
            <p:cNvPr id="36" name="tx36"/>
            <p:cNvSpPr/>
            <p:nvPr/>
          </p:nvSpPr>
          <p:spPr>
            <a:xfrm>
              <a:off x="1424679" y="6657753"/>
              <a:ext cx="422379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d'enfants non vaccinés, du plus élevé au plus bas, et reflète l'ordre des parts de tarte.</a:t>
              </a:r>
            </a:p>
          </p:txBody>
        </p:sp>
      </p:grpSp>
      <p:sp>
        <p:nvSpPr>
          <p:cNvPr id="3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un pays représentait plus de la moitié (71,4 %) de l’ensemble des enfants non protégés contre la rougeole, selon Central Africa.
La RDC comptait le plus grand nombre d’enfants n’ayant pas reçu la première dose du vaccin contre la rougeole (MCV1) (n = 2 millions), soit environ 71,4 % de l’ensemble des enfants non protégés contre la rougeole dans l’ Central Africa (n = 2,8 millions).
Le nombre d'enfants non vaccinés dépend à la fois de la taille de la cohorte de naissance et de l'efficacité du programme. Par conséquent, les pays dont les cohortes de naissance sont importantes peuvent encore compter un nombre élevé d'enfants non vaccinés, même si les taux de couverture sont élevés. Parallèlement, les pays où la couverture est élevée auront également un nombre absolu plus important d'enfants vaccinés. Veuillez vous reporter aux cartes thermiques pour connaître la couverture spécifique à chaque pays.</a:t>
            </a:r>
          </a:p>
        </p:txBody>
      </p:sp>
      <p:sp>
        <p:nvSpPr>
          <p:cNvPr id="3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un pays représentait plus de la moitié de l'ensemble des enfants non protégés contre la rougeole dans le monde Central Africa, la RDC en constituant la part la plus importante.</a:t>
            </a:r>
          </a:p>
        </p:txBody>
      </p:sp>
      <p:grpSp>
        <p:nvGrpSpPr>
          <p:cNvPr id="39" name="Group 38"/>
          <p:cNvGrpSpPr/>
          <p:nvPr/>
        </p:nvGrpSpPr>
        <p:grpSpPr>
          <a:xfrm>
            <a:off x="292608" y="914400"/>
            <a:ext cx="8595360" cy="28575"/>
            <a:chOff x="292608" y="914400"/>
            <a:chExt cx="8595360" cy="28575"/>
          </a:xfrm>
        </p:grpSpPr>
        <p:sp>
          <p:nvSpPr>
            <p:cNvPr id="4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1"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798829"/>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4007714"/>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321660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2425485"/>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95711" y="440327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95711" y="361215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95711" y="282104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70432"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669315"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6819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670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626189"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2507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4648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70432" y="3612157"/>
              <a:ext cx="3494417" cy="1028448"/>
            </a:xfrm>
            <a:custGeom>
              <a:avLst/>
              <a:gdLst/>
              <a:ahLst/>
              <a:cxnLst/>
              <a:rect l="0" t="0" r="0" b="0"/>
              <a:pathLst>
                <a:path w="3494417" h="1028448">
                  <a:moveTo>
                    <a:pt x="0" y="0"/>
                  </a:moveTo>
                  <a:lnTo>
                    <a:pt x="139776" y="79111"/>
                  </a:lnTo>
                  <a:lnTo>
                    <a:pt x="279553" y="79111"/>
                  </a:lnTo>
                  <a:lnTo>
                    <a:pt x="419330" y="237334"/>
                  </a:lnTo>
                  <a:lnTo>
                    <a:pt x="559106" y="395557"/>
                  </a:lnTo>
                  <a:lnTo>
                    <a:pt x="698883" y="553780"/>
                  </a:lnTo>
                  <a:lnTo>
                    <a:pt x="838660" y="553780"/>
                  </a:lnTo>
                  <a:lnTo>
                    <a:pt x="978436" y="553780"/>
                  </a:lnTo>
                  <a:lnTo>
                    <a:pt x="1118213" y="712003"/>
                  </a:lnTo>
                  <a:lnTo>
                    <a:pt x="1257990" y="791114"/>
                  </a:lnTo>
                  <a:lnTo>
                    <a:pt x="1397767" y="870225"/>
                  </a:lnTo>
                  <a:lnTo>
                    <a:pt x="1537543" y="791114"/>
                  </a:lnTo>
                  <a:lnTo>
                    <a:pt x="1677320" y="791114"/>
                  </a:lnTo>
                  <a:lnTo>
                    <a:pt x="1817097" y="949337"/>
                  </a:lnTo>
                  <a:lnTo>
                    <a:pt x="1956873" y="870225"/>
                  </a:lnTo>
                  <a:lnTo>
                    <a:pt x="2096650" y="870225"/>
                  </a:lnTo>
                  <a:lnTo>
                    <a:pt x="2236427" y="949337"/>
                  </a:lnTo>
                  <a:lnTo>
                    <a:pt x="2376203" y="949337"/>
                  </a:lnTo>
                  <a:lnTo>
                    <a:pt x="2515980" y="949337"/>
                  </a:lnTo>
                  <a:lnTo>
                    <a:pt x="2655757" y="1028448"/>
                  </a:lnTo>
                  <a:lnTo>
                    <a:pt x="2795534" y="949337"/>
                  </a:lnTo>
                  <a:lnTo>
                    <a:pt x="2935310" y="870225"/>
                  </a:lnTo>
                  <a:lnTo>
                    <a:pt x="3075087" y="791114"/>
                  </a:lnTo>
                  <a:lnTo>
                    <a:pt x="3214864" y="870225"/>
                  </a:lnTo>
                  <a:lnTo>
                    <a:pt x="3354640" y="870225"/>
                  </a:lnTo>
                  <a:lnTo>
                    <a:pt x="3494417" y="870225"/>
                  </a:lnTo>
                </a:path>
              </a:pathLst>
            </a:custGeom>
            <a:ln w="27101" cap="flat">
              <a:solidFill>
                <a:srgbClr val="00377D">
                  <a:alpha val="50196"/>
                </a:srgbClr>
              </a:solidFill>
              <a:prstDash val="solid"/>
              <a:round/>
            </a:ln>
          </p:spPr>
          <p:txBody>
            <a:bodyPr/>
            <a:lstStyle/>
            <a:p>
              <a:endParaRPr/>
            </a:p>
          </p:txBody>
        </p:sp>
        <p:sp>
          <p:nvSpPr>
            <p:cNvPr id="21" name="pl21"/>
            <p:cNvSpPr/>
            <p:nvPr/>
          </p:nvSpPr>
          <p:spPr>
            <a:xfrm>
              <a:off x="970432" y="2821042"/>
              <a:ext cx="3494417" cy="1582229"/>
            </a:xfrm>
            <a:custGeom>
              <a:avLst/>
              <a:gdLst/>
              <a:ahLst/>
              <a:cxnLst/>
              <a:rect l="0" t="0" r="0" b="0"/>
              <a:pathLst>
                <a:path w="3494417" h="1582229">
                  <a:moveTo>
                    <a:pt x="0" y="237334"/>
                  </a:moveTo>
                  <a:lnTo>
                    <a:pt x="139776" y="0"/>
                  </a:lnTo>
                  <a:lnTo>
                    <a:pt x="279553" y="791114"/>
                  </a:lnTo>
                  <a:lnTo>
                    <a:pt x="419330" y="791114"/>
                  </a:lnTo>
                  <a:lnTo>
                    <a:pt x="559106" y="1028448"/>
                  </a:lnTo>
                  <a:lnTo>
                    <a:pt x="698883" y="1344894"/>
                  </a:lnTo>
                  <a:lnTo>
                    <a:pt x="838660" y="1344894"/>
                  </a:lnTo>
                  <a:lnTo>
                    <a:pt x="978436" y="1424006"/>
                  </a:lnTo>
                  <a:lnTo>
                    <a:pt x="1118213" y="1265783"/>
                  </a:lnTo>
                  <a:lnTo>
                    <a:pt x="1257990" y="1424006"/>
                  </a:lnTo>
                  <a:lnTo>
                    <a:pt x="1397767" y="1424006"/>
                  </a:lnTo>
                  <a:lnTo>
                    <a:pt x="1537543" y="1424006"/>
                  </a:lnTo>
                  <a:lnTo>
                    <a:pt x="1677320" y="1582229"/>
                  </a:lnTo>
                  <a:lnTo>
                    <a:pt x="1817097" y="1582229"/>
                  </a:lnTo>
                  <a:lnTo>
                    <a:pt x="1956873" y="1424006"/>
                  </a:lnTo>
                  <a:lnTo>
                    <a:pt x="2096650" y="1344894"/>
                  </a:lnTo>
                  <a:lnTo>
                    <a:pt x="2236427" y="1344894"/>
                  </a:lnTo>
                  <a:lnTo>
                    <a:pt x="2376203" y="1344894"/>
                  </a:lnTo>
                  <a:lnTo>
                    <a:pt x="2515980" y="1344894"/>
                  </a:lnTo>
                  <a:lnTo>
                    <a:pt x="2655757" y="1424006"/>
                  </a:lnTo>
                  <a:lnTo>
                    <a:pt x="2795534" y="1186671"/>
                  </a:lnTo>
                  <a:lnTo>
                    <a:pt x="2935310" y="1107560"/>
                  </a:lnTo>
                  <a:lnTo>
                    <a:pt x="3075087" y="1107560"/>
                  </a:lnTo>
                  <a:lnTo>
                    <a:pt x="3214864" y="870225"/>
                  </a:lnTo>
                  <a:lnTo>
                    <a:pt x="3354640" y="1107560"/>
                  </a:lnTo>
                  <a:lnTo>
                    <a:pt x="3494417" y="1107560"/>
                  </a:lnTo>
                </a:path>
              </a:pathLst>
            </a:custGeom>
            <a:ln w="27101" cap="flat">
              <a:solidFill>
                <a:srgbClr val="0058AB">
                  <a:alpha val="50196"/>
                </a:srgbClr>
              </a:solidFill>
              <a:prstDash val="solid"/>
              <a:round/>
            </a:ln>
          </p:spPr>
          <p:txBody>
            <a:bodyPr/>
            <a:lstStyle/>
            <a:p>
              <a:endParaRPr/>
            </a:p>
          </p:txBody>
        </p:sp>
        <p:sp>
          <p:nvSpPr>
            <p:cNvPr id="22" name="pl22"/>
            <p:cNvSpPr/>
            <p:nvPr/>
          </p:nvSpPr>
          <p:spPr>
            <a:xfrm>
              <a:off x="970432" y="2821042"/>
              <a:ext cx="3494417" cy="1582229"/>
            </a:xfrm>
            <a:custGeom>
              <a:avLst/>
              <a:gdLst/>
              <a:ahLst/>
              <a:cxnLst/>
              <a:rect l="0" t="0" r="0" b="0"/>
              <a:pathLst>
                <a:path w="3494417" h="1582229">
                  <a:moveTo>
                    <a:pt x="0" y="237334"/>
                  </a:moveTo>
                  <a:lnTo>
                    <a:pt x="139776" y="0"/>
                  </a:lnTo>
                  <a:lnTo>
                    <a:pt x="279553" y="791114"/>
                  </a:lnTo>
                  <a:lnTo>
                    <a:pt x="419330" y="791114"/>
                  </a:lnTo>
                  <a:lnTo>
                    <a:pt x="559106" y="1028448"/>
                  </a:lnTo>
                  <a:lnTo>
                    <a:pt x="698883" y="1344894"/>
                  </a:lnTo>
                  <a:lnTo>
                    <a:pt x="838660" y="1344894"/>
                  </a:lnTo>
                  <a:lnTo>
                    <a:pt x="978436" y="1424006"/>
                  </a:lnTo>
                  <a:lnTo>
                    <a:pt x="1118213" y="1265783"/>
                  </a:lnTo>
                  <a:lnTo>
                    <a:pt x="1257990" y="1424006"/>
                  </a:lnTo>
                  <a:lnTo>
                    <a:pt x="1397767" y="1424006"/>
                  </a:lnTo>
                  <a:lnTo>
                    <a:pt x="1537543" y="1424006"/>
                  </a:lnTo>
                  <a:lnTo>
                    <a:pt x="1677320" y="1582229"/>
                  </a:lnTo>
                  <a:lnTo>
                    <a:pt x="1817097" y="1582229"/>
                  </a:lnTo>
                  <a:lnTo>
                    <a:pt x="1956873" y="1424006"/>
                  </a:lnTo>
                  <a:lnTo>
                    <a:pt x="2096650" y="1344894"/>
                  </a:lnTo>
                  <a:lnTo>
                    <a:pt x="2236427" y="1344894"/>
                  </a:lnTo>
                  <a:lnTo>
                    <a:pt x="2376203" y="1344894"/>
                  </a:lnTo>
                  <a:lnTo>
                    <a:pt x="2515980" y="1344894"/>
                  </a:lnTo>
                  <a:lnTo>
                    <a:pt x="2655757" y="1424006"/>
                  </a:lnTo>
                  <a:lnTo>
                    <a:pt x="2795534" y="1186671"/>
                  </a:lnTo>
                  <a:lnTo>
                    <a:pt x="2935310" y="1107560"/>
                  </a:lnTo>
                  <a:lnTo>
                    <a:pt x="3075087" y="1107560"/>
                  </a:lnTo>
                  <a:lnTo>
                    <a:pt x="3214864" y="870225"/>
                  </a:lnTo>
                  <a:lnTo>
                    <a:pt x="3354640" y="1107560"/>
                  </a:lnTo>
                  <a:lnTo>
                    <a:pt x="3494417" y="1107560"/>
                  </a:lnTo>
                </a:path>
              </a:pathLst>
            </a:custGeom>
            <a:ln w="65043" cap="flat">
              <a:solidFill>
                <a:srgbClr val="000000">
                  <a:alpha val="100000"/>
                </a:srgbClr>
              </a:solidFill>
              <a:prstDash val="solid"/>
              <a:round/>
            </a:ln>
          </p:spPr>
          <p:txBody>
            <a:bodyPr/>
            <a:lstStyle/>
            <a:p>
              <a:endParaRPr/>
            </a:p>
          </p:txBody>
        </p:sp>
        <p:sp>
          <p:nvSpPr>
            <p:cNvPr id="23" name="pl23"/>
            <p:cNvSpPr/>
            <p:nvPr/>
          </p:nvSpPr>
          <p:spPr>
            <a:xfrm>
              <a:off x="970432" y="2821042"/>
              <a:ext cx="3494417" cy="1582229"/>
            </a:xfrm>
            <a:custGeom>
              <a:avLst/>
              <a:gdLst/>
              <a:ahLst/>
              <a:cxnLst/>
              <a:rect l="0" t="0" r="0" b="0"/>
              <a:pathLst>
                <a:path w="3494417" h="1582229">
                  <a:moveTo>
                    <a:pt x="0" y="237334"/>
                  </a:moveTo>
                  <a:lnTo>
                    <a:pt x="139776" y="0"/>
                  </a:lnTo>
                  <a:lnTo>
                    <a:pt x="279553" y="791114"/>
                  </a:lnTo>
                  <a:lnTo>
                    <a:pt x="419330" y="791114"/>
                  </a:lnTo>
                  <a:lnTo>
                    <a:pt x="559106" y="1028448"/>
                  </a:lnTo>
                  <a:lnTo>
                    <a:pt x="698883" y="1344894"/>
                  </a:lnTo>
                  <a:lnTo>
                    <a:pt x="838660" y="1344894"/>
                  </a:lnTo>
                  <a:lnTo>
                    <a:pt x="978436" y="1424006"/>
                  </a:lnTo>
                  <a:lnTo>
                    <a:pt x="1118213" y="1265783"/>
                  </a:lnTo>
                  <a:lnTo>
                    <a:pt x="1257990" y="1424006"/>
                  </a:lnTo>
                  <a:lnTo>
                    <a:pt x="1397767" y="1424006"/>
                  </a:lnTo>
                  <a:lnTo>
                    <a:pt x="1537543" y="1424006"/>
                  </a:lnTo>
                  <a:lnTo>
                    <a:pt x="1677320" y="1582229"/>
                  </a:lnTo>
                  <a:lnTo>
                    <a:pt x="1817097" y="1582229"/>
                  </a:lnTo>
                  <a:lnTo>
                    <a:pt x="1956873" y="1424006"/>
                  </a:lnTo>
                  <a:lnTo>
                    <a:pt x="2096650" y="1344894"/>
                  </a:lnTo>
                  <a:lnTo>
                    <a:pt x="2236427" y="1344894"/>
                  </a:lnTo>
                  <a:lnTo>
                    <a:pt x="2376203" y="1344894"/>
                  </a:lnTo>
                  <a:lnTo>
                    <a:pt x="2515980" y="1344894"/>
                  </a:lnTo>
                  <a:lnTo>
                    <a:pt x="2655757" y="1424006"/>
                  </a:lnTo>
                  <a:lnTo>
                    <a:pt x="2795534" y="1186671"/>
                  </a:lnTo>
                  <a:lnTo>
                    <a:pt x="2935310" y="1107560"/>
                  </a:lnTo>
                  <a:lnTo>
                    <a:pt x="3075087" y="1107560"/>
                  </a:lnTo>
                  <a:lnTo>
                    <a:pt x="3214864" y="870225"/>
                  </a:lnTo>
                  <a:lnTo>
                    <a:pt x="3354640" y="1107560"/>
                  </a:lnTo>
                  <a:lnTo>
                    <a:pt x="3494417" y="1107560"/>
                  </a:lnTo>
                </a:path>
              </a:pathLst>
            </a:custGeom>
            <a:ln w="40651" cap="flat">
              <a:solidFill>
                <a:srgbClr val="0058AB">
                  <a:alpha val="100000"/>
                </a:srgbClr>
              </a:solidFill>
              <a:prstDash val="solid"/>
              <a:round/>
            </a:ln>
          </p:spPr>
          <p:txBody>
            <a:bodyPr/>
            <a:lstStyle/>
            <a:p>
              <a:endParaRPr/>
            </a:p>
          </p:txBody>
        </p:sp>
        <p:sp>
          <p:nvSpPr>
            <p:cNvPr id="24" name="pl24"/>
            <p:cNvSpPr/>
            <p:nvPr/>
          </p:nvSpPr>
          <p:spPr>
            <a:xfrm>
              <a:off x="795711"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25" name="pl25"/>
            <p:cNvSpPr/>
            <p:nvPr/>
          </p:nvSpPr>
          <p:spPr>
            <a:xfrm>
              <a:off x="970432" y="2631175"/>
              <a:ext cx="0" cy="427201"/>
            </a:xfrm>
            <a:custGeom>
              <a:avLst/>
              <a:gdLst/>
              <a:ahLst/>
              <a:cxnLst/>
              <a:rect l="0" t="0" r="0" b="0"/>
              <a:pathLst>
                <a:path h="427201">
                  <a:moveTo>
                    <a:pt x="0" y="0"/>
                  </a:moveTo>
                  <a:lnTo>
                    <a:pt x="0" y="427201"/>
                  </a:lnTo>
                </a:path>
              </a:pathLst>
            </a:custGeom>
            <a:ln w="13550" cap="flat">
              <a:solidFill>
                <a:srgbClr val="000000">
                  <a:alpha val="100000"/>
                </a:srgbClr>
              </a:solidFill>
              <a:prstDash val="dot"/>
              <a:round/>
            </a:ln>
          </p:spPr>
          <p:txBody>
            <a:bodyPr/>
            <a:lstStyle/>
            <a:p>
              <a:endParaRPr/>
            </a:p>
          </p:txBody>
        </p:sp>
        <p:sp>
          <p:nvSpPr>
            <p:cNvPr id="26" name="pl26"/>
            <p:cNvSpPr/>
            <p:nvPr/>
          </p:nvSpPr>
          <p:spPr>
            <a:xfrm>
              <a:off x="1669315" y="3960247"/>
              <a:ext cx="0" cy="205689"/>
            </a:xfrm>
            <a:custGeom>
              <a:avLst/>
              <a:gdLst/>
              <a:ahLst/>
              <a:cxnLst/>
              <a:rect l="0" t="0" r="0" b="0"/>
              <a:pathLst>
                <a:path h="205689">
                  <a:moveTo>
                    <a:pt x="0" y="0"/>
                  </a:moveTo>
                  <a:lnTo>
                    <a:pt x="0" y="205689"/>
                  </a:lnTo>
                </a:path>
              </a:pathLst>
            </a:custGeom>
            <a:ln w="13550" cap="flat">
              <a:solidFill>
                <a:srgbClr val="000000">
                  <a:alpha val="100000"/>
                </a:srgbClr>
              </a:solidFill>
              <a:prstDash val="dot"/>
              <a:round/>
            </a:ln>
          </p:spPr>
          <p:txBody>
            <a:bodyPr/>
            <a:lstStyle/>
            <a:p>
              <a:endParaRPr/>
            </a:p>
          </p:txBody>
        </p:sp>
        <p:sp>
          <p:nvSpPr>
            <p:cNvPr id="27" name="pl27"/>
            <p:cNvSpPr/>
            <p:nvPr/>
          </p:nvSpPr>
          <p:spPr>
            <a:xfrm>
              <a:off x="2368199" y="4055181"/>
              <a:ext cx="0" cy="189867"/>
            </a:xfrm>
            <a:custGeom>
              <a:avLst/>
              <a:gdLst/>
              <a:ahLst/>
              <a:cxnLst/>
              <a:rect l="0" t="0" r="0" b="0"/>
              <a:pathLst>
                <a:path h="189867">
                  <a:moveTo>
                    <a:pt x="0" y="0"/>
                  </a:moveTo>
                  <a:lnTo>
                    <a:pt x="0" y="189867"/>
                  </a:lnTo>
                </a:path>
              </a:pathLst>
            </a:custGeom>
            <a:ln w="13550" cap="flat">
              <a:solidFill>
                <a:srgbClr val="000000">
                  <a:alpha val="100000"/>
                </a:srgbClr>
              </a:solidFill>
              <a:prstDash val="dot"/>
              <a:round/>
            </a:ln>
          </p:spPr>
          <p:txBody>
            <a:bodyPr/>
            <a:lstStyle/>
            <a:p>
              <a:endParaRPr/>
            </a:p>
          </p:txBody>
        </p:sp>
        <p:sp>
          <p:nvSpPr>
            <p:cNvPr id="28" name="pl28"/>
            <p:cNvSpPr/>
            <p:nvPr/>
          </p:nvSpPr>
          <p:spPr>
            <a:xfrm>
              <a:off x="3067083" y="3960247"/>
              <a:ext cx="0" cy="205689"/>
            </a:xfrm>
            <a:custGeom>
              <a:avLst/>
              <a:gdLst/>
              <a:ahLst/>
              <a:cxnLst/>
              <a:rect l="0" t="0" r="0" b="0"/>
              <a:pathLst>
                <a:path h="205689">
                  <a:moveTo>
                    <a:pt x="0" y="0"/>
                  </a:moveTo>
                  <a:lnTo>
                    <a:pt x="0" y="205689"/>
                  </a:lnTo>
                </a:path>
              </a:pathLst>
            </a:custGeom>
            <a:ln w="13550" cap="flat">
              <a:solidFill>
                <a:srgbClr val="000000">
                  <a:alpha val="100000"/>
                </a:srgbClr>
              </a:solidFill>
              <a:prstDash val="dot"/>
              <a:round/>
            </a:ln>
          </p:spPr>
          <p:txBody>
            <a:bodyPr/>
            <a:lstStyle/>
            <a:p>
              <a:endParaRPr/>
            </a:p>
          </p:txBody>
        </p:sp>
        <p:sp>
          <p:nvSpPr>
            <p:cNvPr id="29" name="pl29"/>
            <p:cNvSpPr/>
            <p:nvPr/>
          </p:nvSpPr>
          <p:spPr>
            <a:xfrm>
              <a:off x="3626189" y="4055181"/>
              <a:ext cx="0" cy="189867"/>
            </a:xfrm>
            <a:custGeom>
              <a:avLst/>
              <a:gdLst/>
              <a:ahLst/>
              <a:cxnLst/>
              <a:rect l="0" t="0" r="0" b="0"/>
              <a:pathLst>
                <a:path h="189867">
                  <a:moveTo>
                    <a:pt x="0" y="0"/>
                  </a:moveTo>
                  <a:lnTo>
                    <a:pt x="0" y="189867"/>
                  </a:lnTo>
                </a:path>
              </a:pathLst>
            </a:custGeom>
            <a:ln w="13550" cap="flat">
              <a:solidFill>
                <a:srgbClr val="000000">
                  <a:alpha val="100000"/>
                </a:srgbClr>
              </a:solidFill>
              <a:prstDash val="dot"/>
              <a:round/>
            </a:ln>
          </p:spPr>
          <p:txBody>
            <a:bodyPr/>
            <a:lstStyle/>
            <a:p>
              <a:endParaRPr/>
            </a:p>
          </p:txBody>
        </p:sp>
        <p:sp>
          <p:nvSpPr>
            <p:cNvPr id="30" name="pl30"/>
            <p:cNvSpPr/>
            <p:nvPr/>
          </p:nvSpPr>
          <p:spPr>
            <a:xfrm>
              <a:off x="4325073" y="3675446"/>
              <a:ext cx="0" cy="253156"/>
            </a:xfrm>
            <a:custGeom>
              <a:avLst/>
              <a:gdLst/>
              <a:ahLst/>
              <a:cxnLst/>
              <a:rect l="0" t="0" r="0" b="0"/>
              <a:pathLst>
                <a:path h="253156">
                  <a:moveTo>
                    <a:pt x="0" y="0"/>
                  </a:moveTo>
                  <a:lnTo>
                    <a:pt x="0" y="253156"/>
                  </a:lnTo>
                </a:path>
              </a:pathLst>
            </a:custGeom>
            <a:ln w="13550" cap="flat">
              <a:solidFill>
                <a:srgbClr val="000000">
                  <a:alpha val="100000"/>
                </a:srgbClr>
              </a:solidFill>
              <a:prstDash val="dot"/>
              <a:round/>
            </a:ln>
          </p:spPr>
          <p:txBody>
            <a:bodyPr/>
            <a:lstStyle/>
            <a:p>
              <a:endParaRPr/>
            </a:p>
          </p:txBody>
        </p:sp>
        <p:sp>
          <p:nvSpPr>
            <p:cNvPr id="31" name="pl31"/>
            <p:cNvSpPr/>
            <p:nvPr/>
          </p:nvSpPr>
          <p:spPr>
            <a:xfrm>
              <a:off x="4464850" y="3675446"/>
              <a:ext cx="0" cy="253156"/>
            </a:xfrm>
            <a:custGeom>
              <a:avLst/>
              <a:gdLst/>
              <a:ahLst/>
              <a:cxnLst/>
              <a:rect l="0" t="0" r="0" b="0"/>
              <a:pathLst>
                <a:path h="253156">
                  <a:moveTo>
                    <a:pt x="0" y="0"/>
                  </a:moveTo>
                  <a:lnTo>
                    <a:pt x="0" y="253156"/>
                  </a:lnTo>
                </a:path>
              </a:pathLst>
            </a:custGeom>
            <a:ln w="13550" cap="flat">
              <a:solidFill>
                <a:srgbClr val="000000">
                  <a:alpha val="100000"/>
                </a:srgbClr>
              </a:solidFill>
              <a:prstDash val="dot"/>
              <a:round/>
            </a:ln>
          </p:spPr>
          <p:txBody>
            <a:bodyPr/>
            <a:lstStyle/>
            <a:p>
              <a:endParaRPr/>
            </a:p>
          </p:txBody>
        </p:sp>
        <p:sp>
          <p:nvSpPr>
            <p:cNvPr id="32" name="pg32"/>
            <p:cNvSpPr/>
            <p:nvPr/>
          </p:nvSpPr>
          <p:spPr>
            <a:xfrm>
              <a:off x="883808" y="276548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 name="tx33"/>
            <p:cNvSpPr/>
            <p:nvPr/>
          </p:nvSpPr>
          <p:spPr>
            <a:xfrm>
              <a:off x="914162" y="2795543"/>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27</a:t>
              </a:r>
            </a:p>
          </p:txBody>
        </p:sp>
        <p:sp>
          <p:nvSpPr>
            <p:cNvPr id="34" name="pg34"/>
            <p:cNvSpPr/>
            <p:nvPr/>
          </p:nvSpPr>
          <p:spPr>
            <a:xfrm>
              <a:off x="1582692" y="387304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1613045" y="3901819"/>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36" name="pg36"/>
            <p:cNvSpPr/>
            <p:nvPr/>
          </p:nvSpPr>
          <p:spPr>
            <a:xfrm>
              <a:off x="2281575" y="395215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2311929" y="3982215"/>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38" name="pg38"/>
            <p:cNvSpPr/>
            <p:nvPr/>
          </p:nvSpPr>
          <p:spPr>
            <a:xfrm>
              <a:off x="2980459" y="387304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 name="tx39"/>
            <p:cNvSpPr/>
            <p:nvPr/>
          </p:nvSpPr>
          <p:spPr>
            <a:xfrm>
              <a:off x="3010812" y="3901819"/>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40" name="pg40"/>
            <p:cNvSpPr/>
            <p:nvPr/>
          </p:nvSpPr>
          <p:spPr>
            <a:xfrm>
              <a:off x="3539566" y="395215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 name="tx41"/>
            <p:cNvSpPr/>
            <p:nvPr/>
          </p:nvSpPr>
          <p:spPr>
            <a:xfrm>
              <a:off x="3569919" y="3982215"/>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2" name="pg42"/>
            <p:cNvSpPr/>
            <p:nvPr/>
          </p:nvSpPr>
          <p:spPr>
            <a:xfrm>
              <a:off x="4238449" y="363571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 name="tx43"/>
            <p:cNvSpPr/>
            <p:nvPr/>
          </p:nvSpPr>
          <p:spPr>
            <a:xfrm>
              <a:off x="4268802" y="3664534"/>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44" name="pg44"/>
            <p:cNvSpPr/>
            <p:nvPr/>
          </p:nvSpPr>
          <p:spPr>
            <a:xfrm>
              <a:off x="4378226" y="363571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5" name="tx45"/>
            <p:cNvSpPr/>
            <p:nvPr/>
          </p:nvSpPr>
          <p:spPr>
            <a:xfrm>
              <a:off x="4408579" y="3664534"/>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46" name="tx46"/>
            <p:cNvSpPr/>
            <p:nvPr/>
          </p:nvSpPr>
          <p:spPr>
            <a:xfrm>
              <a:off x="4584424" y="4435203"/>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9</a:t>
              </a:r>
            </a:p>
          </p:txBody>
        </p:sp>
        <p:sp>
          <p:nvSpPr>
            <p:cNvPr id="47" name="tx47"/>
            <p:cNvSpPr/>
            <p:nvPr/>
          </p:nvSpPr>
          <p:spPr>
            <a:xfrm>
              <a:off x="655386"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8" name="tx48"/>
            <p:cNvSpPr/>
            <p:nvPr/>
          </p:nvSpPr>
          <p:spPr>
            <a:xfrm>
              <a:off x="577692" y="43511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9" name="tx49"/>
            <p:cNvSpPr/>
            <p:nvPr/>
          </p:nvSpPr>
          <p:spPr>
            <a:xfrm>
              <a:off x="577692" y="35600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0" name="tx50"/>
            <p:cNvSpPr/>
            <p:nvPr/>
          </p:nvSpPr>
          <p:spPr>
            <a:xfrm>
              <a:off x="577692" y="276885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51" name="tx51"/>
            <p:cNvSpPr/>
            <p:nvPr/>
          </p:nvSpPr>
          <p:spPr>
            <a:xfrm rot="-5400000">
              <a:off x="828208"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52" name="tx52"/>
            <p:cNvSpPr/>
            <p:nvPr/>
          </p:nvSpPr>
          <p:spPr>
            <a:xfrm rot="-5400000">
              <a:off x="1527092"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53" name="tx53"/>
            <p:cNvSpPr/>
            <p:nvPr/>
          </p:nvSpPr>
          <p:spPr>
            <a:xfrm rot="-5400000">
              <a:off x="222597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54" name="tx54"/>
            <p:cNvSpPr/>
            <p:nvPr/>
          </p:nvSpPr>
          <p:spPr>
            <a:xfrm rot="-5400000">
              <a:off x="29248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55" name="tx55"/>
            <p:cNvSpPr/>
            <p:nvPr/>
          </p:nvSpPr>
          <p:spPr>
            <a:xfrm rot="-5400000">
              <a:off x="3483965"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56" name="tx56"/>
            <p:cNvSpPr/>
            <p:nvPr/>
          </p:nvSpPr>
          <p:spPr>
            <a:xfrm rot="-5400000">
              <a:off x="418284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57" name="tx57"/>
            <p:cNvSpPr/>
            <p:nvPr/>
          </p:nvSpPr>
          <p:spPr>
            <a:xfrm rot="-5400000">
              <a:off x="43226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58" name="tx58"/>
            <p:cNvSpPr/>
            <p:nvPr/>
          </p:nvSpPr>
          <p:spPr>
            <a:xfrm rot="-5400000">
              <a:off x="-178896" y="3625716"/>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59" name="pl59"/>
            <p:cNvSpPr/>
            <p:nvPr/>
          </p:nvSpPr>
          <p:spPr>
            <a:xfrm>
              <a:off x="1814075"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60" name="pl60"/>
            <p:cNvSpPr/>
            <p:nvPr/>
          </p:nvSpPr>
          <p:spPr>
            <a:xfrm>
              <a:off x="2529804" y="6172543"/>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61" name="pl61"/>
            <p:cNvSpPr/>
            <p:nvPr/>
          </p:nvSpPr>
          <p:spPr>
            <a:xfrm>
              <a:off x="2529804" y="6172543"/>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62" name="tx62"/>
            <p:cNvSpPr/>
            <p:nvPr/>
          </p:nvSpPr>
          <p:spPr>
            <a:xfrm>
              <a:off x="2081174" y="6119200"/>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Africa</a:t>
              </a:r>
            </a:p>
          </p:txBody>
        </p:sp>
        <p:sp>
          <p:nvSpPr>
            <p:cNvPr id="63" name="tx63"/>
            <p:cNvSpPr/>
            <p:nvPr/>
          </p:nvSpPr>
          <p:spPr>
            <a:xfrm>
              <a:off x="2796903" y="6119132"/>
              <a:ext cx="84624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Central Africa</a:t>
              </a:r>
            </a:p>
          </p:txBody>
        </p:sp>
        <p:sp>
          <p:nvSpPr>
            <p:cNvPr id="64" name="tx64"/>
            <p:cNvSpPr/>
            <p:nvPr/>
          </p:nvSpPr>
          <p:spPr>
            <a:xfrm>
              <a:off x="1957464" y="1660709"/>
              <a:ext cx="1520353"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Taux d'abandon entre </a:t>
              </a:r>
            </a:p>
          </p:txBody>
        </p:sp>
        <p:sp>
          <p:nvSpPr>
            <p:cNvPr id="65" name="tx65"/>
            <p:cNvSpPr/>
            <p:nvPr/>
          </p:nvSpPr>
          <p:spPr>
            <a:xfrm>
              <a:off x="1993629" y="1793154"/>
              <a:ext cx="144802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le DTC3 (%)</a:t>
              </a:r>
            </a:p>
          </p:txBody>
        </p:sp>
        <p:sp>
          <p:nvSpPr>
            <p:cNvPr id="66" name="pl66"/>
            <p:cNvSpPr/>
            <p:nvPr/>
          </p:nvSpPr>
          <p:spPr>
            <a:xfrm>
              <a:off x="5160962" y="4798829"/>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60962" y="4007714"/>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160962" y="3216600"/>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160962" y="2425485"/>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160962" y="440327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160962" y="361215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160962" y="282104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33568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034566"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73345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432333"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991440"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0324"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0101" y="2037839"/>
              <a:ext cx="0" cy="3306858"/>
            </a:xfrm>
            <a:custGeom>
              <a:avLst/>
              <a:gdLst/>
              <a:ahLst/>
              <a:cxnLst/>
              <a:rect l="0" t="0" r="0" b="0"/>
              <a:pathLst>
                <a:path h="3306858">
                  <a:moveTo>
                    <a:pt x="0" y="330685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335683" y="3533045"/>
              <a:ext cx="3494417" cy="949337"/>
            </a:xfrm>
            <a:custGeom>
              <a:avLst/>
              <a:gdLst/>
              <a:ahLst/>
              <a:cxnLst/>
              <a:rect l="0" t="0" r="0" b="0"/>
              <a:pathLst>
                <a:path w="3494417" h="949337">
                  <a:moveTo>
                    <a:pt x="0" y="0"/>
                  </a:moveTo>
                  <a:lnTo>
                    <a:pt x="139776" y="158222"/>
                  </a:lnTo>
                  <a:lnTo>
                    <a:pt x="279553" y="237334"/>
                  </a:lnTo>
                  <a:lnTo>
                    <a:pt x="419330" y="316445"/>
                  </a:lnTo>
                  <a:lnTo>
                    <a:pt x="559106" y="395557"/>
                  </a:lnTo>
                  <a:lnTo>
                    <a:pt x="698883" y="474668"/>
                  </a:lnTo>
                  <a:lnTo>
                    <a:pt x="838660" y="553780"/>
                  </a:lnTo>
                  <a:lnTo>
                    <a:pt x="978436" y="474668"/>
                  </a:lnTo>
                  <a:lnTo>
                    <a:pt x="1118213" y="553780"/>
                  </a:lnTo>
                  <a:lnTo>
                    <a:pt x="1257990" y="791114"/>
                  </a:lnTo>
                  <a:lnTo>
                    <a:pt x="1397767" y="949337"/>
                  </a:lnTo>
                  <a:lnTo>
                    <a:pt x="1537543" y="791114"/>
                  </a:lnTo>
                  <a:lnTo>
                    <a:pt x="1677320" y="870225"/>
                  </a:lnTo>
                  <a:lnTo>
                    <a:pt x="1817097" y="949337"/>
                  </a:lnTo>
                  <a:lnTo>
                    <a:pt x="1956873" y="791114"/>
                  </a:lnTo>
                  <a:lnTo>
                    <a:pt x="2096650" y="712003"/>
                  </a:lnTo>
                  <a:lnTo>
                    <a:pt x="2236427" y="553780"/>
                  </a:lnTo>
                  <a:lnTo>
                    <a:pt x="2376203" y="712003"/>
                  </a:lnTo>
                  <a:lnTo>
                    <a:pt x="2515980" y="632891"/>
                  </a:lnTo>
                  <a:lnTo>
                    <a:pt x="2655757" y="632891"/>
                  </a:lnTo>
                  <a:lnTo>
                    <a:pt x="2795534" y="632891"/>
                  </a:lnTo>
                  <a:lnTo>
                    <a:pt x="2935310" y="553780"/>
                  </a:lnTo>
                  <a:lnTo>
                    <a:pt x="3075087" y="474668"/>
                  </a:lnTo>
                  <a:lnTo>
                    <a:pt x="3214864" y="474668"/>
                  </a:lnTo>
                  <a:lnTo>
                    <a:pt x="3354640" y="553780"/>
                  </a:lnTo>
                  <a:lnTo>
                    <a:pt x="3494417" y="553780"/>
                  </a:lnTo>
                </a:path>
              </a:pathLst>
            </a:custGeom>
            <a:ln w="27101" cap="flat">
              <a:solidFill>
                <a:srgbClr val="00377D">
                  <a:alpha val="50196"/>
                </a:srgbClr>
              </a:solidFill>
              <a:prstDash val="solid"/>
              <a:round/>
            </a:ln>
          </p:spPr>
          <p:txBody>
            <a:bodyPr/>
            <a:lstStyle/>
            <a:p>
              <a:endParaRPr/>
            </a:p>
          </p:txBody>
        </p:sp>
        <p:sp>
          <p:nvSpPr>
            <p:cNvPr id="82" name="pl82"/>
            <p:cNvSpPr/>
            <p:nvPr/>
          </p:nvSpPr>
          <p:spPr>
            <a:xfrm>
              <a:off x="5335683" y="2267262"/>
              <a:ext cx="3494417" cy="2294232"/>
            </a:xfrm>
            <a:custGeom>
              <a:avLst/>
              <a:gdLst/>
              <a:ahLst/>
              <a:cxnLst/>
              <a:rect l="0" t="0" r="0" b="0"/>
              <a:pathLst>
                <a:path w="3494417" h="2294232">
                  <a:moveTo>
                    <a:pt x="0" y="0"/>
                  </a:moveTo>
                  <a:lnTo>
                    <a:pt x="139776" y="553780"/>
                  </a:lnTo>
                  <a:lnTo>
                    <a:pt x="279553" y="1265783"/>
                  </a:lnTo>
                  <a:lnTo>
                    <a:pt x="419330" y="1503117"/>
                  </a:lnTo>
                  <a:lnTo>
                    <a:pt x="559106" y="1582229"/>
                  </a:lnTo>
                  <a:lnTo>
                    <a:pt x="698883" y="1740451"/>
                  </a:lnTo>
                  <a:lnTo>
                    <a:pt x="838660" y="1819563"/>
                  </a:lnTo>
                  <a:lnTo>
                    <a:pt x="978436" y="1661340"/>
                  </a:lnTo>
                  <a:lnTo>
                    <a:pt x="1118213" y="1582229"/>
                  </a:lnTo>
                  <a:lnTo>
                    <a:pt x="1257990" y="1661340"/>
                  </a:lnTo>
                  <a:lnTo>
                    <a:pt x="1397767" y="2294232"/>
                  </a:lnTo>
                  <a:lnTo>
                    <a:pt x="1537543" y="1898674"/>
                  </a:lnTo>
                  <a:lnTo>
                    <a:pt x="1677320" y="2136009"/>
                  </a:lnTo>
                  <a:lnTo>
                    <a:pt x="1817097" y="2056897"/>
                  </a:lnTo>
                  <a:lnTo>
                    <a:pt x="1956873" y="1740451"/>
                  </a:lnTo>
                  <a:lnTo>
                    <a:pt x="2096650" y="1582229"/>
                  </a:lnTo>
                  <a:lnTo>
                    <a:pt x="2236427" y="1344894"/>
                  </a:lnTo>
                  <a:lnTo>
                    <a:pt x="2376203" y="1424006"/>
                  </a:lnTo>
                  <a:lnTo>
                    <a:pt x="2515980" y="1265783"/>
                  </a:lnTo>
                  <a:lnTo>
                    <a:pt x="2655757" y="1186671"/>
                  </a:lnTo>
                  <a:lnTo>
                    <a:pt x="2795534" y="1028448"/>
                  </a:lnTo>
                  <a:lnTo>
                    <a:pt x="2935310" y="791114"/>
                  </a:lnTo>
                  <a:lnTo>
                    <a:pt x="3075087" y="870225"/>
                  </a:lnTo>
                  <a:lnTo>
                    <a:pt x="3214864" y="791114"/>
                  </a:lnTo>
                  <a:lnTo>
                    <a:pt x="3354640" y="949337"/>
                  </a:lnTo>
                  <a:lnTo>
                    <a:pt x="3494417" y="870225"/>
                  </a:lnTo>
                </a:path>
              </a:pathLst>
            </a:custGeom>
            <a:ln w="27101" cap="flat">
              <a:solidFill>
                <a:srgbClr val="0058AB">
                  <a:alpha val="50196"/>
                </a:srgbClr>
              </a:solidFill>
              <a:prstDash val="solid"/>
              <a:round/>
            </a:ln>
          </p:spPr>
          <p:txBody>
            <a:bodyPr/>
            <a:lstStyle/>
            <a:p>
              <a:endParaRPr/>
            </a:p>
          </p:txBody>
        </p:sp>
        <p:sp>
          <p:nvSpPr>
            <p:cNvPr id="83" name="pl83"/>
            <p:cNvSpPr/>
            <p:nvPr/>
          </p:nvSpPr>
          <p:spPr>
            <a:xfrm>
              <a:off x="5335683" y="2267262"/>
              <a:ext cx="3494417" cy="2294232"/>
            </a:xfrm>
            <a:custGeom>
              <a:avLst/>
              <a:gdLst/>
              <a:ahLst/>
              <a:cxnLst/>
              <a:rect l="0" t="0" r="0" b="0"/>
              <a:pathLst>
                <a:path w="3494417" h="2294232">
                  <a:moveTo>
                    <a:pt x="0" y="0"/>
                  </a:moveTo>
                  <a:lnTo>
                    <a:pt x="139776" y="553780"/>
                  </a:lnTo>
                  <a:lnTo>
                    <a:pt x="279553" y="1265783"/>
                  </a:lnTo>
                  <a:lnTo>
                    <a:pt x="419330" y="1503117"/>
                  </a:lnTo>
                  <a:lnTo>
                    <a:pt x="559106" y="1582229"/>
                  </a:lnTo>
                  <a:lnTo>
                    <a:pt x="698883" y="1740451"/>
                  </a:lnTo>
                  <a:lnTo>
                    <a:pt x="838660" y="1819563"/>
                  </a:lnTo>
                  <a:lnTo>
                    <a:pt x="978436" y="1661340"/>
                  </a:lnTo>
                  <a:lnTo>
                    <a:pt x="1118213" y="1582229"/>
                  </a:lnTo>
                  <a:lnTo>
                    <a:pt x="1257990" y="1661340"/>
                  </a:lnTo>
                  <a:lnTo>
                    <a:pt x="1397767" y="2294232"/>
                  </a:lnTo>
                  <a:lnTo>
                    <a:pt x="1537543" y="1898674"/>
                  </a:lnTo>
                  <a:lnTo>
                    <a:pt x="1677320" y="2136009"/>
                  </a:lnTo>
                  <a:lnTo>
                    <a:pt x="1817097" y="2056897"/>
                  </a:lnTo>
                  <a:lnTo>
                    <a:pt x="1956873" y="1740451"/>
                  </a:lnTo>
                  <a:lnTo>
                    <a:pt x="2096650" y="1582229"/>
                  </a:lnTo>
                  <a:lnTo>
                    <a:pt x="2236427" y="1344894"/>
                  </a:lnTo>
                  <a:lnTo>
                    <a:pt x="2376203" y="1424006"/>
                  </a:lnTo>
                  <a:lnTo>
                    <a:pt x="2515980" y="1265783"/>
                  </a:lnTo>
                  <a:lnTo>
                    <a:pt x="2655757" y="1186671"/>
                  </a:lnTo>
                  <a:lnTo>
                    <a:pt x="2795534" y="1028448"/>
                  </a:lnTo>
                  <a:lnTo>
                    <a:pt x="2935310" y="791114"/>
                  </a:lnTo>
                  <a:lnTo>
                    <a:pt x="3075087" y="870225"/>
                  </a:lnTo>
                  <a:lnTo>
                    <a:pt x="3214864" y="791114"/>
                  </a:lnTo>
                  <a:lnTo>
                    <a:pt x="3354640" y="949337"/>
                  </a:lnTo>
                  <a:lnTo>
                    <a:pt x="3494417" y="870225"/>
                  </a:lnTo>
                </a:path>
              </a:pathLst>
            </a:custGeom>
            <a:ln w="65043" cap="flat">
              <a:solidFill>
                <a:srgbClr val="000000">
                  <a:alpha val="100000"/>
                </a:srgbClr>
              </a:solidFill>
              <a:prstDash val="solid"/>
              <a:round/>
            </a:ln>
          </p:spPr>
          <p:txBody>
            <a:bodyPr/>
            <a:lstStyle/>
            <a:p>
              <a:endParaRPr/>
            </a:p>
          </p:txBody>
        </p:sp>
        <p:sp>
          <p:nvSpPr>
            <p:cNvPr id="84" name="pl84"/>
            <p:cNvSpPr/>
            <p:nvPr/>
          </p:nvSpPr>
          <p:spPr>
            <a:xfrm>
              <a:off x="5335683" y="2267262"/>
              <a:ext cx="3494417" cy="2294232"/>
            </a:xfrm>
            <a:custGeom>
              <a:avLst/>
              <a:gdLst/>
              <a:ahLst/>
              <a:cxnLst/>
              <a:rect l="0" t="0" r="0" b="0"/>
              <a:pathLst>
                <a:path w="3494417" h="2294232">
                  <a:moveTo>
                    <a:pt x="0" y="0"/>
                  </a:moveTo>
                  <a:lnTo>
                    <a:pt x="139776" y="553780"/>
                  </a:lnTo>
                  <a:lnTo>
                    <a:pt x="279553" y="1265783"/>
                  </a:lnTo>
                  <a:lnTo>
                    <a:pt x="419330" y="1503117"/>
                  </a:lnTo>
                  <a:lnTo>
                    <a:pt x="559106" y="1582229"/>
                  </a:lnTo>
                  <a:lnTo>
                    <a:pt x="698883" y="1740451"/>
                  </a:lnTo>
                  <a:lnTo>
                    <a:pt x="838660" y="1819563"/>
                  </a:lnTo>
                  <a:lnTo>
                    <a:pt x="978436" y="1661340"/>
                  </a:lnTo>
                  <a:lnTo>
                    <a:pt x="1118213" y="1582229"/>
                  </a:lnTo>
                  <a:lnTo>
                    <a:pt x="1257990" y="1661340"/>
                  </a:lnTo>
                  <a:lnTo>
                    <a:pt x="1397767" y="2294232"/>
                  </a:lnTo>
                  <a:lnTo>
                    <a:pt x="1537543" y="1898674"/>
                  </a:lnTo>
                  <a:lnTo>
                    <a:pt x="1677320" y="2136009"/>
                  </a:lnTo>
                  <a:lnTo>
                    <a:pt x="1817097" y="2056897"/>
                  </a:lnTo>
                  <a:lnTo>
                    <a:pt x="1956873" y="1740451"/>
                  </a:lnTo>
                  <a:lnTo>
                    <a:pt x="2096650" y="1582229"/>
                  </a:lnTo>
                  <a:lnTo>
                    <a:pt x="2236427" y="1344894"/>
                  </a:lnTo>
                  <a:lnTo>
                    <a:pt x="2376203" y="1424006"/>
                  </a:lnTo>
                  <a:lnTo>
                    <a:pt x="2515980" y="1265783"/>
                  </a:lnTo>
                  <a:lnTo>
                    <a:pt x="2655757" y="1186671"/>
                  </a:lnTo>
                  <a:lnTo>
                    <a:pt x="2795534" y="1028448"/>
                  </a:lnTo>
                  <a:lnTo>
                    <a:pt x="2935310" y="791114"/>
                  </a:lnTo>
                  <a:lnTo>
                    <a:pt x="3075087" y="870225"/>
                  </a:lnTo>
                  <a:lnTo>
                    <a:pt x="3214864" y="791114"/>
                  </a:lnTo>
                  <a:lnTo>
                    <a:pt x="3354640" y="949337"/>
                  </a:lnTo>
                  <a:lnTo>
                    <a:pt x="3494417" y="870225"/>
                  </a:lnTo>
                </a:path>
              </a:pathLst>
            </a:custGeom>
            <a:ln w="40651" cap="flat">
              <a:solidFill>
                <a:srgbClr val="0058AB">
                  <a:alpha val="100000"/>
                </a:srgbClr>
              </a:solidFill>
              <a:prstDash val="solid"/>
              <a:round/>
            </a:ln>
          </p:spPr>
          <p:txBody>
            <a:bodyPr/>
            <a:lstStyle/>
            <a:p>
              <a:endParaRPr/>
            </a:p>
          </p:txBody>
        </p:sp>
        <p:sp>
          <p:nvSpPr>
            <p:cNvPr id="85" name="pl85"/>
            <p:cNvSpPr/>
            <p:nvPr/>
          </p:nvSpPr>
          <p:spPr>
            <a:xfrm>
              <a:off x="5160962" y="5194386"/>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6" name="pl86"/>
            <p:cNvSpPr/>
            <p:nvPr/>
          </p:nvSpPr>
          <p:spPr>
            <a:xfrm>
              <a:off x="6034566" y="3770380"/>
              <a:ext cx="0" cy="237334"/>
            </a:xfrm>
            <a:custGeom>
              <a:avLst/>
              <a:gdLst/>
              <a:ahLst/>
              <a:cxnLst/>
              <a:rect l="0" t="0" r="0" b="0"/>
              <a:pathLst>
                <a:path h="237334">
                  <a:moveTo>
                    <a:pt x="0" y="0"/>
                  </a:moveTo>
                  <a:lnTo>
                    <a:pt x="0" y="237334"/>
                  </a:lnTo>
                </a:path>
              </a:pathLst>
            </a:custGeom>
            <a:ln w="13550" cap="flat">
              <a:solidFill>
                <a:srgbClr val="000000">
                  <a:alpha val="100000"/>
                </a:srgbClr>
              </a:solidFill>
              <a:prstDash val="dot"/>
              <a:round/>
            </a:ln>
          </p:spPr>
          <p:txBody>
            <a:bodyPr/>
            <a:lstStyle/>
            <a:p>
              <a:endParaRPr/>
            </a:p>
          </p:txBody>
        </p:sp>
        <p:sp>
          <p:nvSpPr>
            <p:cNvPr id="87" name="pl87"/>
            <p:cNvSpPr/>
            <p:nvPr/>
          </p:nvSpPr>
          <p:spPr>
            <a:xfrm>
              <a:off x="6733450" y="4434916"/>
              <a:ext cx="0" cy="126578"/>
            </a:xfrm>
            <a:custGeom>
              <a:avLst/>
              <a:gdLst/>
              <a:ahLst/>
              <a:cxnLst/>
              <a:rect l="0" t="0" r="0" b="0"/>
              <a:pathLst>
                <a:path h="126578">
                  <a:moveTo>
                    <a:pt x="0" y="0"/>
                  </a:moveTo>
                  <a:lnTo>
                    <a:pt x="0" y="126578"/>
                  </a:lnTo>
                </a:path>
              </a:pathLst>
            </a:custGeom>
            <a:ln w="13550" cap="flat">
              <a:solidFill>
                <a:srgbClr val="000000">
                  <a:alpha val="100000"/>
                </a:srgbClr>
              </a:solidFill>
              <a:prstDash val="dot"/>
              <a:round/>
            </a:ln>
          </p:spPr>
          <p:txBody>
            <a:bodyPr/>
            <a:lstStyle/>
            <a:p>
              <a:endParaRPr/>
            </a:p>
          </p:txBody>
        </p:sp>
        <p:sp>
          <p:nvSpPr>
            <p:cNvPr id="88" name="pl88"/>
            <p:cNvSpPr/>
            <p:nvPr/>
          </p:nvSpPr>
          <p:spPr>
            <a:xfrm>
              <a:off x="7432333" y="3580512"/>
              <a:ext cx="0" cy="268978"/>
            </a:xfrm>
            <a:custGeom>
              <a:avLst/>
              <a:gdLst/>
              <a:ahLst/>
              <a:cxnLst/>
              <a:rect l="0" t="0" r="0" b="0"/>
              <a:pathLst>
                <a:path h="268978">
                  <a:moveTo>
                    <a:pt x="0" y="0"/>
                  </a:moveTo>
                  <a:lnTo>
                    <a:pt x="0" y="268978"/>
                  </a:lnTo>
                </a:path>
              </a:pathLst>
            </a:custGeom>
            <a:ln w="13550" cap="flat">
              <a:solidFill>
                <a:srgbClr val="000000">
                  <a:alpha val="100000"/>
                </a:srgbClr>
              </a:solidFill>
              <a:prstDash val="dot"/>
              <a:round/>
            </a:ln>
          </p:spPr>
          <p:txBody>
            <a:bodyPr/>
            <a:lstStyle/>
            <a:p>
              <a:endParaRPr/>
            </a:p>
          </p:txBody>
        </p:sp>
        <p:sp>
          <p:nvSpPr>
            <p:cNvPr id="89" name="pl89"/>
            <p:cNvSpPr/>
            <p:nvPr/>
          </p:nvSpPr>
          <p:spPr>
            <a:xfrm>
              <a:off x="7991440" y="3105844"/>
              <a:ext cx="0" cy="348090"/>
            </a:xfrm>
            <a:custGeom>
              <a:avLst/>
              <a:gdLst/>
              <a:ahLst/>
              <a:cxnLst/>
              <a:rect l="0" t="0" r="0" b="0"/>
              <a:pathLst>
                <a:path h="348090">
                  <a:moveTo>
                    <a:pt x="0" y="0"/>
                  </a:moveTo>
                  <a:lnTo>
                    <a:pt x="0" y="348090"/>
                  </a:lnTo>
                </a:path>
              </a:pathLst>
            </a:custGeom>
            <a:ln w="13550" cap="flat">
              <a:solidFill>
                <a:srgbClr val="000000">
                  <a:alpha val="100000"/>
                </a:srgbClr>
              </a:solidFill>
              <a:prstDash val="dot"/>
              <a:round/>
            </a:ln>
          </p:spPr>
          <p:txBody>
            <a:bodyPr/>
            <a:lstStyle/>
            <a:p>
              <a:endParaRPr/>
            </a:p>
          </p:txBody>
        </p:sp>
        <p:sp>
          <p:nvSpPr>
            <p:cNvPr id="90" name="pl90"/>
            <p:cNvSpPr/>
            <p:nvPr/>
          </p:nvSpPr>
          <p:spPr>
            <a:xfrm>
              <a:off x="8690324" y="2821042"/>
              <a:ext cx="0" cy="395557"/>
            </a:xfrm>
            <a:custGeom>
              <a:avLst/>
              <a:gdLst/>
              <a:ahLst/>
              <a:cxnLst/>
              <a:rect l="0" t="0" r="0" b="0"/>
              <a:pathLst>
                <a:path h="395557">
                  <a:moveTo>
                    <a:pt x="0" y="0"/>
                  </a:moveTo>
                  <a:lnTo>
                    <a:pt x="0" y="395557"/>
                  </a:lnTo>
                </a:path>
              </a:pathLst>
            </a:custGeom>
            <a:ln w="13550" cap="flat">
              <a:solidFill>
                <a:srgbClr val="000000">
                  <a:alpha val="100000"/>
                </a:srgbClr>
              </a:solidFill>
              <a:prstDash val="dot"/>
              <a:round/>
            </a:ln>
          </p:spPr>
          <p:txBody>
            <a:bodyPr/>
            <a:lstStyle/>
            <a:p>
              <a:endParaRPr/>
            </a:p>
          </p:txBody>
        </p:sp>
        <p:sp>
          <p:nvSpPr>
            <p:cNvPr id="91" name="pl91"/>
            <p:cNvSpPr/>
            <p:nvPr/>
          </p:nvSpPr>
          <p:spPr>
            <a:xfrm>
              <a:off x="8830101" y="2726109"/>
              <a:ext cx="0" cy="411379"/>
            </a:xfrm>
            <a:custGeom>
              <a:avLst/>
              <a:gdLst/>
              <a:ahLst/>
              <a:cxnLst/>
              <a:rect l="0" t="0" r="0" b="0"/>
              <a:pathLst>
                <a:path h="411379">
                  <a:moveTo>
                    <a:pt x="0" y="0"/>
                  </a:moveTo>
                  <a:lnTo>
                    <a:pt x="0" y="411379"/>
                  </a:lnTo>
                </a:path>
              </a:pathLst>
            </a:custGeom>
            <a:ln w="13550" cap="flat">
              <a:solidFill>
                <a:srgbClr val="000000">
                  <a:alpha val="100000"/>
                </a:srgbClr>
              </a:solidFill>
              <a:prstDash val="dot"/>
              <a:round/>
            </a:ln>
          </p:spPr>
          <p:txBody>
            <a:bodyPr/>
            <a:lstStyle/>
            <a:p>
              <a:endParaRPr/>
            </a:p>
          </p:txBody>
        </p:sp>
        <p:sp>
          <p:nvSpPr>
            <p:cNvPr id="92" name="pg92"/>
            <p:cNvSpPr/>
            <p:nvPr/>
          </p:nvSpPr>
          <p:spPr>
            <a:xfrm>
              <a:off x="5249059" y="2037839"/>
              <a:ext cx="173247" cy="69664"/>
            </a:xfrm>
            <a:custGeom>
              <a:avLst/>
              <a:gdLst/>
              <a:ahLst/>
              <a:cxnLst/>
              <a:rect l="0" t="0" r="0" b="0"/>
              <a:pathLst>
                <a:path w="173247" h="69664">
                  <a:moveTo>
                    <a:pt x="18212" y="69664"/>
                  </a:moveTo>
                  <a:lnTo>
                    <a:pt x="155035" y="69664"/>
                  </a:lnTo>
                  <a:lnTo>
                    <a:pt x="154302" y="69649"/>
                  </a:lnTo>
                  <a:lnTo>
                    <a:pt x="157230" y="69531"/>
                  </a:lnTo>
                  <a:lnTo>
                    <a:pt x="160102" y="68945"/>
                  </a:lnTo>
                  <a:lnTo>
                    <a:pt x="162842" y="67906"/>
                  </a:lnTo>
                  <a:lnTo>
                    <a:pt x="165381" y="66440"/>
                  </a:lnTo>
                  <a:lnTo>
                    <a:pt x="167651" y="64587"/>
                  </a:lnTo>
                  <a:lnTo>
                    <a:pt x="169595" y="62393"/>
                  </a:lnTo>
                  <a:lnTo>
                    <a:pt x="171161" y="59916"/>
                  </a:lnTo>
                  <a:lnTo>
                    <a:pt x="172310" y="57219"/>
                  </a:lnTo>
                  <a:lnTo>
                    <a:pt x="173011" y="54374"/>
                  </a:lnTo>
                  <a:lnTo>
                    <a:pt x="173247" y="51452"/>
                  </a:lnTo>
                  <a:lnTo>
                    <a:pt x="173247" y="0"/>
                  </a:lnTo>
                  <a:lnTo>
                    <a:pt x="0" y="0"/>
                  </a:lnTo>
                  <a:lnTo>
                    <a:pt x="0" y="51452"/>
                  </a:lnTo>
                  <a:lnTo>
                    <a:pt x="59" y="49987"/>
                  </a:lnTo>
                  <a:lnTo>
                    <a:pt x="59" y="52918"/>
                  </a:lnTo>
                  <a:lnTo>
                    <a:pt x="529" y="55811"/>
                  </a:lnTo>
                  <a:lnTo>
                    <a:pt x="1457" y="58591"/>
                  </a:lnTo>
                  <a:lnTo>
                    <a:pt x="2819" y="61186"/>
                  </a:lnTo>
                  <a:lnTo>
                    <a:pt x="4580" y="63529"/>
                  </a:lnTo>
                  <a:lnTo>
                    <a:pt x="6693" y="65559"/>
                  </a:lnTo>
                  <a:lnTo>
                    <a:pt x="9106" y="67224"/>
                  </a:lnTo>
                  <a:lnTo>
                    <a:pt x="11753" y="68481"/>
                  </a:lnTo>
                  <a:lnTo>
                    <a:pt x="14569" y="69296"/>
                  </a:lnTo>
                  <a:lnTo>
                    <a:pt x="17478" y="69649"/>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3" name="tx93"/>
            <p:cNvSpPr/>
            <p:nvPr/>
          </p:nvSpPr>
          <p:spPr>
            <a:xfrm>
              <a:off x="5279413" y="2003144"/>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37</a:t>
              </a:r>
            </a:p>
          </p:txBody>
        </p:sp>
        <p:sp>
          <p:nvSpPr>
            <p:cNvPr id="94" name="pg94"/>
            <p:cNvSpPr/>
            <p:nvPr/>
          </p:nvSpPr>
          <p:spPr>
            <a:xfrm>
              <a:off x="5947943" y="371482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5" name="tx95"/>
            <p:cNvSpPr/>
            <p:nvPr/>
          </p:nvSpPr>
          <p:spPr>
            <a:xfrm>
              <a:off x="5978296" y="3743645"/>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96" name="pg96"/>
            <p:cNvSpPr/>
            <p:nvPr/>
          </p:nvSpPr>
          <p:spPr>
            <a:xfrm>
              <a:off x="6674961" y="426860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7" name="tx97"/>
            <p:cNvSpPr/>
            <p:nvPr/>
          </p:nvSpPr>
          <p:spPr>
            <a:xfrm>
              <a:off x="6705315" y="4297426"/>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8</a:t>
              </a:r>
            </a:p>
          </p:txBody>
        </p:sp>
        <p:sp>
          <p:nvSpPr>
            <p:cNvPr id="98" name="pg98"/>
            <p:cNvSpPr/>
            <p:nvPr/>
          </p:nvSpPr>
          <p:spPr>
            <a:xfrm>
              <a:off x="7345710" y="35566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9" name="tx99"/>
            <p:cNvSpPr/>
            <p:nvPr/>
          </p:nvSpPr>
          <p:spPr>
            <a:xfrm>
              <a:off x="7376063" y="358665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17</a:t>
              </a:r>
            </a:p>
          </p:txBody>
        </p:sp>
        <p:sp>
          <p:nvSpPr>
            <p:cNvPr id="100" name="pg100"/>
            <p:cNvSpPr/>
            <p:nvPr/>
          </p:nvSpPr>
          <p:spPr>
            <a:xfrm>
              <a:off x="7904817" y="316104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1" name="tx101"/>
            <p:cNvSpPr/>
            <p:nvPr/>
          </p:nvSpPr>
          <p:spPr>
            <a:xfrm>
              <a:off x="7935170" y="3191100"/>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22</a:t>
              </a:r>
            </a:p>
          </p:txBody>
        </p:sp>
        <p:sp>
          <p:nvSpPr>
            <p:cNvPr id="102" name="pg102"/>
            <p:cNvSpPr/>
            <p:nvPr/>
          </p:nvSpPr>
          <p:spPr>
            <a:xfrm>
              <a:off x="8603700" y="292370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8634053" y="2952531"/>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25</a:t>
              </a:r>
            </a:p>
          </p:txBody>
        </p:sp>
        <p:sp>
          <p:nvSpPr>
            <p:cNvPr id="104" name="pg104"/>
            <p:cNvSpPr/>
            <p:nvPr/>
          </p:nvSpPr>
          <p:spPr>
            <a:xfrm>
              <a:off x="8743477" y="284459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5" name="tx105"/>
            <p:cNvSpPr/>
            <p:nvPr/>
          </p:nvSpPr>
          <p:spPr>
            <a:xfrm>
              <a:off x="8773830" y="287341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26</a:t>
              </a:r>
            </a:p>
          </p:txBody>
        </p:sp>
        <p:sp>
          <p:nvSpPr>
            <p:cNvPr id="106" name="tx106"/>
            <p:cNvSpPr/>
            <p:nvPr/>
          </p:nvSpPr>
          <p:spPr>
            <a:xfrm>
              <a:off x="9069250" y="4041189"/>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377D">
                      <a:alpha val="100000"/>
                    </a:srgbClr>
                  </a:solidFill>
                  <a:latin typeface="Arial"/>
                  <a:cs typeface="Arial"/>
                </a:rPr>
                <a:t>14</a:t>
              </a:r>
            </a:p>
          </p:txBody>
        </p:sp>
        <p:sp>
          <p:nvSpPr>
            <p:cNvPr id="107" name="tx107"/>
            <p:cNvSpPr/>
            <p:nvPr/>
          </p:nvSpPr>
          <p:spPr>
            <a:xfrm>
              <a:off x="5020637" y="514227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4942943" y="43511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4942943" y="35600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a:off x="4942943" y="276885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11" name="tx111"/>
            <p:cNvSpPr/>
            <p:nvPr/>
          </p:nvSpPr>
          <p:spPr>
            <a:xfrm rot="-5400000">
              <a:off x="5193459"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112" name="tx112"/>
            <p:cNvSpPr/>
            <p:nvPr/>
          </p:nvSpPr>
          <p:spPr>
            <a:xfrm rot="-5400000">
              <a:off x="5892343"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2005</a:t>
              </a:r>
            </a:p>
          </p:txBody>
        </p:sp>
        <p:sp>
          <p:nvSpPr>
            <p:cNvPr id="113" name="tx113"/>
            <p:cNvSpPr/>
            <p:nvPr/>
          </p:nvSpPr>
          <p:spPr>
            <a:xfrm rot="-5400000">
              <a:off x="659122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a:t>
              </a:r>
            </a:p>
          </p:txBody>
        </p:sp>
        <p:sp>
          <p:nvSpPr>
            <p:cNvPr id="114" name="tx114"/>
            <p:cNvSpPr/>
            <p:nvPr/>
          </p:nvSpPr>
          <p:spPr>
            <a:xfrm rot="-5400000">
              <a:off x="729011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5" name="tx115"/>
            <p:cNvSpPr/>
            <p:nvPr/>
          </p:nvSpPr>
          <p:spPr>
            <a:xfrm rot="-5400000">
              <a:off x="7849216"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8548100"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8687877" y="5502175"/>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rot="-5400000">
              <a:off x="4186354" y="3625716"/>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6179326" y="6172543"/>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20" name="pl120"/>
            <p:cNvSpPr/>
            <p:nvPr/>
          </p:nvSpPr>
          <p:spPr>
            <a:xfrm>
              <a:off x="6895055" y="6172543"/>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21" name="pl121"/>
            <p:cNvSpPr/>
            <p:nvPr/>
          </p:nvSpPr>
          <p:spPr>
            <a:xfrm>
              <a:off x="6895055" y="6172543"/>
              <a:ext cx="175564" cy="0"/>
            </a:xfrm>
            <a:custGeom>
              <a:avLst/>
              <a:gdLst/>
              <a:ahLst/>
              <a:cxnLst/>
              <a:rect l="0" t="0" r="0" b="0"/>
              <a:pathLst>
                <a:path w="175564">
                  <a:moveTo>
                    <a:pt x="0" y="0"/>
                  </a:moveTo>
                  <a:lnTo>
                    <a:pt x="175564" y="0"/>
                  </a:lnTo>
                </a:path>
              </a:pathLst>
            </a:custGeom>
            <a:ln w="40651" cap="flat">
              <a:solidFill>
                <a:srgbClr val="0058AB">
                  <a:alpha val="100000"/>
                </a:srgbClr>
              </a:solidFill>
              <a:prstDash val="solid"/>
              <a:round/>
            </a:ln>
          </p:spPr>
          <p:txBody>
            <a:bodyPr/>
            <a:lstStyle/>
            <a:p>
              <a:endParaRPr/>
            </a:p>
          </p:txBody>
        </p:sp>
        <p:sp>
          <p:nvSpPr>
            <p:cNvPr id="122" name="tx122"/>
            <p:cNvSpPr/>
            <p:nvPr/>
          </p:nvSpPr>
          <p:spPr>
            <a:xfrm>
              <a:off x="6446425" y="6119200"/>
              <a:ext cx="357094"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Africa</a:t>
              </a:r>
            </a:p>
          </p:txBody>
        </p:sp>
        <p:sp>
          <p:nvSpPr>
            <p:cNvPr id="123" name="tx123"/>
            <p:cNvSpPr/>
            <p:nvPr/>
          </p:nvSpPr>
          <p:spPr>
            <a:xfrm>
              <a:off x="7162154" y="6119132"/>
              <a:ext cx="84624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Central Africa</a:t>
              </a:r>
            </a:p>
          </p:txBody>
        </p:sp>
        <p:sp>
          <p:nvSpPr>
            <p:cNvPr id="124" name="tx124"/>
            <p:cNvSpPr/>
            <p:nvPr/>
          </p:nvSpPr>
          <p:spPr>
            <a:xfrm>
              <a:off x="6322715" y="1660709"/>
              <a:ext cx="1520353"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Taux d'abandon entre </a:t>
              </a:r>
            </a:p>
          </p:txBody>
        </p:sp>
        <p:sp>
          <p:nvSpPr>
            <p:cNvPr id="125" name="tx125"/>
            <p:cNvSpPr/>
            <p:nvPr/>
          </p:nvSpPr>
          <p:spPr>
            <a:xfrm>
              <a:off x="6430838" y="1793154"/>
              <a:ext cx="130410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et MCV1 (%)</a:t>
              </a:r>
            </a:p>
          </p:txBody>
        </p:sp>
        <p:sp>
          <p:nvSpPr>
            <p:cNvPr id="126" name="tx126"/>
            <p:cNvSpPr/>
            <p:nvPr/>
          </p:nvSpPr>
          <p:spPr>
            <a:xfrm>
              <a:off x="4706263"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7" name="tx127"/>
            <p:cNvSpPr/>
            <p:nvPr/>
          </p:nvSpPr>
          <p:spPr>
            <a:xfrm>
              <a:off x="5305118" y="6517265"/>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sp>
          <p:nvSpPr>
            <p:cNvPr id="128" name="tx128"/>
            <p:cNvSpPr/>
            <p:nvPr/>
          </p:nvSpPr>
          <p:spPr>
            <a:xfrm>
              <a:off x="2724123" y="1342252"/>
              <a:ext cx="397007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Central Africa, 2000-2025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Les taux d'abandon indiquent le pourcentage d'enfants qui ont reçu le vaccin DTC1, mais pas le vaccin DTC3/MCV1. De faibles taux d'abandon indiquent un taux élevé de rétention des enfants dans les programmes de vaccination.
Ce graphique présente l'évolution des taux d'abandon entre le DTP1 et le DTP3, ainsi qu'entre le DTP1 et le MCV1.
En 2025, 16 % des enfants ayant reçu la DTP1 n’ont pas reçu la DTP3 (à gauche), et 26 % des enfants ayant reçu la DTP1 n’ont pas reçu la MCV1 (à droite).
Les taux élevés d’abandon de la DTP témoignent d’une capacité insuffisante à administrer une série complète de vaccins dès le plus jeune âge. Les taux élevés d’abandon de la combinaison DTP-MCV témoignent d’une faible fidélisation aux programmes de vaccination et d’une capacité insuffisante à administrer un cycle complet de vaccins pendant la petite enfance (jusqu’à un an).
En 2025, l’ Central Africa, le taux d’abandon du DTP était de NA et celui du DTP-MCV était de NA par rapport aux taux d’abandon mondiaux, respectivement.</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d'abandon des vaccins DTP1 et DTP3/MCV1 était élevé en Afrique centrale</a:t>
            </a:r>
          </a:p>
        </p:txBody>
      </p:sp>
      <p:grpSp>
        <p:nvGrpSpPr>
          <p:cNvPr id="131" name="Group 130"/>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33"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746729" cy="1454343"/>
            </a:xfrm>
            <a:prstGeom prst="rect">
              <a:avLst/>
            </a:prstGeom>
            <a:solidFill>
              <a:srgbClr val="EBEBEB">
                <a:alpha val="100000"/>
              </a:srgbClr>
            </a:solidFill>
          </p:spPr>
          <p:txBody>
            <a:bodyPr/>
            <a:lstStyle/>
            <a:p>
              <a:endParaRPr/>
            </a:p>
          </p:txBody>
        </p:sp>
        <p:sp>
          <p:nvSpPr>
            <p:cNvPr id="6" name="pl6"/>
            <p:cNvSpPr/>
            <p:nvPr/>
          </p:nvSpPr>
          <p:spPr>
            <a:xfrm>
              <a:off x="695044" y="193926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29116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226331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 name="pl9"/>
            <p:cNvSpPr/>
            <p:nvPr/>
          </p:nvSpPr>
          <p:spPr>
            <a:xfrm>
              <a:off x="695044" y="161521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96711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81989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11766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5333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8900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22467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6034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9602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331692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819896" y="177075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BEBEBE">
                  <a:alpha val="69803"/>
                </a:srgbClr>
              </a:solidFill>
              <a:prstDash val="solid"/>
              <a:round/>
            </a:ln>
          </p:spPr>
          <p:txBody>
            <a:bodyPr/>
            <a:lstStyle/>
            <a:p>
              <a:endParaRPr/>
            </a:p>
          </p:txBody>
        </p:sp>
        <p:sp>
          <p:nvSpPr>
            <p:cNvPr id="20" name="pl20"/>
            <p:cNvSpPr/>
            <p:nvPr/>
          </p:nvSpPr>
          <p:spPr>
            <a:xfrm>
              <a:off x="819896" y="2133696"/>
              <a:ext cx="2497026" cy="129620"/>
            </a:xfrm>
            <a:custGeom>
              <a:avLst/>
              <a:gdLst/>
              <a:ahLst/>
              <a:cxnLst/>
              <a:rect l="0" t="0" r="0" b="0"/>
              <a:pathLst>
                <a:path w="2497026" h="129620">
                  <a:moveTo>
                    <a:pt x="0" y="25924"/>
                  </a:moveTo>
                  <a:lnTo>
                    <a:pt x="356718" y="25924"/>
                  </a:lnTo>
                  <a:lnTo>
                    <a:pt x="713436" y="0"/>
                  </a:lnTo>
                  <a:lnTo>
                    <a:pt x="1070154" y="77772"/>
                  </a:lnTo>
                  <a:lnTo>
                    <a:pt x="1426872" y="77772"/>
                  </a:lnTo>
                  <a:lnTo>
                    <a:pt x="1783590" y="129620"/>
                  </a:lnTo>
                  <a:lnTo>
                    <a:pt x="2140308" y="129620"/>
                  </a:lnTo>
                  <a:lnTo>
                    <a:pt x="2497026" y="129620"/>
                  </a:lnTo>
                </a:path>
              </a:pathLst>
            </a:custGeom>
            <a:ln w="40651" cap="flat">
              <a:solidFill>
                <a:srgbClr val="BEBEBE">
                  <a:alpha val="69803"/>
                </a:srgbClr>
              </a:solidFill>
              <a:prstDash val="solid"/>
              <a:round/>
            </a:ln>
          </p:spPr>
          <p:txBody>
            <a:bodyPr/>
            <a:lstStyle/>
            <a:p>
              <a:endParaRPr/>
            </a:p>
          </p:txBody>
        </p:sp>
        <p:sp>
          <p:nvSpPr>
            <p:cNvPr id="21" name="pl21"/>
            <p:cNvSpPr/>
            <p:nvPr/>
          </p:nvSpPr>
          <p:spPr>
            <a:xfrm>
              <a:off x="819896" y="2133696"/>
              <a:ext cx="2497026" cy="129620"/>
            </a:xfrm>
            <a:custGeom>
              <a:avLst/>
              <a:gdLst/>
              <a:ahLst/>
              <a:cxnLst/>
              <a:rect l="0" t="0" r="0" b="0"/>
              <a:pathLst>
                <a:path w="2497026" h="129620">
                  <a:moveTo>
                    <a:pt x="0" y="25924"/>
                  </a:moveTo>
                  <a:lnTo>
                    <a:pt x="356718" y="25924"/>
                  </a:lnTo>
                  <a:lnTo>
                    <a:pt x="713436" y="0"/>
                  </a:lnTo>
                  <a:lnTo>
                    <a:pt x="1070154" y="77772"/>
                  </a:lnTo>
                  <a:lnTo>
                    <a:pt x="1426872" y="77772"/>
                  </a:lnTo>
                  <a:lnTo>
                    <a:pt x="1783590" y="129620"/>
                  </a:lnTo>
                  <a:lnTo>
                    <a:pt x="2140308" y="129620"/>
                  </a:lnTo>
                  <a:lnTo>
                    <a:pt x="2497026" y="129620"/>
                  </a:lnTo>
                </a:path>
              </a:pathLst>
            </a:custGeom>
            <a:ln w="35231" cap="flat">
              <a:solidFill>
                <a:srgbClr val="BEBEBE">
                  <a:alpha val="69803"/>
                </a:srgbClr>
              </a:solidFill>
              <a:prstDash val="solid"/>
              <a:round/>
            </a:ln>
          </p:spPr>
          <p:txBody>
            <a:bodyPr/>
            <a:lstStyle/>
            <a:p>
              <a:endParaRPr/>
            </a:p>
          </p:txBody>
        </p:sp>
        <p:sp>
          <p:nvSpPr>
            <p:cNvPr id="22" name="pl22"/>
            <p:cNvSpPr/>
            <p:nvPr/>
          </p:nvSpPr>
          <p:spPr>
            <a:xfrm>
              <a:off x="819896" y="177075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6B6B6B">
                  <a:alpha val="100000"/>
                </a:srgbClr>
              </a:solidFill>
              <a:prstDash val="solid"/>
              <a:round/>
            </a:ln>
          </p:spPr>
          <p:txBody>
            <a:bodyPr/>
            <a:lstStyle/>
            <a:p>
              <a:endParaRPr/>
            </a:p>
          </p:txBody>
        </p:sp>
        <p:sp>
          <p:nvSpPr>
            <p:cNvPr id="23" name="pl23"/>
            <p:cNvSpPr/>
            <p:nvPr/>
          </p:nvSpPr>
          <p:spPr>
            <a:xfrm>
              <a:off x="819896" y="2133696"/>
              <a:ext cx="2497026" cy="129620"/>
            </a:xfrm>
            <a:custGeom>
              <a:avLst/>
              <a:gdLst/>
              <a:ahLst/>
              <a:cxnLst/>
              <a:rect l="0" t="0" r="0" b="0"/>
              <a:pathLst>
                <a:path w="2497026" h="129620">
                  <a:moveTo>
                    <a:pt x="0" y="25924"/>
                  </a:moveTo>
                  <a:lnTo>
                    <a:pt x="356718" y="25924"/>
                  </a:lnTo>
                  <a:lnTo>
                    <a:pt x="713436" y="0"/>
                  </a:lnTo>
                  <a:lnTo>
                    <a:pt x="1070154" y="77772"/>
                  </a:lnTo>
                  <a:lnTo>
                    <a:pt x="1426872" y="77772"/>
                  </a:lnTo>
                  <a:lnTo>
                    <a:pt x="1783590" y="129620"/>
                  </a:lnTo>
                  <a:lnTo>
                    <a:pt x="2140308" y="129620"/>
                  </a:lnTo>
                  <a:lnTo>
                    <a:pt x="2497026" y="129620"/>
                  </a:lnTo>
                </a:path>
              </a:pathLst>
            </a:custGeom>
            <a:ln w="40651" cap="flat">
              <a:solidFill>
                <a:srgbClr val="000000">
                  <a:alpha val="100000"/>
                </a:srgbClr>
              </a:solidFill>
              <a:prstDash val="solid"/>
              <a:round/>
            </a:ln>
          </p:spPr>
          <p:txBody>
            <a:bodyPr/>
            <a:lstStyle/>
            <a:p>
              <a:endParaRPr/>
            </a:p>
          </p:txBody>
        </p:sp>
        <p:sp>
          <p:nvSpPr>
            <p:cNvPr id="24" name="pl24"/>
            <p:cNvSpPr/>
            <p:nvPr/>
          </p:nvSpPr>
          <p:spPr>
            <a:xfrm>
              <a:off x="819896" y="2133696"/>
              <a:ext cx="2497026" cy="129620"/>
            </a:xfrm>
            <a:custGeom>
              <a:avLst/>
              <a:gdLst/>
              <a:ahLst/>
              <a:cxnLst/>
              <a:rect l="0" t="0" r="0" b="0"/>
              <a:pathLst>
                <a:path w="2497026" h="129620">
                  <a:moveTo>
                    <a:pt x="0" y="25924"/>
                  </a:moveTo>
                  <a:lnTo>
                    <a:pt x="356718" y="25924"/>
                  </a:lnTo>
                  <a:lnTo>
                    <a:pt x="713436" y="0"/>
                  </a:lnTo>
                  <a:lnTo>
                    <a:pt x="1070154" y="77772"/>
                  </a:lnTo>
                  <a:lnTo>
                    <a:pt x="1426872" y="77772"/>
                  </a:lnTo>
                  <a:lnTo>
                    <a:pt x="1783590" y="129620"/>
                  </a:lnTo>
                  <a:lnTo>
                    <a:pt x="2140308" y="129620"/>
                  </a:lnTo>
                  <a:lnTo>
                    <a:pt x="2497026" y="129620"/>
                  </a:lnTo>
                </a:path>
              </a:pathLst>
            </a:custGeom>
            <a:ln w="35231" cap="flat">
              <a:solidFill>
                <a:srgbClr val="F26A21">
                  <a:alpha val="100000"/>
                </a:srgbClr>
              </a:solidFill>
              <a:prstDash val="solid"/>
              <a:round/>
            </a:ln>
          </p:spPr>
          <p:txBody>
            <a:bodyPr/>
            <a:lstStyle/>
            <a:p>
              <a:endParaRPr/>
            </a:p>
          </p:txBody>
        </p:sp>
        <p:sp>
          <p:nvSpPr>
            <p:cNvPr id="25" name="pl25"/>
            <p:cNvSpPr/>
            <p:nvPr/>
          </p:nvSpPr>
          <p:spPr>
            <a:xfrm>
              <a:off x="695044" y="226331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6" name="tx26"/>
            <p:cNvSpPr/>
            <p:nvPr/>
          </p:nvSpPr>
          <p:spPr>
            <a:xfrm>
              <a:off x="789751" y="199666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7" name="tx27"/>
            <p:cNvSpPr/>
            <p:nvPr/>
          </p:nvSpPr>
          <p:spPr>
            <a:xfrm>
              <a:off x="1146469" y="199666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8" name="tx28"/>
            <p:cNvSpPr/>
            <p:nvPr/>
          </p:nvSpPr>
          <p:spPr>
            <a:xfrm>
              <a:off x="1503187" y="197047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9" name="tx29"/>
            <p:cNvSpPr/>
            <p:nvPr/>
          </p:nvSpPr>
          <p:spPr>
            <a:xfrm>
              <a:off x="1859905" y="2048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0" name="tx30"/>
            <p:cNvSpPr/>
            <p:nvPr/>
          </p:nvSpPr>
          <p:spPr>
            <a:xfrm>
              <a:off x="2216623" y="204819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 name="tx31"/>
            <p:cNvSpPr/>
            <p:nvPr/>
          </p:nvSpPr>
          <p:spPr>
            <a:xfrm>
              <a:off x="2573341" y="20987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2" name="tx32"/>
            <p:cNvSpPr/>
            <p:nvPr/>
          </p:nvSpPr>
          <p:spPr>
            <a:xfrm>
              <a:off x="2930059" y="20987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3" name="tx33"/>
            <p:cNvSpPr/>
            <p:nvPr/>
          </p:nvSpPr>
          <p:spPr>
            <a:xfrm>
              <a:off x="3286777" y="20987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34" name="rc34"/>
            <p:cNvSpPr/>
            <p:nvPr/>
          </p:nvSpPr>
          <p:spPr>
            <a:xfrm>
              <a:off x="695044" y="2613875"/>
              <a:ext cx="2746729" cy="1454343"/>
            </a:xfrm>
            <a:prstGeom prst="rect">
              <a:avLst/>
            </a:prstGeom>
            <a:solidFill>
              <a:srgbClr val="EBEBEB">
                <a:alpha val="100000"/>
              </a:srgbClr>
            </a:solidFill>
          </p:spPr>
          <p:txBody>
            <a:bodyPr/>
            <a:lstStyle/>
            <a:p>
              <a:endParaRPr/>
            </a:p>
          </p:txBody>
        </p:sp>
        <p:sp>
          <p:nvSpPr>
            <p:cNvPr id="35" name="pl35"/>
            <p:cNvSpPr/>
            <p:nvPr/>
          </p:nvSpPr>
          <p:spPr>
            <a:xfrm>
              <a:off x="695044" y="367806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6" name="pl36"/>
            <p:cNvSpPr/>
            <p:nvPr/>
          </p:nvSpPr>
          <p:spPr>
            <a:xfrm>
              <a:off x="695044" y="302995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40021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8" name="pl38"/>
            <p:cNvSpPr/>
            <p:nvPr/>
          </p:nvSpPr>
          <p:spPr>
            <a:xfrm>
              <a:off x="695044" y="3354008"/>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39" name="pl39"/>
            <p:cNvSpPr/>
            <p:nvPr/>
          </p:nvSpPr>
          <p:spPr>
            <a:xfrm>
              <a:off x="695044" y="270590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81989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11766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15333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8900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22467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26034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9602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331692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819896" y="3509553"/>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BEBEBE">
                  <a:alpha val="69803"/>
                </a:srgbClr>
              </a:solidFill>
              <a:prstDash val="solid"/>
              <a:round/>
            </a:ln>
          </p:spPr>
          <p:txBody>
            <a:bodyPr/>
            <a:lstStyle/>
            <a:p>
              <a:endParaRPr/>
            </a:p>
          </p:txBody>
        </p:sp>
        <p:sp>
          <p:nvSpPr>
            <p:cNvPr id="49" name="pl49"/>
            <p:cNvSpPr/>
            <p:nvPr/>
          </p:nvSpPr>
          <p:spPr>
            <a:xfrm>
              <a:off x="819896" y="3742870"/>
              <a:ext cx="2497026" cy="233317"/>
            </a:xfrm>
            <a:custGeom>
              <a:avLst/>
              <a:gdLst/>
              <a:ahLst/>
              <a:cxnLst/>
              <a:rect l="0" t="0" r="0" b="0"/>
              <a:pathLst>
                <a:path w="2497026" h="233317">
                  <a:moveTo>
                    <a:pt x="0" y="0"/>
                  </a:moveTo>
                  <a:lnTo>
                    <a:pt x="356718" y="25924"/>
                  </a:lnTo>
                  <a:lnTo>
                    <a:pt x="713436" y="25924"/>
                  </a:lnTo>
                  <a:lnTo>
                    <a:pt x="1070154" y="233317"/>
                  </a:lnTo>
                  <a:lnTo>
                    <a:pt x="1426872" y="51848"/>
                  </a:lnTo>
                  <a:lnTo>
                    <a:pt x="1783590" y="155544"/>
                  </a:lnTo>
                  <a:lnTo>
                    <a:pt x="2140308" y="207393"/>
                  </a:lnTo>
                  <a:lnTo>
                    <a:pt x="2497026" y="129620"/>
                  </a:lnTo>
                </a:path>
              </a:pathLst>
            </a:custGeom>
            <a:ln w="40651" cap="flat">
              <a:solidFill>
                <a:srgbClr val="BEBEBE">
                  <a:alpha val="69803"/>
                </a:srgbClr>
              </a:solidFill>
              <a:prstDash val="solid"/>
              <a:round/>
            </a:ln>
          </p:spPr>
          <p:txBody>
            <a:bodyPr/>
            <a:lstStyle/>
            <a:p>
              <a:endParaRPr/>
            </a:p>
          </p:txBody>
        </p:sp>
        <p:sp>
          <p:nvSpPr>
            <p:cNvPr id="50" name="pl50"/>
            <p:cNvSpPr/>
            <p:nvPr/>
          </p:nvSpPr>
          <p:spPr>
            <a:xfrm>
              <a:off x="819896" y="3742870"/>
              <a:ext cx="2497026" cy="233317"/>
            </a:xfrm>
            <a:custGeom>
              <a:avLst/>
              <a:gdLst/>
              <a:ahLst/>
              <a:cxnLst/>
              <a:rect l="0" t="0" r="0" b="0"/>
              <a:pathLst>
                <a:path w="2497026" h="233317">
                  <a:moveTo>
                    <a:pt x="0" y="0"/>
                  </a:moveTo>
                  <a:lnTo>
                    <a:pt x="356718" y="25924"/>
                  </a:lnTo>
                  <a:lnTo>
                    <a:pt x="713436" y="25924"/>
                  </a:lnTo>
                  <a:lnTo>
                    <a:pt x="1070154" y="233317"/>
                  </a:lnTo>
                  <a:lnTo>
                    <a:pt x="1426872" y="51848"/>
                  </a:lnTo>
                  <a:lnTo>
                    <a:pt x="1783590" y="155544"/>
                  </a:lnTo>
                  <a:lnTo>
                    <a:pt x="2140308" y="207393"/>
                  </a:lnTo>
                  <a:lnTo>
                    <a:pt x="2497026" y="129620"/>
                  </a:lnTo>
                </a:path>
              </a:pathLst>
            </a:custGeom>
            <a:ln w="35231" cap="flat">
              <a:solidFill>
                <a:srgbClr val="BEBEBE">
                  <a:alpha val="69803"/>
                </a:srgbClr>
              </a:solidFill>
              <a:prstDash val="solid"/>
              <a:round/>
            </a:ln>
          </p:spPr>
          <p:txBody>
            <a:bodyPr/>
            <a:lstStyle/>
            <a:p>
              <a:endParaRPr/>
            </a:p>
          </p:txBody>
        </p:sp>
        <p:sp>
          <p:nvSpPr>
            <p:cNvPr id="51" name="pl51"/>
            <p:cNvSpPr/>
            <p:nvPr/>
          </p:nvSpPr>
          <p:spPr>
            <a:xfrm>
              <a:off x="819896" y="3509553"/>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6B6B6B">
                  <a:alpha val="100000"/>
                </a:srgbClr>
              </a:solidFill>
              <a:prstDash val="solid"/>
              <a:round/>
            </a:ln>
          </p:spPr>
          <p:txBody>
            <a:bodyPr/>
            <a:lstStyle/>
            <a:p>
              <a:endParaRPr/>
            </a:p>
          </p:txBody>
        </p:sp>
        <p:sp>
          <p:nvSpPr>
            <p:cNvPr id="52" name="pl52"/>
            <p:cNvSpPr/>
            <p:nvPr/>
          </p:nvSpPr>
          <p:spPr>
            <a:xfrm>
              <a:off x="819896" y="3742870"/>
              <a:ext cx="2497026" cy="233317"/>
            </a:xfrm>
            <a:custGeom>
              <a:avLst/>
              <a:gdLst/>
              <a:ahLst/>
              <a:cxnLst/>
              <a:rect l="0" t="0" r="0" b="0"/>
              <a:pathLst>
                <a:path w="2497026" h="233317">
                  <a:moveTo>
                    <a:pt x="0" y="0"/>
                  </a:moveTo>
                  <a:lnTo>
                    <a:pt x="356718" y="25924"/>
                  </a:lnTo>
                  <a:lnTo>
                    <a:pt x="713436" y="25924"/>
                  </a:lnTo>
                  <a:lnTo>
                    <a:pt x="1070154" y="233317"/>
                  </a:lnTo>
                  <a:lnTo>
                    <a:pt x="1426872" y="51848"/>
                  </a:lnTo>
                  <a:lnTo>
                    <a:pt x="1783590" y="155544"/>
                  </a:lnTo>
                  <a:lnTo>
                    <a:pt x="2140308" y="207393"/>
                  </a:lnTo>
                  <a:lnTo>
                    <a:pt x="2497026" y="129620"/>
                  </a:lnTo>
                </a:path>
              </a:pathLst>
            </a:custGeom>
            <a:ln w="40651" cap="flat">
              <a:solidFill>
                <a:srgbClr val="000000">
                  <a:alpha val="100000"/>
                </a:srgbClr>
              </a:solidFill>
              <a:prstDash val="solid"/>
              <a:round/>
            </a:ln>
          </p:spPr>
          <p:txBody>
            <a:bodyPr/>
            <a:lstStyle/>
            <a:p>
              <a:endParaRPr/>
            </a:p>
          </p:txBody>
        </p:sp>
        <p:sp>
          <p:nvSpPr>
            <p:cNvPr id="53" name="pl53"/>
            <p:cNvSpPr/>
            <p:nvPr/>
          </p:nvSpPr>
          <p:spPr>
            <a:xfrm>
              <a:off x="819896" y="3742870"/>
              <a:ext cx="2497026" cy="233317"/>
            </a:xfrm>
            <a:custGeom>
              <a:avLst/>
              <a:gdLst/>
              <a:ahLst/>
              <a:cxnLst/>
              <a:rect l="0" t="0" r="0" b="0"/>
              <a:pathLst>
                <a:path w="2497026" h="233317">
                  <a:moveTo>
                    <a:pt x="0" y="0"/>
                  </a:moveTo>
                  <a:lnTo>
                    <a:pt x="356718" y="25924"/>
                  </a:lnTo>
                  <a:lnTo>
                    <a:pt x="713436" y="25924"/>
                  </a:lnTo>
                  <a:lnTo>
                    <a:pt x="1070154" y="233317"/>
                  </a:lnTo>
                  <a:lnTo>
                    <a:pt x="1426872" y="51848"/>
                  </a:lnTo>
                  <a:lnTo>
                    <a:pt x="1783590" y="155544"/>
                  </a:lnTo>
                  <a:lnTo>
                    <a:pt x="2140308" y="207393"/>
                  </a:lnTo>
                  <a:lnTo>
                    <a:pt x="2497026" y="129620"/>
                  </a:lnTo>
                </a:path>
              </a:pathLst>
            </a:custGeom>
            <a:ln w="35231" cap="flat">
              <a:solidFill>
                <a:srgbClr val="F26A21">
                  <a:alpha val="100000"/>
                </a:srgbClr>
              </a:solidFill>
              <a:prstDash val="solid"/>
              <a:round/>
            </a:ln>
          </p:spPr>
          <p:txBody>
            <a:bodyPr/>
            <a:lstStyle/>
            <a:p>
              <a:endParaRPr/>
            </a:p>
          </p:txBody>
        </p:sp>
        <p:sp>
          <p:nvSpPr>
            <p:cNvPr id="54" name="pl54"/>
            <p:cNvSpPr/>
            <p:nvPr/>
          </p:nvSpPr>
          <p:spPr>
            <a:xfrm>
              <a:off x="695044" y="400211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55" name="tx55"/>
            <p:cNvSpPr/>
            <p:nvPr/>
          </p:nvSpPr>
          <p:spPr>
            <a:xfrm>
              <a:off x="759606" y="35782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56" name="tx56"/>
            <p:cNvSpPr/>
            <p:nvPr/>
          </p:nvSpPr>
          <p:spPr>
            <a:xfrm>
              <a:off x="1146469" y="36041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7" name="tx57"/>
            <p:cNvSpPr/>
            <p:nvPr/>
          </p:nvSpPr>
          <p:spPr>
            <a:xfrm>
              <a:off x="1503187" y="36041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58" name="tx58"/>
            <p:cNvSpPr/>
            <p:nvPr/>
          </p:nvSpPr>
          <p:spPr>
            <a:xfrm>
              <a:off x="1859905" y="381291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59" name="tx59"/>
            <p:cNvSpPr/>
            <p:nvPr/>
          </p:nvSpPr>
          <p:spPr>
            <a:xfrm>
              <a:off x="2216623" y="36301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0" name="tx60"/>
            <p:cNvSpPr/>
            <p:nvPr/>
          </p:nvSpPr>
          <p:spPr>
            <a:xfrm>
              <a:off x="2573341" y="373545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1" name="tx61"/>
            <p:cNvSpPr/>
            <p:nvPr/>
          </p:nvSpPr>
          <p:spPr>
            <a:xfrm>
              <a:off x="2930059" y="37869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2" name="tx62"/>
            <p:cNvSpPr/>
            <p:nvPr/>
          </p:nvSpPr>
          <p:spPr>
            <a:xfrm>
              <a:off x="3286777" y="370927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3" name="rc63"/>
            <p:cNvSpPr/>
            <p:nvPr/>
          </p:nvSpPr>
          <p:spPr>
            <a:xfrm>
              <a:off x="695044" y="4352670"/>
              <a:ext cx="2746729" cy="1454343"/>
            </a:xfrm>
            <a:prstGeom prst="rect">
              <a:avLst/>
            </a:prstGeom>
            <a:solidFill>
              <a:srgbClr val="EBEBEB">
                <a:alpha val="100000"/>
              </a:srgbClr>
            </a:solidFill>
          </p:spPr>
          <p:txBody>
            <a:bodyPr/>
            <a:lstStyle/>
            <a:p>
              <a:endParaRPr/>
            </a:p>
          </p:txBody>
        </p:sp>
        <p:sp>
          <p:nvSpPr>
            <p:cNvPr id="64" name="pl64"/>
            <p:cNvSpPr/>
            <p:nvPr/>
          </p:nvSpPr>
          <p:spPr>
            <a:xfrm>
              <a:off x="695044" y="541685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5" name="pl65"/>
            <p:cNvSpPr/>
            <p:nvPr/>
          </p:nvSpPr>
          <p:spPr>
            <a:xfrm>
              <a:off x="695044" y="476875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6" name="pl66"/>
            <p:cNvSpPr/>
            <p:nvPr/>
          </p:nvSpPr>
          <p:spPr>
            <a:xfrm>
              <a:off x="695044" y="57409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7" name="pl67"/>
            <p:cNvSpPr/>
            <p:nvPr/>
          </p:nvSpPr>
          <p:spPr>
            <a:xfrm>
              <a:off x="695044" y="5092803"/>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8" name="pl68"/>
            <p:cNvSpPr/>
            <p:nvPr/>
          </p:nvSpPr>
          <p:spPr>
            <a:xfrm>
              <a:off x="695044" y="444470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69" name="pl69"/>
            <p:cNvSpPr/>
            <p:nvPr/>
          </p:nvSpPr>
          <p:spPr>
            <a:xfrm>
              <a:off x="81989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11766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15333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18900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22467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26034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29602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331692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819896" y="524834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BEBEBE">
                  <a:alpha val="69803"/>
                </a:srgbClr>
              </a:solidFill>
              <a:prstDash val="solid"/>
              <a:round/>
            </a:ln>
          </p:spPr>
          <p:txBody>
            <a:bodyPr/>
            <a:lstStyle/>
            <a:p>
              <a:endParaRPr/>
            </a:p>
          </p:txBody>
        </p:sp>
        <p:sp>
          <p:nvSpPr>
            <p:cNvPr id="78" name="pl78"/>
            <p:cNvSpPr/>
            <p:nvPr/>
          </p:nvSpPr>
          <p:spPr>
            <a:xfrm>
              <a:off x="819896" y="5092803"/>
              <a:ext cx="2497026" cy="181468"/>
            </a:xfrm>
            <a:custGeom>
              <a:avLst/>
              <a:gdLst/>
              <a:ahLst/>
              <a:cxnLst/>
              <a:rect l="0" t="0" r="0" b="0"/>
              <a:pathLst>
                <a:path w="2497026" h="181468">
                  <a:moveTo>
                    <a:pt x="0" y="51848"/>
                  </a:moveTo>
                  <a:lnTo>
                    <a:pt x="356718" y="25924"/>
                  </a:lnTo>
                  <a:lnTo>
                    <a:pt x="713436" y="51848"/>
                  </a:lnTo>
                  <a:lnTo>
                    <a:pt x="1070154" y="25924"/>
                  </a:lnTo>
                  <a:lnTo>
                    <a:pt x="1426872" y="0"/>
                  </a:lnTo>
                  <a:lnTo>
                    <a:pt x="1783590" y="181468"/>
                  </a:lnTo>
                  <a:lnTo>
                    <a:pt x="2140308" y="155544"/>
                  </a:lnTo>
                  <a:lnTo>
                    <a:pt x="2497026" y="77772"/>
                  </a:lnTo>
                </a:path>
              </a:pathLst>
            </a:custGeom>
            <a:ln w="40651" cap="flat">
              <a:solidFill>
                <a:srgbClr val="BEBEBE">
                  <a:alpha val="69803"/>
                </a:srgbClr>
              </a:solidFill>
              <a:prstDash val="solid"/>
              <a:round/>
            </a:ln>
          </p:spPr>
          <p:txBody>
            <a:bodyPr/>
            <a:lstStyle/>
            <a:p>
              <a:endParaRPr/>
            </a:p>
          </p:txBody>
        </p:sp>
        <p:sp>
          <p:nvSpPr>
            <p:cNvPr id="79" name="pl79"/>
            <p:cNvSpPr/>
            <p:nvPr/>
          </p:nvSpPr>
          <p:spPr>
            <a:xfrm>
              <a:off x="819896" y="5092803"/>
              <a:ext cx="2497026" cy="181468"/>
            </a:xfrm>
            <a:custGeom>
              <a:avLst/>
              <a:gdLst/>
              <a:ahLst/>
              <a:cxnLst/>
              <a:rect l="0" t="0" r="0" b="0"/>
              <a:pathLst>
                <a:path w="2497026" h="181468">
                  <a:moveTo>
                    <a:pt x="0" y="51848"/>
                  </a:moveTo>
                  <a:lnTo>
                    <a:pt x="356718" y="25924"/>
                  </a:lnTo>
                  <a:lnTo>
                    <a:pt x="713436" y="51848"/>
                  </a:lnTo>
                  <a:lnTo>
                    <a:pt x="1070154" y="25924"/>
                  </a:lnTo>
                  <a:lnTo>
                    <a:pt x="1426872" y="0"/>
                  </a:lnTo>
                  <a:lnTo>
                    <a:pt x="1783590" y="181468"/>
                  </a:lnTo>
                  <a:lnTo>
                    <a:pt x="2140308" y="155544"/>
                  </a:lnTo>
                  <a:lnTo>
                    <a:pt x="2497026" y="77772"/>
                  </a:lnTo>
                </a:path>
              </a:pathLst>
            </a:custGeom>
            <a:ln w="35231" cap="flat">
              <a:solidFill>
                <a:srgbClr val="BEBEBE">
                  <a:alpha val="69803"/>
                </a:srgbClr>
              </a:solidFill>
              <a:prstDash val="solid"/>
              <a:round/>
            </a:ln>
          </p:spPr>
          <p:txBody>
            <a:bodyPr/>
            <a:lstStyle/>
            <a:p>
              <a:endParaRPr/>
            </a:p>
          </p:txBody>
        </p:sp>
        <p:sp>
          <p:nvSpPr>
            <p:cNvPr id="80" name="pl80"/>
            <p:cNvSpPr/>
            <p:nvPr/>
          </p:nvSpPr>
          <p:spPr>
            <a:xfrm>
              <a:off x="819896" y="524834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6B6B6B">
                  <a:alpha val="100000"/>
                </a:srgbClr>
              </a:solidFill>
              <a:prstDash val="solid"/>
              <a:round/>
            </a:ln>
          </p:spPr>
          <p:txBody>
            <a:bodyPr/>
            <a:lstStyle/>
            <a:p>
              <a:endParaRPr/>
            </a:p>
          </p:txBody>
        </p:sp>
        <p:sp>
          <p:nvSpPr>
            <p:cNvPr id="81" name="pl81"/>
            <p:cNvSpPr/>
            <p:nvPr/>
          </p:nvSpPr>
          <p:spPr>
            <a:xfrm>
              <a:off x="819896" y="5092803"/>
              <a:ext cx="2497026" cy="181468"/>
            </a:xfrm>
            <a:custGeom>
              <a:avLst/>
              <a:gdLst/>
              <a:ahLst/>
              <a:cxnLst/>
              <a:rect l="0" t="0" r="0" b="0"/>
              <a:pathLst>
                <a:path w="2497026" h="181468">
                  <a:moveTo>
                    <a:pt x="0" y="51848"/>
                  </a:moveTo>
                  <a:lnTo>
                    <a:pt x="356718" y="25924"/>
                  </a:lnTo>
                  <a:lnTo>
                    <a:pt x="713436" y="51848"/>
                  </a:lnTo>
                  <a:lnTo>
                    <a:pt x="1070154" y="25924"/>
                  </a:lnTo>
                  <a:lnTo>
                    <a:pt x="1426872" y="0"/>
                  </a:lnTo>
                  <a:lnTo>
                    <a:pt x="1783590" y="181468"/>
                  </a:lnTo>
                  <a:lnTo>
                    <a:pt x="2140308" y="155544"/>
                  </a:lnTo>
                  <a:lnTo>
                    <a:pt x="2497026" y="77772"/>
                  </a:lnTo>
                </a:path>
              </a:pathLst>
            </a:custGeom>
            <a:ln w="40651" cap="flat">
              <a:solidFill>
                <a:srgbClr val="000000">
                  <a:alpha val="100000"/>
                </a:srgbClr>
              </a:solidFill>
              <a:prstDash val="solid"/>
              <a:round/>
            </a:ln>
          </p:spPr>
          <p:txBody>
            <a:bodyPr/>
            <a:lstStyle/>
            <a:p>
              <a:endParaRPr/>
            </a:p>
          </p:txBody>
        </p:sp>
        <p:sp>
          <p:nvSpPr>
            <p:cNvPr id="82" name="pl82"/>
            <p:cNvSpPr/>
            <p:nvPr/>
          </p:nvSpPr>
          <p:spPr>
            <a:xfrm>
              <a:off x="819896" y="5092803"/>
              <a:ext cx="2497026" cy="181468"/>
            </a:xfrm>
            <a:custGeom>
              <a:avLst/>
              <a:gdLst/>
              <a:ahLst/>
              <a:cxnLst/>
              <a:rect l="0" t="0" r="0" b="0"/>
              <a:pathLst>
                <a:path w="2497026" h="181468">
                  <a:moveTo>
                    <a:pt x="0" y="51848"/>
                  </a:moveTo>
                  <a:lnTo>
                    <a:pt x="356718" y="25924"/>
                  </a:lnTo>
                  <a:lnTo>
                    <a:pt x="713436" y="51848"/>
                  </a:lnTo>
                  <a:lnTo>
                    <a:pt x="1070154" y="25924"/>
                  </a:lnTo>
                  <a:lnTo>
                    <a:pt x="1426872" y="0"/>
                  </a:lnTo>
                  <a:lnTo>
                    <a:pt x="1783590" y="181468"/>
                  </a:lnTo>
                  <a:lnTo>
                    <a:pt x="2140308" y="155544"/>
                  </a:lnTo>
                  <a:lnTo>
                    <a:pt x="2497026" y="77772"/>
                  </a:lnTo>
                </a:path>
              </a:pathLst>
            </a:custGeom>
            <a:ln w="35231" cap="flat">
              <a:solidFill>
                <a:srgbClr val="F26A21">
                  <a:alpha val="100000"/>
                </a:srgbClr>
              </a:solidFill>
              <a:prstDash val="solid"/>
              <a:round/>
            </a:ln>
          </p:spPr>
          <p:txBody>
            <a:bodyPr/>
            <a:lstStyle/>
            <a:p>
              <a:endParaRPr/>
            </a:p>
          </p:txBody>
        </p:sp>
        <p:sp>
          <p:nvSpPr>
            <p:cNvPr id="83" name="pl83"/>
            <p:cNvSpPr/>
            <p:nvPr/>
          </p:nvSpPr>
          <p:spPr>
            <a:xfrm>
              <a:off x="695044" y="574090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84" name="tx84"/>
            <p:cNvSpPr/>
            <p:nvPr/>
          </p:nvSpPr>
          <p:spPr>
            <a:xfrm>
              <a:off x="759606" y="49800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85" name="tx85"/>
            <p:cNvSpPr/>
            <p:nvPr/>
          </p:nvSpPr>
          <p:spPr>
            <a:xfrm>
              <a:off x="1116324" y="495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86" name="tx86"/>
            <p:cNvSpPr/>
            <p:nvPr/>
          </p:nvSpPr>
          <p:spPr>
            <a:xfrm>
              <a:off x="1473042" y="49800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87" name="tx87"/>
            <p:cNvSpPr/>
            <p:nvPr/>
          </p:nvSpPr>
          <p:spPr>
            <a:xfrm>
              <a:off x="1829760" y="49554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88" name="tx88"/>
            <p:cNvSpPr/>
            <p:nvPr/>
          </p:nvSpPr>
          <p:spPr>
            <a:xfrm>
              <a:off x="2186478" y="4928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89" name="tx89"/>
            <p:cNvSpPr/>
            <p:nvPr/>
          </p:nvSpPr>
          <p:spPr>
            <a:xfrm>
              <a:off x="2543196" y="51096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90" name="tx90"/>
            <p:cNvSpPr/>
            <p:nvPr/>
          </p:nvSpPr>
          <p:spPr>
            <a:xfrm>
              <a:off x="2899914" y="50837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91" name="tx91"/>
            <p:cNvSpPr/>
            <p:nvPr/>
          </p:nvSpPr>
          <p:spPr>
            <a:xfrm>
              <a:off x="3256633" y="50073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92" name="rc92"/>
            <p:cNvSpPr/>
            <p:nvPr/>
          </p:nvSpPr>
          <p:spPr>
            <a:xfrm>
              <a:off x="3511363" y="875080"/>
              <a:ext cx="2746729" cy="1454343"/>
            </a:xfrm>
            <a:prstGeom prst="rect">
              <a:avLst/>
            </a:prstGeom>
            <a:solidFill>
              <a:srgbClr val="EBEBEB">
                <a:alpha val="100000"/>
              </a:srgbClr>
            </a:solidFill>
          </p:spPr>
          <p:txBody>
            <a:bodyPr/>
            <a:lstStyle/>
            <a:p>
              <a:endParaRPr/>
            </a:p>
          </p:txBody>
        </p:sp>
        <p:sp>
          <p:nvSpPr>
            <p:cNvPr id="93" name="pl93"/>
            <p:cNvSpPr/>
            <p:nvPr/>
          </p:nvSpPr>
          <p:spPr>
            <a:xfrm>
              <a:off x="3511363" y="193926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4" name="pl94"/>
            <p:cNvSpPr/>
            <p:nvPr/>
          </p:nvSpPr>
          <p:spPr>
            <a:xfrm>
              <a:off x="3511363" y="129116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5" name="pl95"/>
            <p:cNvSpPr/>
            <p:nvPr/>
          </p:nvSpPr>
          <p:spPr>
            <a:xfrm>
              <a:off x="3511363" y="226331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6" name="pl96"/>
            <p:cNvSpPr/>
            <p:nvPr/>
          </p:nvSpPr>
          <p:spPr>
            <a:xfrm>
              <a:off x="3511363" y="161521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7" name="pl97"/>
            <p:cNvSpPr/>
            <p:nvPr/>
          </p:nvSpPr>
          <p:spPr>
            <a:xfrm>
              <a:off x="3511363" y="96711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98" name="pl98"/>
            <p:cNvSpPr/>
            <p:nvPr/>
          </p:nvSpPr>
          <p:spPr>
            <a:xfrm>
              <a:off x="36362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99" name="pl99"/>
            <p:cNvSpPr/>
            <p:nvPr/>
          </p:nvSpPr>
          <p:spPr>
            <a:xfrm>
              <a:off x="39929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43496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47063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50630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54198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57765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61332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3636214" y="177075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BEBEBE">
                  <a:alpha val="69803"/>
                </a:srgbClr>
              </a:solidFill>
              <a:prstDash val="solid"/>
              <a:round/>
            </a:ln>
          </p:spPr>
          <p:txBody>
            <a:bodyPr/>
            <a:lstStyle/>
            <a:p>
              <a:endParaRPr/>
            </a:p>
          </p:txBody>
        </p:sp>
        <p:sp>
          <p:nvSpPr>
            <p:cNvPr id="107" name="pl107"/>
            <p:cNvSpPr/>
            <p:nvPr/>
          </p:nvSpPr>
          <p:spPr>
            <a:xfrm>
              <a:off x="3636214" y="2055924"/>
              <a:ext cx="2497026" cy="129620"/>
            </a:xfrm>
            <a:custGeom>
              <a:avLst/>
              <a:gdLst/>
              <a:ahLst/>
              <a:cxnLst/>
              <a:rect l="0" t="0" r="0" b="0"/>
              <a:pathLst>
                <a:path w="2497026" h="129620">
                  <a:moveTo>
                    <a:pt x="0" y="0"/>
                  </a:moveTo>
                  <a:lnTo>
                    <a:pt x="356718" y="25924"/>
                  </a:lnTo>
                  <a:lnTo>
                    <a:pt x="713436" y="0"/>
                  </a:lnTo>
                  <a:lnTo>
                    <a:pt x="1070154" y="25924"/>
                  </a:lnTo>
                  <a:lnTo>
                    <a:pt x="1426872" y="25924"/>
                  </a:lnTo>
                  <a:lnTo>
                    <a:pt x="1783590" y="25924"/>
                  </a:lnTo>
                  <a:lnTo>
                    <a:pt x="2140308" y="51848"/>
                  </a:lnTo>
                  <a:lnTo>
                    <a:pt x="2497026" y="129620"/>
                  </a:lnTo>
                </a:path>
              </a:pathLst>
            </a:custGeom>
            <a:ln w="40651" cap="flat">
              <a:solidFill>
                <a:srgbClr val="BEBEBE">
                  <a:alpha val="69803"/>
                </a:srgbClr>
              </a:solidFill>
              <a:prstDash val="solid"/>
              <a:round/>
            </a:ln>
          </p:spPr>
          <p:txBody>
            <a:bodyPr/>
            <a:lstStyle/>
            <a:p>
              <a:endParaRPr/>
            </a:p>
          </p:txBody>
        </p:sp>
        <p:sp>
          <p:nvSpPr>
            <p:cNvPr id="108" name="pl108"/>
            <p:cNvSpPr/>
            <p:nvPr/>
          </p:nvSpPr>
          <p:spPr>
            <a:xfrm>
              <a:off x="3636214" y="2055924"/>
              <a:ext cx="2497026" cy="129620"/>
            </a:xfrm>
            <a:custGeom>
              <a:avLst/>
              <a:gdLst/>
              <a:ahLst/>
              <a:cxnLst/>
              <a:rect l="0" t="0" r="0" b="0"/>
              <a:pathLst>
                <a:path w="2497026" h="129620">
                  <a:moveTo>
                    <a:pt x="0" y="0"/>
                  </a:moveTo>
                  <a:lnTo>
                    <a:pt x="356718" y="25924"/>
                  </a:lnTo>
                  <a:lnTo>
                    <a:pt x="713436" y="0"/>
                  </a:lnTo>
                  <a:lnTo>
                    <a:pt x="1070154" y="25924"/>
                  </a:lnTo>
                  <a:lnTo>
                    <a:pt x="1426872" y="25924"/>
                  </a:lnTo>
                  <a:lnTo>
                    <a:pt x="1783590" y="25924"/>
                  </a:lnTo>
                  <a:lnTo>
                    <a:pt x="2140308" y="51848"/>
                  </a:lnTo>
                  <a:lnTo>
                    <a:pt x="2497026" y="129620"/>
                  </a:lnTo>
                </a:path>
              </a:pathLst>
            </a:custGeom>
            <a:ln w="35231" cap="flat">
              <a:solidFill>
                <a:srgbClr val="BEBEBE">
                  <a:alpha val="69803"/>
                </a:srgbClr>
              </a:solidFill>
              <a:prstDash val="solid"/>
              <a:round/>
            </a:ln>
          </p:spPr>
          <p:txBody>
            <a:bodyPr/>
            <a:lstStyle/>
            <a:p>
              <a:endParaRPr/>
            </a:p>
          </p:txBody>
        </p:sp>
        <p:sp>
          <p:nvSpPr>
            <p:cNvPr id="109" name="pl109"/>
            <p:cNvSpPr/>
            <p:nvPr/>
          </p:nvSpPr>
          <p:spPr>
            <a:xfrm>
              <a:off x="3636214" y="177075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6B6B6B">
                  <a:alpha val="100000"/>
                </a:srgbClr>
              </a:solidFill>
              <a:prstDash val="solid"/>
              <a:round/>
            </a:ln>
          </p:spPr>
          <p:txBody>
            <a:bodyPr/>
            <a:lstStyle/>
            <a:p>
              <a:endParaRPr/>
            </a:p>
          </p:txBody>
        </p:sp>
        <p:sp>
          <p:nvSpPr>
            <p:cNvPr id="110" name="pl110"/>
            <p:cNvSpPr/>
            <p:nvPr/>
          </p:nvSpPr>
          <p:spPr>
            <a:xfrm>
              <a:off x="3636214" y="2055924"/>
              <a:ext cx="2497026" cy="129620"/>
            </a:xfrm>
            <a:custGeom>
              <a:avLst/>
              <a:gdLst/>
              <a:ahLst/>
              <a:cxnLst/>
              <a:rect l="0" t="0" r="0" b="0"/>
              <a:pathLst>
                <a:path w="2497026" h="129620">
                  <a:moveTo>
                    <a:pt x="0" y="0"/>
                  </a:moveTo>
                  <a:lnTo>
                    <a:pt x="356718" y="25924"/>
                  </a:lnTo>
                  <a:lnTo>
                    <a:pt x="713436" y="0"/>
                  </a:lnTo>
                  <a:lnTo>
                    <a:pt x="1070154" y="25924"/>
                  </a:lnTo>
                  <a:lnTo>
                    <a:pt x="1426872" y="25924"/>
                  </a:lnTo>
                  <a:lnTo>
                    <a:pt x="1783590" y="25924"/>
                  </a:lnTo>
                  <a:lnTo>
                    <a:pt x="2140308" y="51848"/>
                  </a:lnTo>
                  <a:lnTo>
                    <a:pt x="2497026" y="129620"/>
                  </a:lnTo>
                </a:path>
              </a:pathLst>
            </a:custGeom>
            <a:ln w="40651" cap="flat">
              <a:solidFill>
                <a:srgbClr val="000000">
                  <a:alpha val="100000"/>
                </a:srgbClr>
              </a:solidFill>
              <a:prstDash val="solid"/>
              <a:round/>
            </a:ln>
          </p:spPr>
          <p:txBody>
            <a:bodyPr/>
            <a:lstStyle/>
            <a:p>
              <a:endParaRPr/>
            </a:p>
          </p:txBody>
        </p:sp>
        <p:sp>
          <p:nvSpPr>
            <p:cNvPr id="111" name="pl111"/>
            <p:cNvSpPr/>
            <p:nvPr/>
          </p:nvSpPr>
          <p:spPr>
            <a:xfrm>
              <a:off x="3636214" y="2055924"/>
              <a:ext cx="2497026" cy="129620"/>
            </a:xfrm>
            <a:custGeom>
              <a:avLst/>
              <a:gdLst/>
              <a:ahLst/>
              <a:cxnLst/>
              <a:rect l="0" t="0" r="0" b="0"/>
              <a:pathLst>
                <a:path w="2497026" h="129620">
                  <a:moveTo>
                    <a:pt x="0" y="0"/>
                  </a:moveTo>
                  <a:lnTo>
                    <a:pt x="356718" y="25924"/>
                  </a:lnTo>
                  <a:lnTo>
                    <a:pt x="713436" y="0"/>
                  </a:lnTo>
                  <a:lnTo>
                    <a:pt x="1070154" y="25924"/>
                  </a:lnTo>
                  <a:lnTo>
                    <a:pt x="1426872" y="25924"/>
                  </a:lnTo>
                  <a:lnTo>
                    <a:pt x="1783590" y="25924"/>
                  </a:lnTo>
                  <a:lnTo>
                    <a:pt x="2140308" y="51848"/>
                  </a:lnTo>
                  <a:lnTo>
                    <a:pt x="2497026" y="129620"/>
                  </a:lnTo>
                </a:path>
              </a:pathLst>
            </a:custGeom>
            <a:ln w="35231" cap="flat">
              <a:solidFill>
                <a:srgbClr val="F26A21">
                  <a:alpha val="100000"/>
                </a:srgbClr>
              </a:solidFill>
              <a:prstDash val="solid"/>
              <a:round/>
            </a:ln>
          </p:spPr>
          <p:txBody>
            <a:bodyPr/>
            <a:lstStyle/>
            <a:p>
              <a:endParaRPr/>
            </a:p>
          </p:txBody>
        </p:sp>
        <p:sp>
          <p:nvSpPr>
            <p:cNvPr id="112" name="pl112"/>
            <p:cNvSpPr/>
            <p:nvPr/>
          </p:nvSpPr>
          <p:spPr>
            <a:xfrm>
              <a:off x="3511363" y="226331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13" name="tx113"/>
            <p:cNvSpPr/>
            <p:nvPr/>
          </p:nvSpPr>
          <p:spPr>
            <a:xfrm>
              <a:off x="3606069" y="18913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4" name="tx114"/>
            <p:cNvSpPr/>
            <p:nvPr/>
          </p:nvSpPr>
          <p:spPr>
            <a:xfrm>
              <a:off x="3962787" y="191989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15" name="tx115"/>
            <p:cNvSpPr/>
            <p:nvPr/>
          </p:nvSpPr>
          <p:spPr>
            <a:xfrm>
              <a:off x="4319505" y="18913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16" name="tx116"/>
            <p:cNvSpPr/>
            <p:nvPr/>
          </p:nvSpPr>
          <p:spPr>
            <a:xfrm>
              <a:off x="4676223" y="191989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17" name="tx117"/>
            <p:cNvSpPr/>
            <p:nvPr/>
          </p:nvSpPr>
          <p:spPr>
            <a:xfrm>
              <a:off x="5032942" y="191989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18" name="tx118"/>
            <p:cNvSpPr/>
            <p:nvPr/>
          </p:nvSpPr>
          <p:spPr>
            <a:xfrm>
              <a:off x="5389660" y="191989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19" name="tx119"/>
            <p:cNvSpPr/>
            <p:nvPr/>
          </p:nvSpPr>
          <p:spPr>
            <a:xfrm>
              <a:off x="5746378" y="19431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120" name="tx120"/>
            <p:cNvSpPr/>
            <p:nvPr/>
          </p:nvSpPr>
          <p:spPr>
            <a:xfrm>
              <a:off x="6103096" y="202089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121" name="rc121"/>
            <p:cNvSpPr/>
            <p:nvPr/>
          </p:nvSpPr>
          <p:spPr>
            <a:xfrm>
              <a:off x="3511363" y="2613875"/>
              <a:ext cx="2746729" cy="1454343"/>
            </a:xfrm>
            <a:prstGeom prst="rect">
              <a:avLst/>
            </a:prstGeom>
            <a:solidFill>
              <a:srgbClr val="EBEBEB">
                <a:alpha val="100000"/>
              </a:srgbClr>
            </a:solidFill>
          </p:spPr>
          <p:txBody>
            <a:bodyPr/>
            <a:lstStyle/>
            <a:p>
              <a:endParaRPr/>
            </a:p>
          </p:txBody>
        </p:sp>
        <p:sp>
          <p:nvSpPr>
            <p:cNvPr id="122" name="pl122"/>
            <p:cNvSpPr/>
            <p:nvPr/>
          </p:nvSpPr>
          <p:spPr>
            <a:xfrm>
              <a:off x="3511363" y="367806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3" name="pl123"/>
            <p:cNvSpPr/>
            <p:nvPr/>
          </p:nvSpPr>
          <p:spPr>
            <a:xfrm>
              <a:off x="3511363" y="302995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4" name="pl124"/>
            <p:cNvSpPr/>
            <p:nvPr/>
          </p:nvSpPr>
          <p:spPr>
            <a:xfrm>
              <a:off x="3511363" y="40021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5" name="pl125"/>
            <p:cNvSpPr/>
            <p:nvPr/>
          </p:nvSpPr>
          <p:spPr>
            <a:xfrm>
              <a:off x="3511363" y="3354008"/>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6" name="pl126"/>
            <p:cNvSpPr/>
            <p:nvPr/>
          </p:nvSpPr>
          <p:spPr>
            <a:xfrm>
              <a:off x="3511363" y="270590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7" name="pl127"/>
            <p:cNvSpPr/>
            <p:nvPr/>
          </p:nvSpPr>
          <p:spPr>
            <a:xfrm>
              <a:off x="36362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8" name="pl128"/>
            <p:cNvSpPr/>
            <p:nvPr/>
          </p:nvSpPr>
          <p:spPr>
            <a:xfrm>
              <a:off x="39929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29" name="pl129"/>
            <p:cNvSpPr/>
            <p:nvPr/>
          </p:nvSpPr>
          <p:spPr>
            <a:xfrm>
              <a:off x="43496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47063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50630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54198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57765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61332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3636214" y="3509553"/>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BEBEBE">
                  <a:alpha val="69803"/>
                </a:srgbClr>
              </a:solidFill>
              <a:prstDash val="solid"/>
              <a:round/>
            </a:ln>
          </p:spPr>
          <p:txBody>
            <a:bodyPr/>
            <a:lstStyle/>
            <a:p>
              <a:endParaRPr/>
            </a:p>
          </p:txBody>
        </p:sp>
        <p:sp>
          <p:nvSpPr>
            <p:cNvPr id="136" name="pl136"/>
            <p:cNvSpPr/>
            <p:nvPr/>
          </p:nvSpPr>
          <p:spPr>
            <a:xfrm>
              <a:off x="3636214" y="3405857"/>
              <a:ext cx="2497026" cy="414786"/>
            </a:xfrm>
            <a:custGeom>
              <a:avLst/>
              <a:gdLst/>
              <a:ahLst/>
              <a:cxnLst/>
              <a:rect l="0" t="0" r="0" b="0"/>
              <a:pathLst>
                <a:path w="2497026" h="414786">
                  <a:moveTo>
                    <a:pt x="0" y="0"/>
                  </a:moveTo>
                  <a:lnTo>
                    <a:pt x="356718" y="103696"/>
                  </a:lnTo>
                  <a:lnTo>
                    <a:pt x="713436" y="181468"/>
                  </a:lnTo>
                  <a:lnTo>
                    <a:pt x="1070154" y="285165"/>
                  </a:lnTo>
                  <a:lnTo>
                    <a:pt x="1426872" y="388861"/>
                  </a:lnTo>
                  <a:lnTo>
                    <a:pt x="1783590" y="414786"/>
                  </a:lnTo>
                  <a:lnTo>
                    <a:pt x="2140308" y="362937"/>
                  </a:lnTo>
                  <a:lnTo>
                    <a:pt x="2497026" y="414786"/>
                  </a:lnTo>
                </a:path>
              </a:pathLst>
            </a:custGeom>
            <a:ln w="40651" cap="flat">
              <a:solidFill>
                <a:srgbClr val="BEBEBE">
                  <a:alpha val="69803"/>
                </a:srgbClr>
              </a:solidFill>
              <a:prstDash val="solid"/>
              <a:round/>
            </a:ln>
          </p:spPr>
          <p:txBody>
            <a:bodyPr/>
            <a:lstStyle/>
            <a:p>
              <a:endParaRPr/>
            </a:p>
          </p:txBody>
        </p:sp>
        <p:sp>
          <p:nvSpPr>
            <p:cNvPr id="137" name="pl137"/>
            <p:cNvSpPr/>
            <p:nvPr/>
          </p:nvSpPr>
          <p:spPr>
            <a:xfrm>
              <a:off x="3636214" y="3405857"/>
              <a:ext cx="2497026" cy="414786"/>
            </a:xfrm>
            <a:custGeom>
              <a:avLst/>
              <a:gdLst/>
              <a:ahLst/>
              <a:cxnLst/>
              <a:rect l="0" t="0" r="0" b="0"/>
              <a:pathLst>
                <a:path w="2497026" h="414786">
                  <a:moveTo>
                    <a:pt x="0" y="0"/>
                  </a:moveTo>
                  <a:lnTo>
                    <a:pt x="356718" y="103696"/>
                  </a:lnTo>
                  <a:lnTo>
                    <a:pt x="713436" y="181468"/>
                  </a:lnTo>
                  <a:lnTo>
                    <a:pt x="1070154" y="285165"/>
                  </a:lnTo>
                  <a:lnTo>
                    <a:pt x="1426872" y="388861"/>
                  </a:lnTo>
                  <a:lnTo>
                    <a:pt x="1783590" y="414786"/>
                  </a:lnTo>
                  <a:lnTo>
                    <a:pt x="2140308" y="362937"/>
                  </a:lnTo>
                  <a:lnTo>
                    <a:pt x="2497026" y="414786"/>
                  </a:lnTo>
                </a:path>
              </a:pathLst>
            </a:custGeom>
            <a:ln w="35231" cap="flat">
              <a:solidFill>
                <a:srgbClr val="BEBEBE">
                  <a:alpha val="69803"/>
                </a:srgbClr>
              </a:solidFill>
              <a:prstDash val="solid"/>
              <a:round/>
            </a:ln>
          </p:spPr>
          <p:txBody>
            <a:bodyPr/>
            <a:lstStyle/>
            <a:p>
              <a:endParaRPr/>
            </a:p>
          </p:txBody>
        </p:sp>
        <p:sp>
          <p:nvSpPr>
            <p:cNvPr id="138" name="pl138"/>
            <p:cNvSpPr/>
            <p:nvPr/>
          </p:nvSpPr>
          <p:spPr>
            <a:xfrm>
              <a:off x="3636214" y="3509553"/>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6B6B6B">
                  <a:alpha val="100000"/>
                </a:srgbClr>
              </a:solidFill>
              <a:prstDash val="solid"/>
              <a:round/>
            </a:ln>
          </p:spPr>
          <p:txBody>
            <a:bodyPr/>
            <a:lstStyle/>
            <a:p>
              <a:endParaRPr/>
            </a:p>
          </p:txBody>
        </p:sp>
        <p:sp>
          <p:nvSpPr>
            <p:cNvPr id="139" name="pl139"/>
            <p:cNvSpPr/>
            <p:nvPr/>
          </p:nvSpPr>
          <p:spPr>
            <a:xfrm>
              <a:off x="3636214" y="3405857"/>
              <a:ext cx="2497026" cy="414786"/>
            </a:xfrm>
            <a:custGeom>
              <a:avLst/>
              <a:gdLst/>
              <a:ahLst/>
              <a:cxnLst/>
              <a:rect l="0" t="0" r="0" b="0"/>
              <a:pathLst>
                <a:path w="2497026" h="414786">
                  <a:moveTo>
                    <a:pt x="0" y="0"/>
                  </a:moveTo>
                  <a:lnTo>
                    <a:pt x="356718" y="103696"/>
                  </a:lnTo>
                  <a:lnTo>
                    <a:pt x="713436" y="181468"/>
                  </a:lnTo>
                  <a:lnTo>
                    <a:pt x="1070154" y="285165"/>
                  </a:lnTo>
                  <a:lnTo>
                    <a:pt x="1426872" y="388861"/>
                  </a:lnTo>
                  <a:lnTo>
                    <a:pt x="1783590" y="414786"/>
                  </a:lnTo>
                  <a:lnTo>
                    <a:pt x="2140308" y="362937"/>
                  </a:lnTo>
                  <a:lnTo>
                    <a:pt x="2497026" y="414786"/>
                  </a:lnTo>
                </a:path>
              </a:pathLst>
            </a:custGeom>
            <a:ln w="40651" cap="flat">
              <a:solidFill>
                <a:srgbClr val="000000">
                  <a:alpha val="100000"/>
                </a:srgbClr>
              </a:solidFill>
              <a:prstDash val="solid"/>
              <a:round/>
            </a:ln>
          </p:spPr>
          <p:txBody>
            <a:bodyPr/>
            <a:lstStyle/>
            <a:p>
              <a:endParaRPr/>
            </a:p>
          </p:txBody>
        </p:sp>
        <p:sp>
          <p:nvSpPr>
            <p:cNvPr id="140" name="pl140"/>
            <p:cNvSpPr/>
            <p:nvPr/>
          </p:nvSpPr>
          <p:spPr>
            <a:xfrm>
              <a:off x="3636214" y="3405857"/>
              <a:ext cx="2497026" cy="414786"/>
            </a:xfrm>
            <a:custGeom>
              <a:avLst/>
              <a:gdLst/>
              <a:ahLst/>
              <a:cxnLst/>
              <a:rect l="0" t="0" r="0" b="0"/>
              <a:pathLst>
                <a:path w="2497026" h="414786">
                  <a:moveTo>
                    <a:pt x="0" y="0"/>
                  </a:moveTo>
                  <a:lnTo>
                    <a:pt x="356718" y="103696"/>
                  </a:lnTo>
                  <a:lnTo>
                    <a:pt x="713436" y="181468"/>
                  </a:lnTo>
                  <a:lnTo>
                    <a:pt x="1070154" y="285165"/>
                  </a:lnTo>
                  <a:lnTo>
                    <a:pt x="1426872" y="388861"/>
                  </a:lnTo>
                  <a:lnTo>
                    <a:pt x="1783590" y="414786"/>
                  </a:lnTo>
                  <a:lnTo>
                    <a:pt x="2140308" y="362937"/>
                  </a:lnTo>
                  <a:lnTo>
                    <a:pt x="2497026" y="414786"/>
                  </a:lnTo>
                </a:path>
              </a:pathLst>
            </a:custGeom>
            <a:ln w="35231" cap="flat">
              <a:solidFill>
                <a:srgbClr val="F26A21">
                  <a:alpha val="100000"/>
                </a:srgbClr>
              </a:solidFill>
              <a:prstDash val="solid"/>
              <a:round/>
            </a:ln>
          </p:spPr>
          <p:txBody>
            <a:bodyPr/>
            <a:lstStyle/>
            <a:p>
              <a:endParaRPr/>
            </a:p>
          </p:txBody>
        </p:sp>
        <p:sp>
          <p:nvSpPr>
            <p:cNvPr id="141" name="pl141"/>
            <p:cNvSpPr/>
            <p:nvPr/>
          </p:nvSpPr>
          <p:spPr>
            <a:xfrm>
              <a:off x="3511363" y="400211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42" name="tx142"/>
            <p:cNvSpPr/>
            <p:nvPr/>
          </p:nvSpPr>
          <p:spPr>
            <a:xfrm>
              <a:off x="3575924" y="324120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143" name="tx143"/>
            <p:cNvSpPr/>
            <p:nvPr/>
          </p:nvSpPr>
          <p:spPr>
            <a:xfrm>
              <a:off x="3932642" y="33449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44" name="tx144"/>
            <p:cNvSpPr/>
            <p:nvPr/>
          </p:nvSpPr>
          <p:spPr>
            <a:xfrm>
              <a:off x="4289360" y="34227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45" name="tx145"/>
            <p:cNvSpPr/>
            <p:nvPr/>
          </p:nvSpPr>
          <p:spPr>
            <a:xfrm>
              <a:off x="4646079" y="35277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46" name="tx146"/>
            <p:cNvSpPr/>
            <p:nvPr/>
          </p:nvSpPr>
          <p:spPr>
            <a:xfrm>
              <a:off x="5032942" y="36301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147" name="tx147"/>
            <p:cNvSpPr/>
            <p:nvPr/>
          </p:nvSpPr>
          <p:spPr>
            <a:xfrm>
              <a:off x="5389660" y="365869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48" name="tx148"/>
            <p:cNvSpPr/>
            <p:nvPr/>
          </p:nvSpPr>
          <p:spPr>
            <a:xfrm>
              <a:off x="5746378" y="36041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149" name="tx149"/>
            <p:cNvSpPr/>
            <p:nvPr/>
          </p:nvSpPr>
          <p:spPr>
            <a:xfrm>
              <a:off x="6103096" y="365869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50" name="rc150"/>
            <p:cNvSpPr/>
            <p:nvPr/>
          </p:nvSpPr>
          <p:spPr>
            <a:xfrm>
              <a:off x="3511363" y="4352670"/>
              <a:ext cx="2746729" cy="1454343"/>
            </a:xfrm>
            <a:prstGeom prst="rect">
              <a:avLst/>
            </a:prstGeom>
            <a:solidFill>
              <a:srgbClr val="EBEBEB">
                <a:alpha val="100000"/>
              </a:srgbClr>
            </a:solidFill>
          </p:spPr>
          <p:txBody>
            <a:bodyPr/>
            <a:lstStyle/>
            <a:p>
              <a:endParaRPr/>
            </a:p>
          </p:txBody>
        </p:sp>
        <p:sp>
          <p:nvSpPr>
            <p:cNvPr id="151" name="pl151"/>
            <p:cNvSpPr/>
            <p:nvPr/>
          </p:nvSpPr>
          <p:spPr>
            <a:xfrm>
              <a:off x="3511363" y="541685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2" name="pl152"/>
            <p:cNvSpPr/>
            <p:nvPr/>
          </p:nvSpPr>
          <p:spPr>
            <a:xfrm>
              <a:off x="3511363" y="476875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3" name="pl153"/>
            <p:cNvSpPr/>
            <p:nvPr/>
          </p:nvSpPr>
          <p:spPr>
            <a:xfrm>
              <a:off x="3511363" y="57409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54" name="pl154"/>
            <p:cNvSpPr/>
            <p:nvPr/>
          </p:nvSpPr>
          <p:spPr>
            <a:xfrm>
              <a:off x="3511363" y="5092803"/>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55" name="pl155"/>
            <p:cNvSpPr/>
            <p:nvPr/>
          </p:nvSpPr>
          <p:spPr>
            <a:xfrm>
              <a:off x="3511363" y="444470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56" name="pl156"/>
            <p:cNvSpPr/>
            <p:nvPr/>
          </p:nvSpPr>
          <p:spPr>
            <a:xfrm>
              <a:off x="36362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7" name="pl157"/>
            <p:cNvSpPr/>
            <p:nvPr/>
          </p:nvSpPr>
          <p:spPr>
            <a:xfrm>
              <a:off x="39929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8" name="pl158"/>
            <p:cNvSpPr/>
            <p:nvPr/>
          </p:nvSpPr>
          <p:spPr>
            <a:xfrm>
              <a:off x="43496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9" name="pl159"/>
            <p:cNvSpPr/>
            <p:nvPr/>
          </p:nvSpPr>
          <p:spPr>
            <a:xfrm>
              <a:off x="47063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50630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54198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5776523"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613324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3636214" y="524834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BEBEBE">
                  <a:alpha val="69803"/>
                </a:srgbClr>
              </a:solidFill>
              <a:prstDash val="solid"/>
              <a:round/>
            </a:ln>
          </p:spPr>
          <p:txBody>
            <a:bodyPr/>
            <a:lstStyle/>
            <a:p>
              <a:endParaRPr/>
            </a:p>
          </p:txBody>
        </p:sp>
        <p:sp>
          <p:nvSpPr>
            <p:cNvPr id="165" name="pl165"/>
            <p:cNvSpPr/>
            <p:nvPr/>
          </p:nvSpPr>
          <p:spPr>
            <a:xfrm>
              <a:off x="3636214" y="5689058"/>
              <a:ext cx="2497026" cy="51848"/>
            </a:xfrm>
            <a:custGeom>
              <a:avLst/>
              <a:gdLst/>
              <a:ahLst/>
              <a:cxnLst/>
              <a:rect l="0" t="0" r="0" b="0"/>
              <a:pathLst>
                <a:path w="2497026" h="51848">
                  <a:moveTo>
                    <a:pt x="0" y="0"/>
                  </a:moveTo>
                  <a:lnTo>
                    <a:pt x="356718" y="0"/>
                  </a:lnTo>
                  <a:lnTo>
                    <a:pt x="713436" y="25924"/>
                  </a:lnTo>
                  <a:lnTo>
                    <a:pt x="1070154" y="51848"/>
                  </a:lnTo>
                  <a:lnTo>
                    <a:pt x="1426872" y="51848"/>
                  </a:lnTo>
                  <a:lnTo>
                    <a:pt x="1783590" y="51848"/>
                  </a:lnTo>
                  <a:lnTo>
                    <a:pt x="2140308" y="51848"/>
                  </a:lnTo>
                  <a:lnTo>
                    <a:pt x="2497026" y="51848"/>
                  </a:lnTo>
                </a:path>
              </a:pathLst>
            </a:custGeom>
            <a:ln w="40651" cap="flat">
              <a:solidFill>
                <a:srgbClr val="BEBEBE">
                  <a:alpha val="69803"/>
                </a:srgbClr>
              </a:solidFill>
              <a:prstDash val="solid"/>
              <a:round/>
            </a:ln>
          </p:spPr>
          <p:txBody>
            <a:bodyPr/>
            <a:lstStyle/>
            <a:p>
              <a:endParaRPr/>
            </a:p>
          </p:txBody>
        </p:sp>
        <p:sp>
          <p:nvSpPr>
            <p:cNvPr id="166" name="pl166"/>
            <p:cNvSpPr/>
            <p:nvPr/>
          </p:nvSpPr>
          <p:spPr>
            <a:xfrm>
              <a:off x="3636214" y="5689058"/>
              <a:ext cx="2497026" cy="51848"/>
            </a:xfrm>
            <a:custGeom>
              <a:avLst/>
              <a:gdLst/>
              <a:ahLst/>
              <a:cxnLst/>
              <a:rect l="0" t="0" r="0" b="0"/>
              <a:pathLst>
                <a:path w="2497026" h="51848">
                  <a:moveTo>
                    <a:pt x="0" y="0"/>
                  </a:moveTo>
                  <a:lnTo>
                    <a:pt x="356718" y="0"/>
                  </a:lnTo>
                  <a:lnTo>
                    <a:pt x="713436" y="25924"/>
                  </a:lnTo>
                  <a:lnTo>
                    <a:pt x="1070154" y="51848"/>
                  </a:lnTo>
                  <a:lnTo>
                    <a:pt x="1426872" y="51848"/>
                  </a:lnTo>
                  <a:lnTo>
                    <a:pt x="1783590" y="51848"/>
                  </a:lnTo>
                  <a:lnTo>
                    <a:pt x="2140308" y="51848"/>
                  </a:lnTo>
                  <a:lnTo>
                    <a:pt x="2497026" y="51848"/>
                  </a:lnTo>
                </a:path>
              </a:pathLst>
            </a:custGeom>
            <a:ln w="35231" cap="flat">
              <a:solidFill>
                <a:srgbClr val="BEBEBE">
                  <a:alpha val="69803"/>
                </a:srgbClr>
              </a:solidFill>
              <a:prstDash val="solid"/>
              <a:round/>
            </a:ln>
          </p:spPr>
          <p:txBody>
            <a:bodyPr/>
            <a:lstStyle/>
            <a:p>
              <a:endParaRPr/>
            </a:p>
          </p:txBody>
        </p:sp>
        <p:sp>
          <p:nvSpPr>
            <p:cNvPr id="167" name="pl167"/>
            <p:cNvSpPr/>
            <p:nvPr/>
          </p:nvSpPr>
          <p:spPr>
            <a:xfrm>
              <a:off x="3636214" y="524834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6B6B6B">
                  <a:alpha val="100000"/>
                </a:srgbClr>
              </a:solidFill>
              <a:prstDash val="solid"/>
              <a:round/>
            </a:ln>
          </p:spPr>
          <p:txBody>
            <a:bodyPr/>
            <a:lstStyle/>
            <a:p>
              <a:endParaRPr/>
            </a:p>
          </p:txBody>
        </p:sp>
        <p:sp>
          <p:nvSpPr>
            <p:cNvPr id="168" name="pl168"/>
            <p:cNvSpPr/>
            <p:nvPr/>
          </p:nvSpPr>
          <p:spPr>
            <a:xfrm>
              <a:off x="3636214" y="5689058"/>
              <a:ext cx="2497026" cy="51848"/>
            </a:xfrm>
            <a:custGeom>
              <a:avLst/>
              <a:gdLst/>
              <a:ahLst/>
              <a:cxnLst/>
              <a:rect l="0" t="0" r="0" b="0"/>
              <a:pathLst>
                <a:path w="2497026" h="51848">
                  <a:moveTo>
                    <a:pt x="0" y="0"/>
                  </a:moveTo>
                  <a:lnTo>
                    <a:pt x="356718" y="0"/>
                  </a:lnTo>
                  <a:lnTo>
                    <a:pt x="713436" y="25924"/>
                  </a:lnTo>
                  <a:lnTo>
                    <a:pt x="1070154" y="51848"/>
                  </a:lnTo>
                  <a:lnTo>
                    <a:pt x="1426872" y="51848"/>
                  </a:lnTo>
                  <a:lnTo>
                    <a:pt x="1783590" y="51848"/>
                  </a:lnTo>
                  <a:lnTo>
                    <a:pt x="2140308" y="51848"/>
                  </a:lnTo>
                  <a:lnTo>
                    <a:pt x="2497026" y="51848"/>
                  </a:lnTo>
                </a:path>
              </a:pathLst>
            </a:custGeom>
            <a:ln w="40651" cap="flat">
              <a:solidFill>
                <a:srgbClr val="000000">
                  <a:alpha val="100000"/>
                </a:srgbClr>
              </a:solidFill>
              <a:prstDash val="solid"/>
              <a:round/>
            </a:ln>
          </p:spPr>
          <p:txBody>
            <a:bodyPr/>
            <a:lstStyle/>
            <a:p>
              <a:endParaRPr/>
            </a:p>
          </p:txBody>
        </p:sp>
        <p:sp>
          <p:nvSpPr>
            <p:cNvPr id="169" name="pl169"/>
            <p:cNvSpPr/>
            <p:nvPr/>
          </p:nvSpPr>
          <p:spPr>
            <a:xfrm>
              <a:off x="3636214" y="5689058"/>
              <a:ext cx="2497026" cy="51848"/>
            </a:xfrm>
            <a:custGeom>
              <a:avLst/>
              <a:gdLst/>
              <a:ahLst/>
              <a:cxnLst/>
              <a:rect l="0" t="0" r="0" b="0"/>
              <a:pathLst>
                <a:path w="2497026" h="51848">
                  <a:moveTo>
                    <a:pt x="0" y="0"/>
                  </a:moveTo>
                  <a:lnTo>
                    <a:pt x="356718" y="0"/>
                  </a:lnTo>
                  <a:lnTo>
                    <a:pt x="713436" y="25924"/>
                  </a:lnTo>
                  <a:lnTo>
                    <a:pt x="1070154" y="51848"/>
                  </a:lnTo>
                  <a:lnTo>
                    <a:pt x="1426872" y="51848"/>
                  </a:lnTo>
                  <a:lnTo>
                    <a:pt x="1783590" y="51848"/>
                  </a:lnTo>
                  <a:lnTo>
                    <a:pt x="2140308" y="51848"/>
                  </a:lnTo>
                  <a:lnTo>
                    <a:pt x="2497026" y="51848"/>
                  </a:lnTo>
                </a:path>
              </a:pathLst>
            </a:custGeom>
            <a:ln w="35231" cap="flat">
              <a:solidFill>
                <a:srgbClr val="F26A21">
                  <a:alpha val="100000"/>
                </a:srgbClr>
              </a:solidFill>
              <a:prstDash val="solid"/>
              <a:round/>
            </a:ln>
          </p:spPr>
          <p:txBody>
            <a:bodyPr/>
            <a:lstStyle/>
            <a:p>
              <a:endParaRPr/>
            </a:p>
          </p:txBody>
        </p:sp>
        <p:sp>
          <p:nvSpPr>
            <p:cNvPr id="170" name="pl170"/>
            <p:cNvSpPr/>
            <p:nvPr/>
          </p:nvSpPr>
          <p:spPr>
            <a:xfrm>
              <a:off x="3511363" y="574090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71" name="tx171"/>
            <p:cNvSpPr/>
            <p:nvPr/>
          </p:nvSpPr>
          <p:spPr>
            <a:xfrm>
              <a:off x="3606069" y="55257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2" name="tx172"/>
            <p:cNvSpPr/>
            <p:nvPr/>
          </p:nvSpPr>
          <p:spPr>
            <a:xfrm>
              <a:off x="3962787" y="552578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3" name="tx173"/>
            <p:cNvSpPr/>
            <p:nvPr/>
          </p:nvSpPr>
          <p:spPr>
            <a:xfrm>
              <a:off x="4319505" y="555170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74" name="tx174"/>
            <p:cNvSpPr/>
            <p:nvPr/>
          </p:nvSpPr>
          <p:spPr>
            <a:xfrm>
              <a:off x="4676223"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5" name="tx175"/>
            <p:cNvSpPr/>
            <p:nvPr/>
          </p:nvSpPr>
          <p:spPr>
            <a:xfrm>
              <a:off x="5032942"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6" name="tx176"/>
            <p:cNvSpPr/>
            <p:nvPr/>
          </p:nvSpPr>
          <p:spPr>
            <a:xfrm>
              <a:off x="5389660"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7" name="tx177"/>
            <p:cNvSpPr/>
            <p:nvPr/>
          </p:nvSpPr>
          <p:spPr>
            <a:xfrm>
              <a:off x="5746378"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8" name="tx178"/>
            <p:cNvSpPr/>
            <p:nvPr/>
          </p:nvSpPr>
          <p:spPr>
            <a:xfrm>
              <a:off x="6103096"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79" name="rc179"/>
            <p:cNvSpPr/>
            <p:nvPr/>
          </p:nvSpPr>
          <p:spPr>
            <a:xfrm>
              <a:off x="6327681" y="875080"/>
              <a:ext cx="2746729" cy="1454343"/>
            </a:xfrm>
            <a:prstGeom prst="rect">
              <a:avLst/>
            </a:prstGeom>
            <a:solidFill>
              <a:srgbClr val="EBEBEB">
                <a:alpha val="100000"/>
              </a:srgbClr>
            </a:solidFill>
          </p:spPr>
          <p:txBody>
            <a:bodyPr/>
            <a:lstStyle/>
            <a:p>
              <a:endParaRPr/>
            </a:p>
          </p:txBody>
        </p:sp>
        <p:sp>
          <p:nvSpPr>
            <p:cNvPr id="180" name="pl180"/>
            <p:cNvSpPr/>
            <p:nvPr/>
          </p:nvSpPr>
          <p:spPr>
            <a:xfrm>
              <a:off x="6327681" y="193926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1" name="pl181"/>
            <p:cNvSpPr/>
            <p:nvPr/>
          </p:nvSpPr>
          <p:spPr>
            <a:xfrm>
              <a:off x="6327681" y="129116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2" name="pl182"/>
            <p:cNvSpPr/>
            <p:nvPr/>
          </p:nvSpPr>
          <p:spPr>
            <a:xfrm>
              <a:off x="6327681" y="226331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83" name="pl183"/>
            <p:cNvSpPr/>
            <p:nvPr/>
          </p:nvSpPr>
          <p:spPr>
            <a:xfrm>
              <a:off x="6327681" y="161521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84" name="pl184"/>
            <p:cNvSpPr/>
            <p:nvPr/>
          </p:nvSpPr>
          <p:spPr>
            <a:xfrm>
              <a:off x="6327681" y="96711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85" name="pl185"/>
            <p:cNvSpPr/>
            <p:nvPr/>
          </p:nvSpPr>
          <p:spPr>
            <a:xfrm>
              <a:off x="64525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6" name="pl186"/>
            <p:cNvSpPr/>
            <p:nvPr/>
          </p:nvSpPr>
          <p:spPr>
            <a:xfrm>
              <a:off x="680925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7" name="pl187"/>
            <p:cNvSpPr/>
            <p:nvPr/>
          </p:nvSpPr>
          <p:spPr>
            <a:xfrm>
              <a:off x="716596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8" name="pl188"/>
            <p:cNvSpPr/>
            <p:nvPr/>
          </p:nvSpPr>
          <p:spPr>
            <a:xfrm>
              <a:off x="7522687"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9" name="pl189"/>
            <p:cNvSpPr/>
            <p:nvPr/>
          </p:nvSpPr>
          <p:spPr>
            <a:xfrm>
              <a:off x="7879405"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82361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85928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894955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6452532" y="177075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BEBEBE">
                  <a:alpha val="69803"/>
                </a:srgbClr>
              </a:solidFill>
              <a:prstDash val="solid"/>
              <a:round/>
            </a:ln>
          </p:spPr>
          <p:txBody>
            <a:bodyPr/>
            <a:lstStyle/>
            <a:p>
              <a:endParaRPr/>
            </a:p>
          </p:txBody>
        </p:sp>
        <p:sp>
          <p:nvSpPr>
            <p:cNvPr id="194" name="pl194"/>
            <p:cNvSpPr/>
            <p:nvPr/>
          </p:nvSpPr>
          <p:spPr>
            <a:xfrm>
              <a:off x="6452532" y="2030000"/>
              <a:ext cx="2497026" cy="129620"/>
            </a:xfrm>
            <a:custGeom>
              <a:avLst/>
              <a:gdLst/>
              <a:ahLst/>
              <a:cxnLst/>
              <a:rect l="0" t="0" r="0" b="0"/>
              <a:pathLst>
                <a:path w="2497026" h="129620">
                  <a:moveTo>
                    <a:pt x="0" y="103696"/>
                  </a:moveTo>
                  <a:lnTo>
                    <a:pt x="356718" y="129620"/>
                  </a:lnTo>
                  <a:lnTo>
                    <a:pt x="713436" y="103696"/>
                  </a:lnTo>
                  <a:lnTo>
                    <a:pt x="1070154" y="103696"/>
                  </a:lnTo>
                  <a:lnTo>
                    <a:pt x="1426872" y="103696"/>
                  </a:lnTo>
                  <a:lnTo>
                    <a:pt x="1783590" y="103696"/>
                  </a:lnTo>
                  <a:lnTo>
                    <a:pt x="2140308" y="25924"/>
                  </a:lnTo>
                  <a:lnTo>
                    <a:pt x="2497026" y="0"/>
                  </a:lnTo>
                </a:path>
              </a:pathLst>
            </a:custGeom>
            <a:ln w="40651" cap="flat">
              <a:solidFill>
                <a:srgbClr val="BEBEBE">
                  <a:alpha val="69803"/>
                </a:srgbClr>
              </a:solidFill>
              <a:prstDash val="solid"/>
              <a:round/>
            </a:ln>
          </p:spPr>
          <p:txBody>
            <a:bodyPr/>
            <a:lstStyle/>
            <a:p>
              <a:endParaRPr/>
            </a:p>
          </p:txBody>
        </p:sp>
        <p:sp>
          <p:nvSpPr>
            <p:cNvPr id="195" name="pl195"/>
            <p:cNvSpPr/>
            <p:nvPr/>
          </p:nvSpPr>
          <p:spPr>
            <a:xfrm>
              <a:off x="6452532" y="2030000"/>
              <a:ext cx="2497026" cy="129620"/>
            </a:xfrm>
            <a:custGeom>
              <a:avLst/>
              <a:gdLst/>
              <a:ahLst/>
              <a:cxnLst/>
              <a:rect l="0" t="0" r="0" b="0"/>
              <a:pathLst>
                <a:path w="2497026" h="129620">
                  <a:moveTo>
                    <a:pt x="0" y="103696"/>
                  </a:moveTo>
                  <a:lnTo>
                    <a:pt x="356718" y="129620"/>
                  </a:lnTo>
                  <a:lnTo>
                    <a:pt x="713436" y="103696"/>
                  </a:lnTo>
                  <a:lnTo>
                    <a:pt x="1070154" y="103696"/>
                  </a:lnTo>
                  <a:lnTo>
                    <a:pt x="1426872" y="103696"/>
                  </a:lnTo>
                  <a:lnTo>
                    <a:pt x="1783590" y="103696"/>
                  </a:lnTo>
                  <a:lnTo>
                    <a:pt x="2140308" y="25924"/>
                  </a:lnTo>
                  <a:lnTo>
                    <a:pt x="2497026" y="0"/>
                  </a:lnTo>
                </a:path>
              </a:pathLst>
            </a:custGeom>
            <a:ln w="35231" cap="flat">
              <a:solidFill>
                <a:srgbClr val="BEBEBE">
                  <a:alpha val="69803"/>
                </a:srgbClr>
              </a:solidFill>
              <a:prstDash val="solid"/>
              <a:round/>
            </a:ln>
          </p:spPr>
          <p:txBody>
            <a:bodyPr/>
            <a:lstStyle/>
            <a:p>
              <a:endParaRPr/>
            </a:p>
          </p:txBody>
        </p:sp>
        <p:sp>
          <p:nvSpPr>
            <p:cNvPr id="196" name="pl196"/>
            <p:cNvSpPr/>
            <p:nvPr/>
          </p:nvSpPr>
          <p:spPr>
            <a:xfrm>
              <a:off x="6452532" y="177075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6B6B6B">
                  <a:alpha val="100000"/>
                </a:srgbClr>
              </a:solidFill>
              <a:prstDash val="solid"/>
              <a:round/>
            </a:ln>
          </p:spPr>
          <p:txBody>
            <a:bodyPr/>
            <a:lstStyle/>
            <a:p>
              <a:endParaRPr/>
            </a:p>
          </p:txBody>
        </p:sp>
        <p:sp>
          <p:nvSpPr>
            <p:cNvPr id="197" name="pl197"/>
            <p:cNvSpPr/>
            <p:nvPr/>
          </p:nvSpPr>
          <p:spPr>
            <a:xfrm>
              <a:off x="6452532" y="2030000"/>
              <a:ext cx="2497026" cy="129620"/>
            </a:xfrm>
            <a:custGeom>
              <a:avLst/>
              <a:gdLst/>
              <a:ahLst/>
              <a:cxnLst/>
              <a:rect l="0" t="0" r="0" b="0"/>
              <a:pathLst>
                <a:path w="2497026" h="129620">
                  <a:moveTo>
                    <a:pt x="0" y="103696"/>
                  </a:moveTo>
                  <a:lnTo>
                    <a:pt x="356718" y="129620"/>
                  </a:lnTo>
                  <a:lnTo>
                    <a:pt x="713436" y="103696"/>
                  </a:lnTo>
                  <a:lnTo>
                    <a:pt x="1070154" y="103696"/>
                  </a:lnTo>
                  <a:lnTo>
                    <a:pt x="1426872" y="103696"/>
                  </a:lnTo>
                  <a:lnTo>
                    <a:pt x="1783590" y="103696"/>
                  </a:lnTo>
                  <a:lnTo>
                    <a:pt x="2140308" y="25924"/>
                  </a:lnTo>
                  <a:lnTo>
                    <a:pt x="2497026" y="0"/>
                  </a:lnTo>
                </a:path>
              </a:pathLst>
            </a:custGeom>
            <a:ln w="40651" cap="flat">
              <a:solidFill>
                <a:srgbClr val="000000">
                  <a:alpha val="100000"/>
                </a:srgbClr>
              </a:solidFill>
              <a:prstDash val="solid"/>
              <a:round/>
            </a:ln>
          </p:spPr>
          <p:txBody>
            <a:bodyPr/>
            <a:lstStyle/>
            <a:p>
              <a:endParaRPr/>
            </a:p>
          </p:txBody>
        </p:sp>
        <p:sp>
          <p:nvSpPr>
            <p:cNvPr id="198" name="pl198"/>
            <p:cNvSpPr/>
            <p:nvPr/>
          </p:nvSpPr>
          <p:spPr>
            <a:xfrm>
              <a:off x="6452532" y="2030000"/>
              <a:ext cx="2497026" cy="129620"/>
            </a:xfrm>
            <a:custGeom>
              <a:avLst/>
              <a:gdLst/>
              <a:ahLst/>
              <a:cxnLst/>
              <a:rect l="0" t="0" r="0" b="0"/>
              <a:pathLst>
                <a:path w="2497026" h="129620">
                  <a:moveTo>
                    <a:pt x="0" y="103696"/>
                  </a:moveTo>
                  <a:lnTo>
                    <a:pt x="356718" y="129620"/>
                  </a:lnTo>
                  <a:lnTo>
                    <a:pt x="713436" y="103696"/>
                  </a:lnTo>
                  <a:lnTo>
                    <a:pt x="1070154" y="103696"/>
                  </a:lnTo>
                  <a:lnTo>
                    <a:pt x="1426872" y="103696"/>
                  </a:lnTo>
                  <a:lnTo>
                    <a:pt x="1783590" y="103696"/>
                  </a:lnTo>
                  <a:lnTo>
                    <a:pt x="2140308" y="25924"/>
                  </a:lnTo>
                  <a:lnTo>
                    <a:pt x="2497026" y="0"/>
                  </a:lnTo>
                </a:path>
              </a:pathLst>
            </a:custGeom>
            <a:ln w="35231" cap="flat">
              <a:solidFill>
                <a:srgbClr val="F26A21">
                  <a:alpha val="100000"/>
                </a:srgbClr>
              </a:solidFill>
              <a:prstDash val="solid"/>
              <a:round/>
            </a:ln>
          </p:spPr>
          <p:txBody>
            <a:bodyPr/>
            <a:lstStyle/>
            <a:p>
              <a:endParaRPr/>
            </a:p>
          </p:txBody>
        </p:sp>
        <p:sp>
          <p:nvSpPr>
            <p:cNvPr id="199" name="pl199"/>
            <p:cNvSpPr/>
            <p:nvPr/>
          </p:nvSpPr>
          <p:spPr>
            <a:xfrm>
              <a:off x="6327681" y="226331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00" name="tx200"/>
            <p:cNvSpPr/>
            <p:nvPr/>
          </p:nvSpPr>
          <p:spPr>
            <a:xfrm>
              <a:off x="6422388" y="197047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1" name="tx201"/>
            <p:cNvSpPr/>
            <p:nvPr/>
          </p:nvSpPr>
          <p:spPr>
            <a:xfrm>
              <a:off x="6779106" y="199666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202" name="tx202"/>
            <p:cNvSpPr/>
            <p:nvPr/>
          </p:nvSpPr>
          <p:spPr>
            <a:xfrm>
              <a:off x="7135824" y="197047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3" name="tx203"/>
            <p:cNvSpPr/>
            <p:nvPr/>
          </p:nvSpPr>
          <p:spPr>
            <a:xfrm>
              <a:off x="7492542" y="197047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4" name="tx204"/>
            <p:cNvSpPr/>
            <p:nvPr/>
          </p:nvSpPr>
          <p:spPr>
            <a:xfrm>
              <a:off x="7849260" y="197047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5" name="tx205"/>
            <p:cNvSpPr/>
            <p:nvPr/>
          </p:nvSpPr>
          <p:spPr>
            <a:xfrm>
              <a:off x="8205978" y="197047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6" name="tx206"/>
            <p:cNvSpPr/>
            <p:nvPr/>
          </p:nvSpPr>
          <p:spPr>
            <a:xfrm>
              <a:off x="8562696" y="189132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207" name="tx207"/>
            <p:cNvSpPr/>
            <p:nvPr/>
          </p:nvSpPr>
          <p:spPr>
            <a:xfrm>
              <a:off x="8919414" y="186540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08" name="rc208"/>
            <p:cNvSpPr/>
            <p:nvPr/>
          </p:nvSpPr>
          <p:spPr>
            <a:xfrm>
              <a:off x="6327681" y="2613875"/>
              <a:ext cx="2746729" cy="1454343"/>
            </a:xfrm>
            <a:prstGeom prst="rect">
              <a:avLst/>
            </a:prstGeom>
            <a:solidFill>
              <a:srgbClr val="EBEBEB">
                <a:alpha val="100000"/>
              </a:srgbClr>
            </a:solidFill>
          </p:spPr>
          <p:txBody>
            <a:bodyPr/>
            <a:lstStyle/>
            <a:p>
              <a:endParaRPr/>
            </a:p>
          </p:txBody>
        </p:sp>
        <p:sp>
          <p:nvSpPr>
            <p:cNvPr id="209" name="pl209"/>
            <p:cNvSpPr/>
            <p:nvPr/>
          </p:nvSpPr>
          <p:spPr>
            <a:xfrm>
              <a:off x="6327681" y="367806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0" name="pl210"/>
            <p:cNvSpPr/>
            <p:nvPr/>
          </p:nvSpPr>
          <p:spPr>
            <a:xfrm>
              <a:off x="6327681" y="3029957"/>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1" name="pl211"/>
            <p:cNvSpPr/>
            <p:nvPr/>
          </p:nvSpPr>
          <p:spPr>
            <a:xfrm>
              <a:off x="6327681" y="40021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12" name="pl212"/>
            <p:cNvSpPr/>
            <p:nvPr/>
          </p:nvSpPr>
          <p:spPr>
            <a:xfrm>
              <a:off x="6327681" y="3354008"/>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13" name="pl213"/>
            <p:cNvSpPr/>
            <p:nvPr/>
          </p:nvSpPr>
          <p:spPr>
            <a:xfrm>
              <a:off x="6327681" y="2705905"/>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14" name="pl214"/>
            <p:cNvSpPr/>
            <p:nvPr/>
          </p:nvSpPr>
          <p:spPr>
            <a:xfrm>
              <a:off x="64525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5" name="pl215"/>
            <p:cNvSpPr/>
            <p:nvPr/>
          </p:nvSpPr>
          <p:spPr>
            <a:xfrm>
              <a:off x="680925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6" name="pl216"/>
            <p:cNvSpPr/>
            <p:nvPr/>
          </p:nvSpPr>
          <p:spPr>
            <a:xfrm>
              <a:off x="716596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7" name="pl217"/>
            <p:cNvSpPr/>
            <p:nvPr/>
          </p:nvSpPr>
          <p:spPr>
            <a:xfrm>
              <a:off x="7522687"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8" name="pl218"/>
            <p:cNvSpPr/>
            <p:nvPr/>
          </p:nvSpPr>
          <p:spPr>
            <a:xfrm>
              <a:off x="7879405"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19" name="pl219"/>
            <p:cNvSpPr/>
            <p:nvPr/>
          </p:nvSpPr>
          <p:spPr>
            <a:xfrm>
              <a:off x="82361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85928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894955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6452532" y="3509553"/>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BEBEBE">
                  <a:alpha val="69803"/>
                </a:srgbClr>
              </a:solidFill>
              <a:prstDash val="solid"/>
              <a:round/>
            </a:ln>
          </p:spPr>
          <p:txBody>
            <a:bodyPr/>
            <a:lstStyle/>
            <a:p>
              <a:endParaRPr/>
            </a:p>
          </p:txBody>
        </p:sp>
        <p:sp>
          <p:nvSpPr>
            <p:cNvPr id="223" name="pl223"/>
            <p:cNvSpPr/>
            <p:nvPr/>
          </p:nvSpPr>
          <p:spPr>
            <a:xfrm>
              <a:off x="6452532" y="3354008"/>
              <a:ext cx="2497026" cy="311089"/>
            </a:xfrm>
            <a:custGeom>
              <a:avLst/>
              <a:gdLst/>
              <a:ahLst/>
              <a:cxnLst/>
              <a:rect l="0" t="0" r="0" b="0"/>
              <a:pathLst>
                <a:path w="2497026" h="311089">
                  <a:moveTo>
                    <a:pt x="0" y="311089"/>
                  </a:moveTo>
                  <a:lnTo>
                    <a:pt x="356718" y="311089"/>
                  </a:lnTo>
                  <a:lnTo>
                    <a:pt x="713436" y="233317"/>
                  </a:lnTo>
                  <a:lnTo>
                    <a:pt x="1070154" y="129620"/>
                  </a:lnTo>
                  <a:lnTo>
                    <a:pt x="1426872" y="129620"/>
                  </a:lnTo>
                  <a:lnTo>
                    <a:pt x="1783590" y="0"/>
                  </a:lnTo>
                  <a:lnTo>
                    <a:pt x="2140308" y="103696"/>
                  </a:lnTo>
                  <a:lnTo>
                    <a:pt x="2497026" y="103696"/>
                  </a:lnTo>
                </a:path>
              </a:pathLst>
            </a:custGeom>
            <a:ln w="40651" cap="flat">
              <a:solidFill>
                <a:srgbClr val="BEBEBE">
                  <a:alpha val="69803"/>
                </a:srgbClr>
              </a:solidFill>
              <a:prstDash val="solid"/>
              <a:round/>
            </a:ln>
          </p:spPr>
          <p:txBody>
            <a:bodyPr/>
            <a:lstStyle/>
            <a:p>
              <a:endParaRPr/>
            </a:p>
          </p:txBody>
        </p:sp>
        <p:sp>
          <p:nvSpPr>
            <p:cNvPr id="224" name="pl224"/>
            <p:cNvSpPr/>
            <p:nvPr/>
          </p:nvSpPr>
          <p:spPr>
            <a:xfrm>
              <a:off x="6452532" y="3354008"/>
              <a:ext cx="2497026" cy="311089"/>
            </a:xfrm>
            <a:custGeom>
              <a:avLst/>
              <a:gdLst/>
              <a:ahLst/>
              <a:cxnLst/>
              <a:rect l="0" t="0" r="0" b="0"/>
              <a:pathLst>
                <a:path w="2497026" h="311089">
                  <a:moveTo>
                    <a:pt x="0" y="311089"/>
                  </a:moveTo>
                  <a:lnTo>
                    <a:pt x="356718" y="311089"/>
                  </a:lnTo>
                  <a:lnTo>
                    <a:pt x="713436" y="233317"/>
                  </a:lnTo>
                  <a:lnTo>
                    <a:pt x="1070154" y="129620"/>
                  </a:lnTo>
                  <a:lnTo>
                    <a:pt x="1426872" y="129620"/>
                  </a:lnTo>
                  <a:lnTo>
                    <a:pt x="1783590" y="0"/>
                  </a:lnTo>
                  <a:lnTo>
                    <a:pt x="2140308" y="103696"/>
                  </a:lnTo>
                  <a:lnTo>
                    <a:pt x="2497026" y="103696"/>
                  </a:lnTo>
                </a:path>
              </a:pathLst>
            </a:custGeom>
            <a:ln w="35231" cap="flat">
              <a:solidFill>
                <a:srgbClr val="BEBEBE">
                  <a:alpha val="69803"/>
                </a:srgbClr>
              </a:solidFill>
              <a:prstDash val="solid"/>
              <a:round/>
            </a:ln>
          </p:spPr>
          <p:txBody>
            <a:bodyPr/>
            <a:lstStyle/>
            <a:p>
              <a:endParaRPr/>
            </a:p>
          </p:txBody>
        </p:sp>
        <p:sp>
          <p:nvSpPr>
            <p:cNvPr id="225" name="pl225"/>
            <p:cNvSpPr/>
            <p:nvPr/>
          </p:nvSpPr>
          <p:spPr>
            <a:xfrm>
              <a:off x="6452532" y="3509553"/>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6B6B6B">
                  <a:alpha val="100000"/>
                </a:srgbClr>
              </a:solidFill>
              <a:prstDash val="solid"/>
              <a:round/>
            </a:ln>
          </p:spPr>
          <p:txBody>
            <a:bodyPr/>
            <a:lstStyle/>
            <a:p>
              <a:endParaRPr/>
            </a:p>
          </p:txBody>
        </p:sp>
        <p:sp>
          <p:nvSpPr>
            <p:cNvPr id="226" name="pl226"/>
            <p:cNvSpPr/>
            <p:nvPr/>
          </p:nvSpPr>
          <p:spPr>
            <a:xfrm>
              <a:off x="6452532" y="3354008"/>
              <a:ext cx="2497026" cy="311089"/>
            </a:xfrm>
            <a:custGeom>
              <a:avLst/>
              <a:gdLst/>
              <a:ahLst/>
              <a:cxnLst/>
              <a:rect l="0" t="0" r="0" b="0"/>
              <a:pathLst>
                <a:path w="2497026" h="311089">
                  <a:moveTo>
                    <a:pt x="0" y="311089"/>
                  </a:moveTo>
                  <a:lnTo>
                    <a:pt x="356718" y="311089"/>
                  </a:lnTo>
                  <a:lnTo>
                    <a:pt x="713436" y="233317"/>
                  </a:lnTo>
                  <a:lnTo>
                    <a:pt x="1070154" y="129620"/>
                  </a:lnTo>
                  <a:lnTo>
                    <a:pt x="1426872" y="129620"/>
                  </a:lnTo>
                  <a:lnTo>
                    <a:pt x="1783590" y="0"/>
                  </a:lnTo>
                  <a:lnTo>
                    <a:pt x="2140308" y="103696"/>
                  </a:lnTo>
                  <a:lnTo>
                    <a:pt x="2497026" y="103696"/>
                  </a:lnTo>
                </a:path>
              </a:pathLst>
            </a:custGeom>
            <a:ln w="40651" cap="flat">
              <a:solidFill>
                <a:srgbClr val="000000">
                  <a:alpha val="100000"/>
                </a:srgbClr>
              </a:solidFill>
              <a:prstDash val="solid"/>
              <a:round/>
            </a:ln>
          </p:spPr>
          <p:txBody>
            <a:bodyPr/>
            <a:lstStyle/>
            <a:p>
              <a:endParaRPr/>
            </a:p>
          </p:txBody>
        </p:sp>
        <p:sp>
          <p:nvSpPr>
            <p:cNvPr id="227" name="pl227"/>
            <p:cNvSpPr/>
            <p:nvPr/>
          </p:nvSpPr>
          <p:spPr>
            <a:xfrm>
              <a:off x="6452532" y="3354008"/>
              <a:ext cx="2497026" cy="311089"/>
            </a:xfrm>
            <a:custGeom>
              <a:avLst/>
              <a:gdLst/>
              <a:ahLst/>
              <a:cxnLst/>
              <a:rect l="0" t="0" r="0" b="0"/>
              <a:pathLst>
                <a:path w="2497026" h="311089">
                  <a:moveTo>
                    <a:pt x="0" y="311089"/>
                  </a:moveTo>
                  <a:lnTo>
                    <a:pt x="356718" y="311089"/>
                  </a:lnTo>
                  <a:lnTo>
                    <a:pt x="713436" y="233317"/>
                  </a:lnTo>
                  <a:lnTo>
                    <a:pt x="1070154" y="129620"/>
                  </a:lnTo>
                  <a:lnTo>
                    <a:pt x="1426872" y="129620"/>
                  </a:lnTo>
                  <a:lnTo>
                    <a:pt x="1783590" y="0"/>
                  </a:lnTo>
                  <a:lnTo>
                    <a:pt x="2140308" y="103696"/>
                  </a:lnTo>
                  <a:lnTo>
                    <a:pt x="2497026" y="103696"/>
                  </a:lnTo>
                </a:path>
              </a:pathLst>
            </a:custGeom>
            <a:ln w="35231" cap="flat">
              <a:solidFill>
                <a:srgbClr val="F26A21">
                  <a:alpha val="100000"/>
                </a:srgbClr>
              </a:solidFill>
              <a:prstDash val="solid"/>
              <a:round/>
            </a:ln>
          </p:spPr>
          <p:txBody>
            <a:bodyPr/>
            <a:lstStyle/>
            <a:p>
              <a:endParaRPr/>
            </a:p>
          </p:txBody>
        </p:sp>
        <p:sp>
          <p:nvSpPr>
            <p:cNvPr id="228" name="pl228"/>
            <p:cNvSpPr/>
            <p:nvPr/>
          </p:nvSpPr>
          <p:spPr>
            <a:xfrm>
              <a:off x="6327681" y="400211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29" name="tx229"/>
            <p:cNvSpPr/>
            <p:nvPr/>
          </p:nvSpPr>
          <p:spPr>
            <a:xfrm>
              <a:off x="6392243" y="35004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30" name="tx230"/>
            <p:cNvSpPr/>
            <p:nvPr/>
          </p:nvSpPr>
          <p:spPr>
            <a:xfrm>
              <a:off x="6748961" y="35004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31" name="tx231"/>
            <p:cNvSpPr/>
            <p:nvPr/>
          </p:nvSpPr>
          <p:spPr>
            <a:xfrm>
              <a:off x="7105679" y="34227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32" name="tx232"/>
            <p:cNvSpPr/>
            <p:nvPr/>
          </p:nvSpPr>
          <p:spPr>
            <a:xfrm>
              <a:off x="7462397" y="33190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33" name="tx233"/>
            <p:cNvSpPr/>
            <p:nvPr/>
          </p:nvSpPr>
          <p:spPr>
            <a:xfrm>
              <a:off x="7819115" y="33190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34" name="tx234"/>
            <p:cNvSpPr/>
            <p:nvPr/>
          </p:nvSpPr>
          <p:spPr>
            <a:xfrm>
              <a:off x="8175833" y="31894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235" name="tx235"/>
            <p:cNvSpPr/>
            <p:nvPr/>
          </p:nvSpPr>
          <p:spPr>
            <a:xfrm>
              <a:off x="8532551" y="329443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36" name="tx236"/>
            <p:cNvSpPr/>
            <p:nvPr/>
          </p:nvSpPr>
          <p:spPr>
            <a:xfrm>
              <a:off x="8889269" y="329443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37" name="rc237"/>
            <p:cNvSpPr/>
            <p:nvPr/>
          </p:nvSpPr>
          <p:spPr>
            <a:xfrm>
              <a:off x="6327681" y="4352670"/>
              <a:ext cx="2746729" cy="1454343"/>
            </a:xfrm>
            <a:prstGeom prst="rect">
              <a:avLst/>
            </a:prstGeom>
            <a:solidFill>
              <a:srgbClr val="EBEBEB">
                <a:alpha val="100000"/>
              </a:srgbClr>
            </a:solidFill>
          </p:spPr>
          <p:txBody>
            <a:bodyPr/>
            <a:lstStyle/>
            <a:p>
              <a:endParaRPr/>
            </a:p>
          </p:txBody>
        </p:sp>
        <p:sp>
          <p:nvSpPr>
            <p:cNvPr id="238" name="pl238"/>
            <p:cNvSpPr/>
            <p:nvPr/>
          </p:nvSpPr>
          <p:spPr>
            <a:xfrm>
              <a:off x="6327681" y="5416855"/>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39" name="pl239"/>
            <p:cNvSpPr/>
            <p:nvPr/>
          </p:nvSpPr>
          <p:spPr>
            <a:xfrm>
              <a:off x="6327681" y="4768752"/>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40" name="pl240"/>
            <p:cNvSpPr/>
            <p:nvPr/>
          </p:nvSpPr>
          <p:spPr>
            <a:xfrm>
              <a:off x="6327681" y="57409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41" name="pl241"/>
            <p:cNvSpPr/>
            <p:nvPr/>
          </p:nvSpPr>
          <p:spPr>
            <a:xfrm>
              <a:off x="6327681" y="5092803"/>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42" name="pl242"/>
            <p:cNvSpPr/>
            <p:nvPr/>
          </p:nvSpPr>
          <p:spPr>
            <a:xfrm>
              <a:off x="6327681" y="4444700"/>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43" name="pl243"/>
            <p:cNvSpPr/>
            <p:nvPr/>
          </p:nvSpPr>
          <p:spPr>
            <a:xfrm>
              <a:off x="64525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44" name="pl244"/>
            <p:cNvSpPr/>
            <p:nvPr/>
          </p:nvSpPr>
          <p:spPr>
            <a:xfrm>
              <a:off x="680925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45" name="pl245"/>
            <p:cNvSpPr/>
            <p:nvPr/>
          </p:nvSpPr>
          <p:spPr>
            <a:xfrm>
              <a:off x="7165969"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46" name="pl246"/>
            <p:cNvSpPr/>
            <p:nvPr/>
          </p:nvSpPr>
          <p:spPr>
            <a:xfrm>
              <a:off x="7522687"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47" name="pl247"/>
            <p:cNvSpPr/>
            <p:nvPr/>
          </p:nvSpPr>
          <p:spPr>
            <a:xfrm>
              <a:off x="7879405"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48" name="pl248"/>
            <p:cNvSpPr/>
            <p:nvPr/>
          </p:nvSpPr>
          <p:spPr>
            <a:xfrm>
              <a:off x="8236123"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49" name="pl249"/>
            <p:cNvSpPr/>
            <p:nvPr/>
          </p:nvSpPr>
          <p:spPr>
            <a:xfrm>
              <a:off x="859284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8949559"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6452532" y="524834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BEBEBE">
                  <a:alpha val="69803"/>
                </a:srgbClr>
              </a:solidFill>
              <a:prstDash val="solid"/>
              <a:round/>
            </a:ln>
          </p:spPr>
          <p:txBody>
            <a:bodyPr/>
            <a:lstStyle/>
            <a:p>
              <a:endParaRPr/>
            </a:p>
          </p:txBody>
        </p:sp>
        <p:sp>
          <p:nvSpPr>
            <p:cNvPr id="252" name="pl252"/>
            <p:cNvSpPr/>
            <p:nvPr/>
          </p:nvSpPr>
          <p:spPr>
            <a:xfrm>
              <a:off x="6452532" y="5066879"/>
              <a:ext cx="2497026" cy="233317"/>
            </a:xfrm>
            <a:custGeom>
              <a:avLst/>
              <a:gdLst/>
              <a:ahLst/>
              <a:cxnLst/>
              <a:rect l="0" t="0" r="0" b="0"/>
              <a:pathLst>
                <a:path w="2497026" h="233317">
                  <a:moveTo>
                    <a:pt x="0" y="25924"/>
                  </a:moveTo>
                  <a:lnTo>
                    <a:pt x="356718" y="77772"/>
                  </a:lnTo>
                  <a:lnTo>
                    <a:pt x="713436" y="0"/>
                  </a:lnTo>
                  <a:lnTo>
                    <a:pt x="1070154" y="103696"/>
                  </a:lnTo>
                  <a:lnTo>
                    <a:pt x="1426872" y="155544"/>
                  </a:lnTo>
                  <a:lnTo>
                    <a:pt x="1783590" y="155544"/>
                  </a:lnTo>
                  <a:lnTo>
                    <a:pt x="2140308" y="207393"/>
                  </a:lnTo>
                  <a:lnTo>
                    <a:pt x="2497026" y="233317"/>
                  </a:lnTo>
                </a:path>
              </a:pathLst>
            </a:custGeom>
            <a:ln w="40651" cap="flat">
              <a:solidFill>
                <a:srgbClr val="BEBEBE">
                  <a:alpha val="69803"/>
                </a:srgbClr>
              </a:solidFill>
              <a:prstDash val="solid"/>
              <a:round/>
            </a:ln>
          </p:spPr>
          <p:txBody>
            <a:bodyPr/>
            <a:lstStyle/>
            <a:p>
              <a:endParaRPr/>
            </a:p>
          </p:txBody>
        </p:sp>
        <p:sp>
          <p:nvSpPr>
            <p:cNvPr id="253" name="pl253"/>
            <p:cNvSpPr/>
            <p:nvPr/>
          </p:nvSpPr>
          <p:spPr>
            <a:xfrm>
              <a:off x="6452532" y="5066879"/>
              <a:ext cx="2497026" cy="233317"/>
            </a:xfrm>
            <a:custGeom>
              <a:avLst/>
              <a:gdLst/>
              <a:ahLst/>
              <a:cxnLst/>
              <a:rect l="0" t="0" r="0" b="0"/>
              <a:pathLst>
                <a:path w="2497026" h="233317">
                  <a:moveTo>
                    <a:pt x="0" y="25924"/>
                  </a:moveTo>
                  <a:lnTo>
                    <a:pt x="356718" y="77772"/>
                  </a:lnTo>
                  <a:lnTo>
                    <a:pt x="713436" y="0"/>
                  </a:lnTo>
                  <a:lnTo>
                    <a:pt x="1070154" y="103696"/>
                  </a:lnTo>
                  <a:lnTo>
                    <a:pt x="1426872" y="155544"/>
                  </a:lnTo>
                  <a:lnTo>
                    <a:pt x="1783590" y="155544"/>
                  </a:lnTo>
                  <a:lnTo>
                    <a:pt x="2140308" y="207393"/>
                  </a:lnTo>
                  <a:lnTo>
                    <a:pt x="2497026" y="233317"/>
                  </a:lnTo>
                </a:path>
              </a:pathLst>
            </a:custGeom>
            <a:ln w="35231" cap="flat">
              <a:solidFill>
                <a:srgbClr val="BEBEBE">
                  <a:alpha val="69803"/>
                </a:srgbClr>
              </a:solidFill>
              <a:prstDash val="solid"/>
              <a:round/>
            </a:ln>
          </p:spPr>
          <p:txBody>
            <a:bodyPr/>
            <a:lstStyle/>
            <a:p>
              <a:endParaRPr/>
            </a:p>
          </p:txBody>
        </p:sp>
        <p:sp>
          <p:nvSpPr>
            <p:cNvPr id="254" name="pl254"/>
            <p:cNvSpPr/>
            <p:nvPr/>
          </p:nvSpPr>
          <p:spPr>
            <a:xfrm>
              <a:off x="6452532" y="5248348"/>
              <a:ext cx="2497026" cy="181468"/>
            </a:xfrm>
            <a:custGeom>
              <a:avLst/>
              <a:gdLst/>
              <a:ahLst/>
              <a:cxnLst/>
              <a:rect l="0" t="0" r="0" b="0"/>
              <a:pathLst>
                <a:path w="2497026" h="181468">
                  <a:moveTo>
                    <a:pt x="0" y="155544"/>
                  </a:moveTo>
                  <a:lnTo>
                    <a:pt x="356718" y="181468"/>
                  </a:lnTo>
                  <a:lnTo>
                    <a:pt x="713436" y="103696"/>
                  </a:lnTo>
                  <a:lnTo>
                    <a:pt x="1070154" y="77772"/>
                  </a:lnTo>
                  <a:lnTo>
                    <a:pt x="1426872" y="77772"/>
                  </a:lnTo>
                  <a:lnTo>
                    <a:pt x="1783590" y="0"/>
                  </a:lnTo>
                  <a:lnTo>
                    <a:pt x="2140308" y="77772"/>
                  </a:lnTo>
                  <a:lnTo>
                    <a:pt x="2497026" y="77772"/>
                  </a:lnTo>
                </a:path>
              </a:pathLst>
            </a:custGeom>
            <a:ln w="20325" cap="flat">
              <a:solidFill>
                <a:srgbClr val="6B6B6B">
                  <a:alpha val="100000"/>
                </a:srgbClr>
              </a:solidFill>
              <a:prstDash val="solid"/>
              <a:round/>
            </a:ln>
          </p:spPr>
          <p:txBody>
            <a:bodyPr/>
            <a:lstStyle/>
            <a:p>
              <a:endParaRPr/>
            </a:p>
          </p:txBody>
        </p:sp>
        <p:sp>
          <p:nvSpPr>
            <p:cNvPr id="255" name="pl255"/>
            <p:cNvSpPr/>
            <p:nvPr/>
          </p:nvSpPr>
          <p:spPr>
            <a:xfrm>
              <a:off x="6452532" y="5066879"/>
              <a:ext cx="2497026" cy="233317"/>
            </a:xfrm>
            <a:custGeom>
              <a:avLst/>
              <a:gdLst/>
              <a:ahLst/>
              <a:cxnLst/>
              <a:rect l="0" t="0" r="0" b="0"/>
              <a:pathLst>
                <a:path w="2497026" h="233317">
                  <a:moveTo>
                    <a:pt x="0" y="25924"/>
                  </a:moveTo>
                  <a:lnTo>
                    <a:pt x="356718" y="77772"/>
                  </a:lnTo>
                  <a:lnTo>
                    <a:pt x="713436" y="0"/>
                  </a:lnTo>
                  <a:lnTo>
                    <a:pt x="1070154" y="103696"/>
                  </a:lnTo>
                  <a:lnTo>
                    <a:pt x="1426872" y="155544"/>
                  </a:lnTo>
                  <a:lnTo>
                    <a:pt x="1783590" y="155544"/>
                  </a:lnTo>
                  <a:lnTo>
                    <a:pt x="2140308" y="207393"/>
                  </a:lnTo>
                  <a:lnTo>
                    <a:pt x="2497026" y="233317"/>
                  </a:lnTo>
                </a:path>
              </a:pathLst>
            </a:custGeom>
            <a:ln w="40651" cap="flat">
              <a:solidFill>
                <a:srgbClr val="000000">
                  <a:alpha val="100000"/>
                </a:srgbClr>
              </a:solidFill>
              <a:prstDash val="solid"/>
              <a:round/>
            </a:ln>
          </p:spPr>
          <p:txBody>
            <a:bodyPr/>
            <a:lstStyle/>
            <a:p>
              <a:endParaRPr/>
            </a:p>
          </p:txBody>
        </p:sp>
        <p:sp>
          <p:nvSpPr>
            <p:cNvPr id="256" name="pl256"/>
            <p:cNvSpPr/>
            <p:nvPr/>
          </p:nvSpPr>
          <p:spPr>
            <a:xfrm>
              <a:off x="6452532" y="5066879"/>
              <a:ext cx="2497026" cy="233317"/>
            </a:xfrm>
            <a:custGeom>
              <a:avLst/>
              <a:gdLst/>
              <a:ahLst/>
              <a:cxnLst/>
              <a:rect l="0" t="0" r="0" b="0"/>
              <a:pathLst>
                <a:path w="2497026" h="233317">
                  <a:moveTo>
                    <a:pt x="0" y="25924"/>
                  </a:moveTo>
                  <a:lnTo>
                    <a:pt x="356718" y="77772"/>
                  </a:lnTo>
                  <a:lnTo>
                    <a:pt x="713436" y="0"/>
                  </a:lnTo>
                  <a:lnTo>
                    <a:pt x="1070154" y="103696"/>
                  </a:lnTo>
                  <a:lnTo>
                    <a:pt x="1426872" y="155544"/>
                  </a:lnTo>
                  <a:lnTo>
                    <a:pt x="1783590" y="155544"/>
                  </a:lnTo>
                  <a:lnTo>
                    <a:pt x="2140308" y="207393"/>
                  </a:lnTo>
                  <a:lnTo>
                    <a:pt x="2497026" y="233317"/>
                  </a:lnTo>
                </a:path>
              </a:pathLst>
            </a:custGeom>
            <a:ln w="35231" cap="flat">
              <a:solidFill>
                <a:srgbClr val="F26A21">
                  <a:alpha val="100000"/>
                </a:srgbClr>
              </a:solidFill>
              <a:prstDash val="solid"/>
              <a:round/>
            </a:ln>
          </p:spPr>
          <p:txBody>
            <a:bodyPr/>
            <a:lstStyle/>
            <a:p>
              <a:endParaRPr/>
            </a:p>
          </p:txBody>
        </p:sp>
        <p:sp>
          <p:nvSpPr>
            <p:cNvPr id="257" name="pl257"/>
            <p:cNvSpPr/>
            <p:nvPr/>
          </p:nvSpPr>
          <p:spPr>
            <a:xfrm>
              <a:off x="6327681" y="574090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58" name="tx258"/>
            <p:cNvSpPr/>
            <p:nvPr/>
          </p:nvSpPr>
          <p:spPr>
            <a:xfrm>
              <a:off x="6392243" y="49282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259" name="tx259"/>
            <p:cNvSpPr/>
            <p:nvPr/>
          </p:nvSpPr>
          <p:spPr>
            <a:xfrm>
              <a:off x="6748961" y="498000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260" name="tx260"/>
            <p:cNvSpPr/>
            <p:nvPr/>
          </p:nvSpPr>
          <p:spPr>
            <a:xfrm>
              <a:off x="7105679" y="4902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261" name="tx261"/>
            <p:cNvSpPr/>
            <p:nvPr/>
          </p:nvSpPr>
          <p:spPr>
            <a:xfrm>
              <a:off x="7462397" y="50073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62" name="tx262"/>
            <p:cNvSpPr/>
            <p:nvPr/>
          </p:nvSpPr>
          <p:spPr>
            <a:xfrm>
              <a:off x="7819115" y="50578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63" name="tx263"/>
            <p:cNvSpPr/>
            <p:nvPr/>
          </p:nvSpPr>
          <p:spPr>
            <a:xfrm>
              <a:off x="8175833" y="50578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264" name="tx264"/>
            <p:cNvSpPr/>
            <p:nvPr/>
          </p:nvSpPr>
          <p:spPr>
            <a:xfrm>
              <a:off x="8532551" y="510967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65" name="tx265"/>
            <p:cNvSpPr/>
            <p:nvPr/>
          </p:nvSpPr>
          <p:spPr>
            <a:xfrm>
              <a:off x="8889269" y="513692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266" name="tx266"/>
            <p:cNvSpPr/>
            <p:nvPr/>
          </p:nvSpPr>
          <p:spPr>
            <a:xfrm>
              <a:off x="1434711" y="4181664"/>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267" name="tx267"/>
            <p:cNvSpPr/>
            <p:nvPr/>
          </p:nvSpPr>
          <p:spPr>
            <a:xfrm>
              <a:off x="4341234" y="4181664"/>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268" name="tx268"/>
            <p:cNvSpPr/>
            <p:nvPr/>
          </p:nvSpPr>
          <p:spPr>
            <a:xfrm>
              <a:off x="7545739" y="4203929"/>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269" name="tx269"/>
            <p:cNvSpPr/>
            <p:nvPr/>
          </p:nvSpPr>
          <p:spPr>
            <a:xfrm>
              <a:off x="1900632" y="246371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270" name="tx270"/>
            <p:cNvSpPr/>
            <p:nvPr/>
          </p:nvSpPr>
          <p:spPr>
            <a:xfrm>
              <a:off x="4412503" y="2442869"/>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271" name="tx271"/>
            <p:cNvSpPr/>
            <p:nvPr/>
          </p:nvSpPr>
          <p:spPr>
            <a:xfrm>
              <a:off x="7579982" y="2463715"/>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272" name="tx272"/>
            <p:cNvSpPr/>
            <p:nvPr/>
          </p:nvSpPr>
          <p:spPr>
            <a:xfrm>
              <a:off x="1875803"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273" name="tx273"/>
            <p:cNvSpPr/>
            <p:nvPr/>
          </p:nvSpPr>
          <p:spPr>
            <a:xfrm>
              <a:off x="4623827"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274" name="tx274"/>
            <p:cNvSpPr/>
            <p:nvPr/>
          </p:nvSpPr>
          <p:spPr>
            <a:xfrm>
              <a:off x="7536380"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275" name="pl275"/>
            <p:cNvSpPr/>
            <p:nvPr/>
          </p:nvSpPr>
          <p:spPr>
            <a:xfrm>
              <a:off x="81989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6" name="pl276"/>
            <p:cNvSpPr/>
            <p:nvPr/>
          </p:nvSpPr>
          <p:spPr>
            <a:xfrm>
              <a:off x="11766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7" name="pl277"/>
            <p:cNvSpPr/>
            <p:nvPr/>
          </p:nvSpPr>
          <p:spPr>
            <a:xfrm>
              <a:off x="15333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8" name="pl278"/>
            <p:cNvSpPr/>
            <p:nvPr/>
          </p:nvSpPr>
          <p:spPr>
            <a:xfrm>
              <a:off x="18900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79" name="pl279"/>
            <p:cNvSpPr/>
            <p:nvPr/>
          </p:nvSpPr>
          <p:spPr>
            <a:xfrm>
              <a:off x="22467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0" name="pl280"/>
            <p:cNvSpPr/>
            <p:nvPr/>
          </p:nvSpPr>
          <p:spPr>
            <a:xfrm>
              <a:off x="26034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1" name="pl281"/>
            <p:cNvSpPr/>
            <p:nvPr/>
          </p:nvSpPr>
          <p:spPr>
            <a:xfrm>
              <a:off x="29602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2" name="pl282"/>
            <p:cNvSpPr/>
            <p:nvPr/>
          </p:nvSpPr>
          <p:spPr>
            <a:xfrm>
              <a:off x="331692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3" name="tx283"/>
            <p:cNvSpPr/>
            <p:nvPr/>
          </p:nvSpPr>
          <p:spPr>
            <a:xfrm rot="-5400000">
              <a:off x="69473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84" name="tx284"/>
            <p:cNvSpPr/>
            <p:nvPr/>
          </p:nvSpPr>
          <p:spPr>
            <a:xfrm rot="-5400000">
              <a:off x="10514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85" name="tx285"/>
            <p:cNvSpPr/>
            <p:nvPr/>
          </p:nvSpPr>
          <p:spPr>
            <a:xfrm rot="-5400000">
              <a:off x="14081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86" name="tx286"/>
            <p:cNvSpPr/>
            <p:nvPr/>
          </p:nvSpPr>
          <p:spPr>
            <a:xfrm rot="-5400000">
              <a:off x="17648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87" name="tx287"/>
            <p:cNvSpPr/>
            <p:nvPr/>
          </p:nvSpPr>
          <p:spPr>
            <a:xfrm rot="-5400000">
              <a:off x="21216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88" name="tx288"/>
            <p:cNvSpPr/>
            <p:nvPr/>
          </p:nvSpPr>
          <p:spPr>
            <a:xfrm rot="-5400000">
              <a:off x="2478302"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89" name="tx289"/>
            <p:cNvSpPr/>
            <p:nvPr/>
          </p:nvSpPr>
          <p:spPr>
            <a:xfrm rot="-5400000">
              <a:off x="28350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90" name="tx290"/>
            <p:cNvSpPr/>
            <p:nvPr/>
          </p:nvSpPr>
          <p:spPr>
            <a:xfrm rot="-5400000">
              <a:off x="319176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291" name="pl291"/>
            <p:cNvSpPr/>
            <p:nvPr/>
          </p:nvSpPr>
          <p:spPr>
            <a:xfrm>
              <a:off x="36362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2" name="pl292"/>
            <p:cNvSpPr/>
            <p:nvPr/>
          </p:nvSpPr>
          <p:spPr>
            <a:xfrm>
              <a:off x="39929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3" name="pl293"/>
            <p:cNvSpPr/>
            <p:nvPr/>
          </p:nvSpPr>
          <p:spPr>
            <a:xfrm>
              <a:off x="43496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4" name="pl294"/>
            <p:cNvSpPr/>
            <p:nvPr/>
          </p:nvSpPr>
          <p:spPr>
            <a:xfrm>
              <a:off x="47063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5" name="pl295"/>
            <p:cNvSpPr/>
            <p:nvPr/>
          </p:nvSpPr>
          <p:spPr>
            <a:xfrm>
              <a:off x="50630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6" name="pl296"/>
            <p:cNvSpPr/>
            <p:nvPr/>
          </p:nvSpPr>
          <p:spPr>
            <a:xfrm>
              <a:off x="54198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7" name="pl297"/>
            <p:cNvSpPr/>
            <p:nvPr/>
          </p:nvSpPr>
          <p:spPr>
            <a:xfrm>
              <a:off x="57765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8" name="pl298"/>
            <p:cNvSpPr/>
            <p:nvPr/>
          </p:nvSpPr>
          <p:spPr>
            <a:xfrm>
              <a:off x="613324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9" name="tx299"/>
            <p:cNvSpPr/>
            <p:nvPr/>
          </p:nvSpPr>
          <p:spPr>
            <a:xfrm rot="-5400000">
              <a:off x="35110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00" name="tx300"/>
            <p:cNvSpPr/>
            <p:nvPr/>
          </p:nvSpPr>
          <p:spPr>
            <a:xfrm rot="-5400000">
              <a:off x="38677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01" name="tx301"/>
            <p:cNvSpPr/>
            <p:nvPr/>
          </p:nvSpPr>
          <p:spPr>
            <a:xfrm rot="-5400000">
              <a:off x="42244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02" name="tx302"/>
            <p:cNvSpPr/>
            <p:nvPr/>
          </p:nvSpPr>
          <p:spPr>
            <a:xfrm rot="-5400000">
              <a:off x="45812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03" name="tx303"/>
            <p:cNvSpPr/>
            <p:nvPr/>
          </p:nvSpPr>
          <p:spPr>
            <a:xfrm rot="-5400000">
              <a:off x="49379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04" name="tx304"/>
            <p:cNvSpPr/>
            <p:nvPr/>
          </p:nvSpPr>
          <p:spPr>
            <a:xfrm rot="-5400000">
              <a:off x="529462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05" name="tx305"/>
            <p:cNvSpPr/>
            <p:nvPr/>
          </p:nvSpPr>
          <p:spPr>
            <a:xfrm rot="-5400000">
              <a:off x="565136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06" name="tx306"/>
            <p:cNvSpPr/>
            <p:nvPr/>
          </p:nvSpPr>
          <p:spPr>
            <a:xfrm rot="-5400000">
              <a:off x="600808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07" name="pl307"/>
            <p:cNvSpPr/>
            <p:nvPr/>
          </p:nvSpPr>
          <p:spPr>
            <a:xfrm>
              <a:off x="64525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8" name="pl308"/>
            <p:cNvSpPr/>
            <p:nvPr/>
          </p:nvSpPr>
          <p:spPr>
            <a:xfrm>
              <a:off x="68092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9" name="pl309"/>
            <p:cNvSpPr/>
            <p:nvPr/>
          </p:nvSpPr>
          <p:spPr>
            <a:xfrm>
              <a:off x="71659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0" name="pl310"/>
            <p:cNvSpPr/>
            <p:nvPr/>
          </p:nvSpPr>
          <p:spPr>
            <a:xfrm>
              <a:off x="752268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1" name="pl311"/>
            <p:cNvSpPr/>
            <p:nvPr/>
          </p:nvSpPr>
          <p:spPr>
            <a:xfrm>
              <a:off x="78794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2" name="pl312"/>
            <p:cNvSpPr/>
            <p:nvPr/>
          </p:nvSpPr>
          <p:spPr>
            <a:xfrm>
              <a:off x="82361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3" name="pl313"/>
            <p:cNvSpPr/>
            <p:nvPr/>
          </p:nvSpPr>
          <p:spPr>
            <a:xfrm>
              <a:off x="859284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4" name="pl314"/>
            <p:cNvSpPr/>
            <p:nvPr/>
          </p:nvSpPr>
          <p:spPr>
            <a:xfrm>
              <a:off x="89495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5" name="tx315"/>
            <p:cNvSpPr/>
            <p:nvPr/>
          </p:nvSpPr>
          <p:spPr>
            <a:xfrm rot="-5400000">
              <a:off x="63273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16" name="tx316"/>
            <p:cNvSpPr/>
            <p:nvPr/>
          </p:nvSpPr>
          <p:spPr>
            <a:xfrm rot="-5400000">
              <a:off x="668409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17" name="tx317"/>
            <p:cNvSpPr/>
            <p:nvPr/>
          </p:nvSpPr>
          <p:spPr>
            <a:xfrm rot="-5400000">
              <a:off x="704081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18" name="tx318"/>
            <p:cNvSpPr/>
            <p:nvPr/>
          </p:nvSpPr>
          <p:spPr>
            <a:xfrm rot="-5400000">
              <a:off x="739753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19" name="tx319"/>
            <p:cNvSpPr/>
            <p:nvPr/>
          </p:nvSpPr>
          <p:spPr>
            <a:xfrm rot="-5400000">
              <a:off x="775424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20" name="tx320"/>
            <p:cNvSpPr/>
            <p:nvPr/>
          </p:nvSpPr>
          <p:spPr>
            <a:xfrm rot="-5400000">
              <a:off x="8110939"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21" name="tx321"/>
            <p:cNvSpPr/>
            <p:nvPr/>
          </p:nvSpPr>
          <p:spPr>
            <a:xfrm rot="-5400000">
              <a:off x="846768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22" name="tx322"/>
            <p:cNvSpPr/>
            <p:nvPr/>
          </p:nvSpPr>
          <p:spPr>
            <a:xfrm rot="-5400000">
              <a:off x="88244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23" name="tx323"/>
            <p:cNvSpPr/>
            <p:nvPr/>
          </p:nvSpPr>
          <p:spPr>
            <a:xfrm>
              <a:off x="570259" y="222162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24" name="tx324"/>
            <p:cNvSpPr/>
            <p:nvPr/>
          </p:nvSpPr>
          <p:spPr>
            <a:xfrm>
              <a:off x="508103" y="15735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25" name="tx325"/>
            <p:cNvSpPr/>
            <p:nvPr/>
          </p:nvSpPr>
          <p:spPr>
            <a:xfrm>
              <a:off x="508103" y="92541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26" name="pl326"/>
            <p:cNvSpPr/>
            <p:nvPr/>
          </p:nvSpPr>
          <p:spPr>
            <a:xfrm>
              <a:off x="660250" y="226331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27" name="pl327"/>
            <p:cNvSpPr/>
            <p:nvPr/>
          </p:nvSpPr>
          <p:spPr>
            <a:xfrm>
              <a:off x="660250" y="161521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28" name="pl328"/>
            <p:cNvSpPr/>
            <p:nvPr/>
          </p:nvSpPr>
          <p:spPr>
            <a:xfrm>
              <a:off x="660250" y="96711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29" name="tx329"/>
            <p:cNvSpPr/>
            <p:nvPr/>
          </p:nvSpPr>
          <p:spPr>
            <a:xfrm>
              <a:off x="570259" y="396042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0" name="tx330"/>
            <p:cNvSpPr/>
            <p:nvPr/>
          </p:nvSpPr>
          <p:spPr>
            <a:xfrm>
              <a:off x="508103" y="331231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1" name="tx331"/>
            <p:cNvSpPr/>
            <p:nvPr/>
          </p:nvSpPr>
          <p:spPr>
            <a:xfrm>
              <a:off x="508103" y="26642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2" name="pl332"/>
            <p:cNvSpPr/>
            <p:nvPr/>
          </p:nvSpPr>
          <p:spPr>
            <a:xfrm>
              <a:off x="660250" y="400211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3" name="pl333"/>
            <p:cNvSpPr/>
            <p:nvPr/>
          </p:nvSpPr>
          <p:spPr>
            <a:xfrm>
              <a:off x="660250" y="3354008"/>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4" name="pl334"/>
            <p:cNvSpPr/>
            <p:nvPr/>
          </p:nvSpPr>
          <p:spPr>
            <a:xfrm>
              <a:off x="660250" y="2705905"/>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5" name="tx335"/>
            <p:cNvSpPr/>
            <p:nvPr/>
          </p:nvSpPr>
          <p:spPr>
            <a:xfrm>
              <a:off x="570259" y="569921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6" name="tx336"/>
            <p:cNvSpPr/>
            <p:nvPr/>
          </p:nvSpPr>
          <p:spPr>
            <a:xfrm>
              <a:off x="508103" y="505111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7" name="tx337"/>
            <p:cNvSpPr/>
            <p:nvPr/>
          </p:nvSpPr>
          <p:spPr>
            <a:xfrm>
              <a:off x="508103" y="44030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8" name="pl338"/>
            <p:cNvSpPr/>
            <p:nvPr/>
          </p:nvSpPr>
          <p:spPr>
            <a:xfrm>
              <a:off x="660250" y="57409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9" name="pl339"/>
            <p:cNvSpPr/>
            <p:nvPr/>
          </p:nvSpPr>
          <p:spPr>
            <a:xfrm>
              <a:off x="660250" y="509280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0" name="pl340"/>
            <p:cNvSpPr/>
            <p:nvPr/>
          </p:nvSpPr>
          <p:spPr>
            <a:xfrm>
              <a:off x="660250" y="444470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1" name="tx341"/>
            <p:cNvSpPr/>
            <p:nvPr/>
          </p:nvSpPr>
          <p:spPr>
            <a:xfrm rot="-5400000">
              <a:off x="-29351" y="3275494"/>
              <a:ext cx="8154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 (%)</a:t>
              </a:r>
            </a:p>
          </p:txBody>
        </p:sp>
        <p:sp>
          <p:nvSpPr>
            <p:cNvPr id="342" name="tx342"/>
            <p:cNvSpPr/>
            <p:nvPr/>
          </p:nvSpPr>
          <p:spPr>
            <a:xfrm>
              <a:off x="695044" y="398022"/>
              <a:ext cx="61818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Taux d'abandon entre le DTC1 et le DTC3 (%), par pays, Central Africa, 2018-2025</a:t>
              </a:r>
            </a:p>
          </p:txBody>
        </p:sp>
        <p:sp>
          <p:nvSpPr>
            <p:cNvPr id="343" name="tx343"/>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4" name="tx344"/>
            <p:cNvSpPr/>
            <p:nvPr/>
          </p:nvSpPr>
          <p:spPr>
            <a:xfrm>
              <a:off x="5076753" y="6447866"/>
              <a:ext cx="39976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 taux d'abandon régional à titre de référence. </a:t>
              </a:r>
            </a:p>
          </p:txBody>
        </p:sp>
        <p:sp>
          <p:nvSpPr>
            <p:cNvPr id="345" name="tx345"/>
            <p:cNvSpPr/>
            <p:nvPr/>
          </p:nvSpPr>
          <p:spPr>
            <a:xfrm>
              <a:off x="5374707" y="6568567"/>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grpSp>
      <p:sp>
        <p:nvSpPr>
          <p:cNvPr id="3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des taux d'abandon entre la DTP1 et la DTP3 par pays.
En 2025, la République centrafricaine affichait le taux d'abandon le plus élevé : 22 % des enfants ayant reçu la DTP1 n'ont pas reçu la DTP3.
Le Burundi et Sao Tomé-et-Principe affichaient le taux d'abandon le plus faible pour la DTP (0 %). Un taux d'abandon nul indique que la quasi-totalité des enfants ayant reçu la DTP1 ont également reçu la DTP3.
Trois pays affichaient un taux d'abandon pour la DTP supérieur à 10 %.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695044" y="875080"/>
              <a:ext cx="2746729" cy="1454343"/>
            </a:xfrm>
            <a:prstGeom prst="rect">
              <a:avLst/>
            </a:prstGeom>
            <a:solidFill>
              <a:srgbClr val="EBEBEB">
                <a:alpha val="100000"/>
              </a:srgbClr>
            </a:solidFill>
          </p:spPr>
          <p:txBody>
            <a:bodyPr/>
            <a:lstStyle/>
            <a:p>
              <a:endParaRPr/>
            </a:p>
          </p:txBody>
        </p:sp>
        <p:sp>
          <p:nvSpPr>
            <p:cNvPr id="6" name="pl6"/>
            <p:cNvSpPr/>
            <p:nvPr/>
          </p:nvSpPr>
          <p:spPr>
            <a:xfrm>
              <a:off x="695044" y="201665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7" name="pl7"/>
            <p:cNvSpPr/>
            <p:nvPr/>
          </p:nvSpPr>
          <p:spPr>
            <a:xfrm>
              <a:off x="695044" y="152331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8" name="pl8"/>
            <p:cNvSpPr/>
            <p:nvPr/>
          </p:nvSpPr>
          <p:spPr>
            <a:xfrm>
              <a:off x="695044" y="102998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 name="pl9"/>
            <p:cNvSpPr/>
            <p:nvPr/>
          </p:nvSpPr>
          <p:spPr>
            <a:xfrm>
              <a:off x="695044" y="226331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0" name="pl10"/>
            <p:cNvSpPr/>
            <p:nvPr/>
          </p:nvSpPr>
          <p:spPr>
            <a:xfrm>
              <a:off x="695044" y="176998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1" name="pl11"/>
            <p:cNvSpPr/>
            <p:nvPr/>
          </p:nvSpPr>
          <p:spPr>
            <a:xfrm>
              <a:off x="695044" y="127665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2" name="pl12"/>
            <p:cNvSpPr/>
            <p:nvPr/>
          </p:nvSpPr>
          <p:spPr>
            <a:xfrm>
              <a:off x="81989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 name="pl13"/>
            <p:cNvSpPr/>
            <p:nvPr/>
          </p:nvSpPr>
          <p:spPr>
            <a:xfrm>
              <a:off x="11766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 name="pl14"/>
            <p:cNvSpPr/>
            <p:nvPr/>
          </p:nvSpPr>
          <p:spPr>
            <a:xfrm>
              <a:off x="15333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5" name="pl15"/>
            <p:cNvSpPr/>
            <p:nvPr/>
          </p:nvSpPr>
          <p:spPr>
            <a:xfrm>
              <a:off x="18900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 name="pl16"/>
            <p:cNvSpPr/>
            <p:nvPr/>
          </p:nvSpPr>
          <p:spPr>
            <a:xfrm>
              <a:off x="22467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 name="pl17"/>
            <p:cNvSpPr/>
            <p:nvPr/>
          </p:nvSpPr>
          <p:spPr>
            <a:xfrm>
              <a:off x="26034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8" name="pl18"/>
            <p:cNvSpPr/>
            <p:nvPr/>
          </p:nvSpPr>
          <p:spPr>
            <a:xfrm>
              <a:off x="29602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 name="pl19"/>
            <p:cNvSpPr/>
            <p:nvPr/>
          </p:nvSpPr>
          <p:spPr>
            <a:xfrm>
              <a:off x="331692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 name="pl20"/>
            <p:cNvSpPr/>
            <p:nvPr/>
          </p:nvSpPr>
          <p:spPr>
            <a:xfrm>
              <a:off x="819896" y="173051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BEBEBE">
                  <a:alpha val="69803"/>
                </a:srgbClr>
              </a:solidFill>
              <a:prstDash val="solid"/>
              <a:round/>
            </a:ln>
          </p:spPr>
          <p:txBody>
            <a:bodyPr/>
            <a:lstStyle/>
            <a:p>
              <a:endParaRPr/>
            </a:p>
          </p:txBody>
        </p:sp>
        <p:sp>
          <p:nvSpPr>
            <p:cNvPr id="21" name="pl21"/>
            <p:cNvSpPr/>
            <p:nvPr/>
          </p:nvSpPr>
          <p:spPr>
            <a:xfrm>
              <a:off x="819896" y="2105450"/>
              <a:ext cx="2497026" cy="98666"/>
            </a:xfrm>
            <a:custGeom>
              <a:avLst/>
              <a:gdLst/>
              <a:ahLst/>
              <a:cxnLst/>
              <a:rect l="0" t="0" r="0" b="0"/>
              <a:pathLst>
                <a:path w="2497026" h="98666">
                  <a:moveTo>
                    <a:pt x="0" y="39466"/>
                  </a:moveTo>
                  <a:lnTo>
                    <a:pt x="356718" y="59199"/>
                  </a:lnTo>
                  <a:lnTo>
                    <a:pt x="713436" y="0"/>
                  </a:lnTo>
                  <a:lnTo>
                    <a:pt x="1070154" y="39466"/>
                  </a:lnTo>
                  <a:lnTo>
                    <a:pt x="1426872" y="78933"/>
                  </a:lnTo>
                  <a:lnTo>
                    <a:pt x="1783590" y="98666"/>
                  </a:lnTo>
                  <a:lnTo>
                    <a:pt x="2140308" y="98666"/>
                  </a:lnTo>
                  <a:lnTo>
                    <a:pt x="2497026" y="98666"/>
                  </a:lnTo>
                </a:path>
              </a:pathLst>
            </a:custGeom>
            <a:ln w="40651" cap="flat">
              <a:solidFill>
                <a:srgbClr val="BEBEBE">
                  <a:alpha val="69803"/>
                </a:srgbClr>
              </a:solidFill>
              <a:prstDash val="solid"/>
              <a:round/>
            </a:ln>
          </p:spPr>
          <p:txBody>
            <a:bodyPr/>
            <a:lstStyle/>
            <a:p>
              <a:endParaRPr/>
            </a:p>
          </p:txBody>
        </p:sp>
        <p:sp>
          <p:nvSpPr>
            <p:cNvPr id="22" name="pl22"/>
            <p:cNvSpPr/>
            <p:nvPr/>
          </p:nvSpPr>
          <p:spPr>
            <a:xfrm>
              <a:off x="819896" y="2105450"/>
              <a:ext cx="2497026" cy="98666"/>
            </a:xfrm>
            <a:custGeom>
              <a:avLst/>
              <a:gdLst/>
              <a:ahLst/>
              <a:cxnLst/>
              <a:rect l="0" t="0" r="0" b="0"/>
              <a:pathLst>
                <a:path w="2497026" h="98666">
                  <a:moveTo>
                    <a:pt x="0" y="39466"/>
                  </a:moveTo>
                  <a:lnTo>
                    <a:pt x="356718" y="59199"/>
                  </a:lnTo>
                  <a:lnTo>
                    <a:pt x="713436" y="0"/>
                  </a:lnTo>
                  <a:lnTo>
                    <a:pt x="1070154" y="39466"/>
                  </a:lnTo>
                  <a:lnTo>
                    <a:pt x="1426872" y="78933"/>
                  </a:lnTo>
                  <a:lnTo>
                    <a:pt x="1783590" y="98666"/>
                  </a:lnTo>
                  <a:lnTo>
                    <a:pt x="2140308" y="98666"/>
                  </a:lnTo>
                  <a:lnTo>
                    <a:pt x="2497026" y="98666"/>
                  </a:lnTo>
                </a:path>
              </a:pathLst>
            </a:custGeom>
            <a:ln w="35231" cap="flat">
              <a:solidFill>
                <a:srgbClr val="BEBEBE">
                  <a:alpha val="69803"/>
                </a:srgbClr>
              </a:solidFill>
              <a:prstDash val="solid"/>
              <a:round/>
            </a:ln>
          </p:spPr>
          <p:txBody>
            <a:bodyPr/>
            <a:lstStyle/>
            <a:p>
              <a:endParaRPr/>
            </a:p>
          </p:txBody>
        </p:sp>
        <p:sp>
          <p:nvSpPr>
            <p:cNvPr id="23" name="pl23"/>
            <p:cNvSpPr/>
            <p:nvPr/>
          </p:nvSpPr>
          <p:spPr>
            <a:xfrm>
              <a:off x="819896" y="173051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6B6B6B">
                  <a:alpha val="100000"/>
                </a:srgbClr>
              </a:solidFill>
              <a:prstDash val="solid"/>
              <a:round/>
            </a:ln>
          </p:spPr>
          <p:txBody>
            <a:bodyPr/>
            <a:lstStyle/>
            <a:p>
              <a:endParaRPr/>
            </a:p>
          </p:txBody>
        </p:sp>
        <p:sp>
          <p:nvSpPr>
            <p:cNvPr id="24" name="pl24"/>
            <p:cNvSpPr/>
            <p:nvPr/>
          </p:nvSpPr>
          <p:spPr>
            <a:xfrm>
              <a:off x="819896" y="2105450"/>
              <a:ext cx="2497026" cy="98666"/>
            </a:xfrm>
            <a:custGeom>
              <a:avLst/>
              <a:gdLst/>
              <a:ahLst/>
              <a:cxnLst/>
              <a:rect l="0" t="0" r="0" b="0"/>
              <a:pathLst>
                <a:path w="2497026" h="98666">
                  <a:moveTo>
                    <a:pt x="0" y="39466"/>
                  </a:moveTo>
                  <a:lnTo>
                    <a:pt x="356718" y="59199"/>
                  </a:lnTo>
                  <a:lnTo>
                    <a:pt x="713436" y="0"/>
                  </a:lnTo>
                  <a:lnTo>
                    <a:pt x="1070154" y="39466"/>
                  </a:lnTo>
                  <a:lnTo>
                    <a:pt x="1426872" y="78933"/>
                  </a:lnTo>
                  <a:lnTo>
                    <a:pt x="1783590" y="98666"/>
                  </a:lnTo>
                  <a:lnTo>
                    <a:pt x="2140308" y="98666"/>
                  </a:lnTo>
                  <a:lnTo>
                    <a:pt x="2497026" y="98666"/>
                  </a:lnTo>
                </a:path>
              </a:pathLst>
            </a:custGeom>
            <a:ln w="40651" cap="flat">
              <a:solidFill>
                <a:srgbClr val="000000">
                  <a:alpha val="100000"/>
                </a:srgbClr>
              </a:solidFill>
              <a:prstDash val="solid"/>
              <a:round/>
            </a:ln>
          </p:spPr>
          <p:txBody>
            <a:bodyPr/>
            <a:lstStyle/>
            <a:p>
              <a:endParaRPr/>
            </a:p>
          </p:txBody>
        </p:sp>
        <p:sp>
          <p:nvSpPr>
            <p:cNvPr id="25" name="pl25"/>
            <p:cNvSpPr/>
            <p:nvPr/>
          </p:nvSpPr>
          <p:spPr>
            <a:xfrm>
              <a:off x="819896" y="2105450"/>
              <a:ext cx="2497026" cy="98666"/>
            </a:xfrm>
            <a:custGeom>
              <a:avLst/>
              <a:gdLst/>
              <a:ahLst/>
              <a:cxnLst/>
              <a:rect l="0" t="0" r="0" b="0"/>
              <a:pathLst>
                <a:path w="2497026" h="98666">
                  <a:moveTo>
                    <a:pt x="0" y="39466"/>
                  </a:moveTo>
                  <a:lnTo>
                    <a:pt x="356718" y="59199"/>
                  </a:lnTo>
                  <a:lnTo>
                    <a:pt x="713436" y="0"/>
                  </a:lnTo>
                  <a:lnTo>
                    <a:pt x="1070154" y="39466"/>
                  </a:lnTo>
                  <a:lnTo>
                    <a:pt x="1426872" y="78933"/>
                  </a:lnTo>
                  <a:lnTo>
                    <a:pt x="1783590" y="98666"/>
                  </a:lnTo>
                  <a:lnTo>
                    <a:pt x="2140308" y="98666"/>
                  </a:lnTo>
                  <a:lnTo>
                    <a:pt x="2497026" y="98666"/>
                  </a:lnTo>
                </a:path>
              </a:pathLst>
            </a:custGeom>
            <a:ln w="35231" cap="flat">
              <a:solidFill>
                <a:srgbClr val="F26A21">
                  <a:alpha val="100000"/>
                </a:srgbClr>
              </a:solidFill>
              <a:prstDash val="solid"/>
              <a:round/>
            </a:ln>
          </p:spPr>
          <p:txBody>
            <a:bodyPr/>
            <a:lstStyle/>
            <a:p>
              <a:endParaRPr/>
            </a:p>
          </p:txBody>
        </p:sp>
        <p:sp>
          <p:nvSpPr>
            <p:cNvPr id="26" name="pl26"/>
            <p:cNvSpPr/>
            <p:nvPr/>
          </p:nvSpPr>
          <p:spPr>
            <a:xfrm>
              <a:off x="695044" y="226331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7" name="tx27"/>
            <p:cNvSpPr/>
            <p:nvPr/>
          </p:nvSpPr>
          <p:spPr>
            <a:xfrm>
              <a:off x="789751" y="19803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28" name="tx28"/>
            <p:cNvSpPr/>
            <p:nvPr/>
          </p:nvSpPr>
          <p:spPr>
            <a:xfrm>
              <a:off x="1146469" y="200142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9" name="tx29"/>
            <p:cNvSpPr/>
            <p:nvPr/>
          </p:nvSpPr>
          <p:spPr>
            <a:xfrm>
              <a:off x="1503187" y="19408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0" name="tx30"/>
            <p:cNvSpPr/>
            <p:nvPr/>
          </p:nvSpPr>
          <p:spPr>
            <a:xfrm>
              <a:off x="1859905" y="19803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1" name="tx31"/>
            <p:cNvSpPr/>
            <p:nvPr/>
          </p:nvSpPr>
          <p:spPr>
            <a:xfrm>
              <a:off x="2216623" y="20214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 name="tx32"/>
            <p:cNvSpPr/>
            <p:nvPr/>
          </p:nvSpPr>
          <p:spPr>
            <a:xfrm>
              <a:off x="2573341" y="203946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 name="tx33"/>
            <p:cNvSpPr/>
            <p:nvPr/>
          </p:nvSpPr>
          <p:spPr>
            <a:xfrm>
              <a:off x="2930059" y="203946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 name="tx34"/>
            <p:cNvSpPr/>
            <p:nvPr/>
          </p:nvSpPr>
          <p:spPr>
            <a:xfrm>
              <a:off x="3286777" y="203946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5" name="rc35"/>
            <p:cNvSpPr/>
            <p:nvPr/>
          </p:nvSpPr>
          <p:spPr>
            <a:xfrm>
              <a:off x="695044" y="2613875"/>
              <a:ext cx="2746729" cy="1454343"/>
            </a:xfrm>
            <a:prstGeom prst="rect">
              <a:avLst/>
            </a:prstGeom>
            <a:solidFill>
              <a:srgbClr val="EBEBEB">
                <a:alpha val="100000"/>
              </a:srgbClr>
            </a:solidFill>
          </p:spPr>
          <p:txBody>
            <a:bodyPr/>
            <a:lstStyle/>
            <a:p>
              <a:endParaRPr/>
            </a:p>
          </p:txBody>
        </p:sp>
        <p:sp>
          <p:nvSpPr>
            <p:cNvPr id="36" name="pl36"/>
            <p:cNvSpPr/>
            <p:nvPr/>
          </p:nvSpPr>
          <p:spPr>
            <a:xfrm>
              <a:off x="695044" y="375544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7" name="pl37"/>
            <p:cNvSpPr/>
            <p:nvPr/>
          </p:nvSpPr>
          <p:spPr>
            <a:xfrm>
              <a:off x="695044" y="3262113"/>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8" name="pl38"/>
            <p:cNvSpPr/>
            <p:nvPr/>
          </p:nvSpPr>
          <p:spPr>
            <a:xfrm>
              <a:off x="695044" y="276878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39" name="pl39"/>
            <p:cNvSpPr/>
            <p:nvPr/>
          </p:nvSpPr>
          <p:spPr>
            <a:xfrm>
              <a:off x="695044" y="40021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40" name="pl40"/>
            <p:cNvSpPr/>
            <p:nvPr/>
          </p:nvSpPr>
          <p:spPr>
            <a:xfrm>
              <a:off x="695044" y="3508779"/>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41" name="pl41"/>
            <p:cNvSpPr/>
            <p:nvPr/>
          </p:nvSpPr>
          <p:spPr>
            <a:xfrm>
              <a:off x="695044" y="301544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42" name="pl42"/>
            <p:cNvSpPr/>
            <p:nvPr/>
          </p:nvSpPr>
          <p:spPr>
            <a:xfrm>
              <a:off x="81989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3" name="pl43"/>
            <p:cNvSpPr/>
            <p:nvPr/>
          </p:nvSpPr>
          <p:spPr>
            <a:xfrm>
              <a:off x="11766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4" name="pl44"/>
            <p:cNvSpPr/>
            <p:nvPr/>
          </p:nvSpPr>
          <p:spPr>
            <a:xfrm>
              <a:off x="15333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5" name="pl45"/>
            <p:cNvSpPr/>
            <p:nvPr/>
          </p:nvSpPr>
          <p:spPr>
            <a:xfrm>
              <a:off x="18900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6" name="pl46"/>
            <p:cNvSpPr/>
            <p:nvPr/>
          </p:nvSpPr>
          <p:spPr>
            <a:xfrm>
              <a:off x="22467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7" name="pl47"/>
            <p:cNvSpPr/>
            <p:nvPr/>
          </p:nvSpPr>
          <p:spPr>
            <a:xfrm>
              <a:off x="26034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8" name="pl48"/>
            <p:cNvSpPr/>
            <p:nvPr/>
          </p:nvSpPr>
          <p:spPr>
            <a:xfrm>
              <a:off x="29602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49" name="pl49"/>
            <p:cNvSpPr/>
            <p:nvPr/>
          </p:nvSpPr>
          <p:spPr>
            <a:xfrm>
              <a:off x="331692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50" name="pl50"/>
            <p:cNvSpPr/>
            <p:nvPr/>
          </p:nvSpPr>
          <p:spPr>
            <a:xfrm>
              <a:off x="819896" y="3469313"/>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BEBEBE">
                  <a:alpha val="69803"/>
                </a:srgbClr>
              </a:solidFill>
              <a:prstDash val="solid"/>
              <a:round/>
            </a:ln>
          </p:spPr>
          <p:txBody>
            <a:bodyPr/>
            <a:lstStyle/>
            <a:p>
              <a:endParaRPr/>
            </a:p>
          </p:txBody>
        </p:sp>
        <p:sp>
          <p:nvSpPr>
            <p:cNvPr id="51" name="pl51"/>
            <p:cNvSpPr/>
            <p:nvPr/>
          </p:nvSpPr>
          <p:spPr>
            <a:xfrm>
              <a:off x="819896" y="3528513"/>
              <a:ext cx="2497026" cy="315732"/>
            </a:xfrm>
            <a:custGeom>
              <a:avLst/>
              <a:gdLst/>
              <a:ahLst/>
              <a:cxnLst/>
              <a:rect l="0" t="0" r="0" b="0"/>
              <a:pathLst>
                <a:path w="2497026" h="315732">
                  <a:moveTo>
                    <a:pt x="0" y="0"/>
                  </a:moveTo>
                  <a:lnTo>
                    <a:pt x="356718" y="98666"/>
                  </a:lnTo>
                  <a:lnTo>
                    <a:pt x="713436" y="19733"/>
                  </a:lnTo>
                  <a:lnTo>
                    <a:pt x="1070154" y="157866"/>
                  </a:lnTo>
                  <a:lnTo>
                    <a:pt x="1426872" y="78933"/>
                  </a:lnTo>
                  <a:lnTo>
                    <a:pt x="1783590" y="276266"/>
                  </a:lnTo>
                  <a:lnTo>
                    <a:pt x="2140308" y="315732"/>
                  </a:lnTo>
                  <a:lnTo>
                    <a:pt x="2497026" y="197332"/>
                  </a:lnTo>
                </a:path>
              </a:pathLst>
            </a:custGeom>
            <a:ln w="40651" cap="flat">
              <a:solidFill>
                <a:srgbClr val="BEBEBE">
                  <a:alpha val="69803"/>
                </a:srgbClr>
              </a:solidFill>
              <a:prstDash val="solid"/>
              <a:round/>
            </a:ln>
          </p:spPr>
          <p:txBody>
            <a:bodyPr/>
            <a:lstStyle/>
            <a:p>
              <a:endParaRPr/>
            </a:p>
          </p:txBody>
        </p:sp>
        <p:sp>
          <p:nvSpPr>
            <p:cNvPr id="52" name="pl52"/>
            <p:cNvSpPr/>
            <p:nvPr/>
          </p:nvSpPr>
          <p:spPr>
            <a:xfrm>
              <a:off x="819896" y="3528513"/>
              <a:ext cx="2497026" cy="315732"/>
            </a:xfrm>
            <a:custGeom>
              <a:avLst/>
              <a:gdLst/>
              <a:ahLst/>
              <a:cxnLst/>
              <a:rect l="0" t="0" r="0" b="0"/>
              <a:pathLst>
                <a:path w="2497026" h="315732">
                  <a:moveTo>
                    <a:pt x="0" y="0"/>
                  </a:moveTo>
                  <a:lnTo>
                    <a:pt x="356718" y="98666"/>
                  </a:lnTo>
                  <a:lnTo>
                    <a:pt x="713436" y="19733"/>
                  </a:lnTo>
                  <a:lnTo>
                    <a:pt x="1070154" y="157866"/>
                  </a:lnTo>
                  <a:lnTo>
                    <a:pt x="1426872" y="78933"/>
                  </a:lnTo>
                  <a:lnTo>
                    <a:pt x="1783590" y="276266"/>
                  </a:lnTo>
                  <a:lnTo>
                    <a:pt x="2140308" y="315732"/>
                  </a:lnTo>
                  <a:lnTo>
                    <a:pt x="2497026" y="197332"/>
                  </a:lnTo>
                </a:path>
              </a:pathLst>
            </a:custGeom>
            <a:ln w="35231" cap="flat">
              <a:solidFill>
                <a:srgbClr val="BEBEBE">
                  <a:alpha val="69803"/>
                </a:srgbClr>
              </a:solidFill>
              <a:prstDash val="solid"/>
              <a:round/>
            </a:ln>
          </p:spPr>
          <p:txBody>
            <a:bodyPr/>
            <a:lstStyle/>
            <a:p>
              <a:endParaRPr/>
            </a:p>
          </p:txBody>
        </p:sp>
        <p:sp>
          <p:nvSpPr>
            <p:cNvPr id="53" name="pl53"/>
            <p:cNvSpPr/>
            <p:nvPr/>
          </p:nvSpPr>
          <p:spPr>
            <a:xfrm>
              <a:off x="819896" y="3469313"/>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6B6B6B">
                  <a:alpha val="100000"/>
                </a:srgbClr>
              </a:solidFill>
              <a:prstDash val="solid"/>
              <a:round/>
            </a:ln>
          </p:spPr>
          <p:txBody>
            <a:bodyPr/>
            <a:lstStyle/>
            <a:p>
              <a:endParaRPr/>
            </a:p>
          </p:txBody>
        </p:sp>
        <p:sp>
          <p:nvSpPr>
            <p:cNvPr id="54" name="pl54"/>
            <p:cNvSpPr/>
            <p:nvPr/>
          </p:nvSpPr>
          <p:spPr>
            <a:xfrm>
              <a:off x="819896" y="3528513"/>
              <a:ext cx="2497026" cy="315732"/>
            </a:xfrm>
            <a:custGeom>
              <a:avLst/>
              <a:gdLst/>
              <a:ahLst/>
              <a:cxnLst/>
              <a:rect l="0" t="0" r="0" b="0"/>
              <a:pathLst>
                <a:path w="2497026" h="315732">
                  <a:moveTo>
                    <a:pt x="0" y="0"/>
                  </a:moveTo>
                  <a:lnTo>
                    <a:pt x="356718" y="98666"/>
                  </a:lnTo>
                  <a:lnTo>
                    <a:pt x="713436" y="19733"/>
                  </a:lnTo>
                  <a:lnTo>
                    <a:pt x="1070154" y="157866"/>
                  </a:lnTo>
                  <a:lnTo>
                    <a:pt x="1426872" y="78933"/>
                  </a:lnTo>
                  <a:lnTo>
                    <a:pt x="1783590" y="276266"/>
                  </a:lnTo>
                  <a:lnTo>
                    <a:pt x="2140308" y="315732"/>
                  </a:lnTo>
                  <a:lnTo>
                    <a:pt x="2497026" y="197332"/>
                  </a:lnTo>
                </a:path>
              </a:pathLst>
            </a:custGeom>
            <a:ln w="40651" cap="flat">
              <a:solidFill>
                <a:srgbClr val="000000">
                  <a:alpha val="100000"/>
                </a:srgbClr>
              </a:solidFill>
              <a:prstDash val="solid"/>
              <a:round/>
            </a:ln>
          </p:spPr>
          <p:txBody>
            <a:bodyPr/>
            <a:lstStyle/>
            <a:p>
              <a:endParaRPr/>
            </a:p>
          </p:txBody>
        </p:sp>
        <p:sp>
          <p:nvSpPr>
            <p:cNvPr id="55" name="pl55"/>
            <p:cNvSpPr/>
            <p:nvPr/>
          </p:nvSpPr>
          <p:spPr>
            <a:xfrm>
              <a:off x="819896" y="3528513"/>
              <a:ext cx="2497026" cy="315732"/>
            </a:xfrm>
            <a:custGeom>
              <a:avLst/>
              <a:gdLst/>
              <a:ahLst/>
              <a:cxnLst/>
              <a:rect l="0" t="0" r="0" b="0"/>
              <a:pathLst>
                <a:path w="2497026" h="315732">
                  <a:moveTo>
                    <a:pt x="0" y="0"/>
                  </a:moveTo>
                  <a:lnTo>
                    <a:pt x="356718" y="98666"/>
                  </a:lnTo>
                  <a:lnTo>
                    <a:pt x="713436" y="19733"/>
                  </a:lnTo>
                  <a:lnTo>
                    <a:pt x="1070154" y="157866"/>
                  </a:lnTo>
                  <a:lnTo>
                    <a:pt x="1426872" y="78933"/>
                  </a:lnTo>
                  <a:lnTo>
                    <a:pt x="1783590" y="276266"/>
                  </a:lnTo>
                  <a:lnTo>
                    <a:pt x="2140308" y="315732"/>
                  </a:lnTo>
                  <a:lnTo>
                    <a:pt x="2497026" y="197332"/>
                  </a:lnTo>
                </a:path>
              </a:pathLst>
            </a:custGeom>
            <a:ln w="35231" cap="flat">
              <a:solidFill>
                <a:srgbClr val="F26A21">
                  <a:alpha val="100000"/>
                </a:srgbClr>
              </a:solidFill>
              <a:prstDash val="solid"/>
              <a:round/>
            </a:ln>
          </p:spPr>
          <p:txBody>
            <a:bodyPr/>
            <a:lstStyle/>
            <a:p>
              <a:endParaRPr/>
            </a:p>
          </p:txBody>
        </p:sp>
        <p:sp>
          <p:nvSpPr>
            <p:cNvPr id="56" name="pl56"/>
            <p:cNvSpPr/>
            <p:nvPr/>
          </p:nvSpPr>
          <p:spPr>
            <a:xfrm>
              <a:off x="695044" y="400211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57" name="tx57"/>
            <p:cNvSpPr/>
            <p:nvPr/>
          </p:nvSpPr>
          <p:spPr>
            <a:xfrm>
              <a:off x="759606" y="33652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58" name="tx58"/>
            <p:cNvSpPr/>
            <p:nvPr/>
          </p:nvSpPr>
          <p:spPr>
            <a:xfrm>
              <a:off x="1116324" y="34625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59" name="tx59"/>
            <p:cNvSpPr/>
            <p:nvPr/>
          </p:nvSpPr>
          <p:spPr>
            <a:xfrm>
              <a:off x="1473042" y="33835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60" name="tx60"/>
            <p:cNvSpPr/>
            <p:nvPr/>
          </p:nvSpPr>
          <p:spPr>
            <a:xfrm>
              <a:off x="1829760" y="35217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1" name="tx61"/>
            <p:cNvSpPr/>
            <p:nvPr/>
          </p:nvSpPr>
          <p:spPr>
            <a:xfrm>
              <a:off x="2186478" y="34428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2" name="tx62"/>
            <p:cNvSpPr/>
            <p:nvPr/>
          </p:nvSpPr>
          <p:spPr>
            <a:xfrm>
              <a:off x="2543196" y="364018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3" name="tx63"/>
            <p:cNvSpPr/>
            <p:nvPr/>
          </p:nvSpPr>
          <p:spPr>
            <a:xfrm>
              <a:off x="2930059" y="36796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4" name="tx64"/>
            <p:cNvSpPr/>
            <p:nvPr/>
          </p:nvSpPr>
          <p:spPr>
            <a:xfrm>
              <a:off x="3256633" y="356257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5" name="rc65"/>
            <p:cNvSpPr/>
            <p:nvPr/>
          </p:nvSpPr>
          <p:spPr>
            <a:xfrm>
              <a:off x="695044" y="4352670"/>
              <a:ext cx="2746729" cy="1454343"/>
            </a:xfrm>
            <a:prstGeom prst="rect">
              <a:avLst/>
            </a:prstGeom>
            <a:solidFill>
              <a:srgbClr val="EBEBEB">
                <a:alpha val="100000"/>
              </a:srgbClr>
            </a:solidFill>
          </p:spPr>
          <p:txBody>
            <a:bodyPr/>
            <a:lstStyle/>
            <a:p>
              <a:endParaRPr/>
            </a:p>
          </p:txBody>
        </p:sp>
        <p:sp>
          <p:nvSpPr>
            <p:cNvPr id="66" name="pl66"/>
            <p:cNvSpPr/>
            <p:nvPr/>
          </p:nvSpPr>
          <p:spPr>
            <a:xfrm>
              <a:off x="695044" y="549424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7" name="pl67"/>
            <p:cNvSpPr/>
            <p:nvPr/>
          </p:nvSpPr>
          <p:spPr>
            <a:xfrm>
              <a:off x="695044" y="500090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8" name="pl68"/>
            <p:cNvSpPr/>
            <p:nvPr/>
          </p:nvSpPr>
          <p:spPr>
            <a:xfrm>
              <a:off x="695044" y="450757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69" name="pl69"/>
            <p:cNvSpPr/>
            <p:nvPr/>
          </p:nvSpPr>
          <p:spPr>
            <a:xfrm>
              <a:off x="695044" y="57409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70" name="pl70"/>
            <p:cNvSpPr/>
            <p:nvPr/>
          </p:nvSpPr>
          <p:spPr>
            <a:xfrm>
              <a:off x="695044" y="524757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71" name="pl71"/>
            <p:cNvSpPr/>
            <p:nvPr/>
          </p:nvSpPr>
          <p:spPr>
            <a:xfrm>
              <a:off x="695044" y="475424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72" name="pl72"/>
            <p:cNvSpPr/>
            <p:nvPr/>
          </p:nvSpPr>
          <p:spPr>
            <a:xfrm>
              <a:off x="81989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3" name="pl73"/>
            <p:cNvSpPr/>
            <p:nvPr/>
          </p:nvSpPr>
          <p:spPr>
            <a:xfrm>
              <a:off x="11766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4" name="pl74"/>
            <p:cNvSpPr/>
            <p:nvPr/>
          </p:nvSpPr>
          <p:spPr>
            <a:xfrm>
              <a:off x="15333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5" name="pl75"/>
            <p:cNvSpPr/>
            <p:nvPr/>
          </p:nvSpPr>
          <p:spPr>
            <a:xfrm>
              <a:off x="18900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6" name="pl76"/>
            <p:cNvSpPr/>
            <p:nvPr/>
          </p:nvSpPr>
          <p:spPr>
            <a:xfrm>
              <a:off x="22467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7" name="pl77"/>
            <p:cNvSpPr/>
            <p:nvPr/>
          </p:nvSpPr>
          <p:spPr>
            <a:xfrm>
              <a:off x="26034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8" name="pl78"/>
            <p:cNvSpPr/>
            <p:nvPr/>
          </p:nvSpPr>
          <p:spPr>
            <a:xfrm>
              <a:off x="29602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79" name="pl79"/>
            <p:cNvSpPr/>
            <p:nvPr/>
          </p:nvSpPr>
          <p:spPr>
            <a:xfrm>
              <a:off x="331692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80" name="pl80"/>
            <p:cNvSpPr/>
            <p:nvPr/>
          </p:nvSpPr>
          <p:spPr>
            <a:xfrm>
              <a:off x="819896" y="520810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BEBEBE">
                  <a:alpha val="69803"/>
                </a:srgbClr>
              </a:solidFill>
              <a:prstDash val="solid"/>
              <a:round/>
            </a:ln>
          </p:spPr>
          <p:txBody>
            <a:bodyPr/>
            <a:lstStyle/>
            <a:p>
              <a:endParaRPr/>
            </a:p>
          </p:txBody>
        </p:sp>
        <p:sp>
          <p:nvSpPr>
            <p:cNvPr id="81" name="pl81"/>
            <p:cNvSpPr/>
            <p:nvPr/>
          </p:nvSpPr>
          <p:spPr>
            <a:xfrm>
              <a:off x="819896" y="5208108"/>
              <a:ext cx="2497026" cy="138133"/>
            </a:xfrm>
            <a:custGeom>
              <a:avLst/>
              <a:gdLst/>
              <a:ahLst/>
              <a:cxnLst/>
              <a:rect l="0" t="0" r="0" b="0"/>
              <a:pathLst>
                <a:path w="2497026" h="138133">
                  <a:moveTo>
                    <a:pt x="0" y="39466"/>
                  </a:moveTo>
                  <a:lnTo>
                    <a:pt x="356718" y="19733"/>
                  </a:lnTo>
                  <a:lnTo>
                    <a:pt x="713436" y="39466"/>
                  </a:lnTo>
                  <a:lnTo>
                    <a:pt x="1070154" y="19733"/>
                  </a:lnTo>
                  <a:lnTo>
                    <a:pt x="1426872" y="0"/>
                  </a:lnTo>
                  <a:lnTo>
                    <a:pt x="1783590" y="138133"/>
                  </a:lnTo>
                  <a:lnTo>
                    <a:pt x="2140308" y="118399"/>
                  </a:lnTo>
                  <a:lnTo>
                    <a:pt x="2497026" y="39466"/>
                  </a:lnTo>
                </a:path>
              </a:pathLst>
            </a:custGeom>
            <a:ln w="40651" cap="flat">
              <a:solidFill>
                <a:srgbClr val="BEBEBE">
                  <a:alpha val="69803"/>
                </a:srgbClr>
              </a:solidFill>
              <a:prstDash val="solid"/>
              <a:round/>
            </a:ln>
          </p:spPr>
          <p:txBody>
            <a:bodyPr/>
            <a:lstStyle/>
            <a:p>
              <a:endParaRPr/>
            </a:p>
          </p:txBody>
        </p:sp>
        <p:sp>
          <p:nvSpPr>
            <p:cNvPr id="82" name="pl82"/>
            <p:cNvSpPr/>
            <p:nvPr/>
          </p:nvSpPr>
          <p:spPr>
            <a:xfrm>
              <a:off x="819896" y="5208108"/>
              <a:ext cx="2497026" cy="138133"/>
            </a:xfrm>
            <a:custGeom>
              <a:avLst/>
              <a:gdLst/>
              <a:ahLst/>
              <a:cxnLst/>
              <a:rect l="0" t="0" r="0" b="0"/>
              <a:pathLst>
                <a:path w="2497026" h="138133">
                  <a:moveTo>
                    <a:pt x="0" y="39466"/>
                  </a:moveTo>
                  <a:lnTo>
                    <a:pt x="356718" y="19733"/>
                  </a:lnTo>
                  <a:lnTo>
                    <a:pt x="713436" y="39466"/>
                  </a:lnTo>
                  <a:lnTo>
                    <a:pt x="1070154" y="19733"/>
                  </a:lnTo>
                  <a:lnTo>
                    <a:pt x="1426872" y="0"/>
                  </a:lnTo>
                  <a:lnTo>
                    <a:pt x="1783590" y="138133"/>
                  </a:lnTo>
                  <a:lnTo>
                    <a:pt x="2140308" y="118399"/>
                  </a:lnTo>
                  <a:lnTo>
                    <a:pt x="2497026" y="39466"/>
                  </a:lnTo>
                </a:path>
              </a:pathLst>
            </a:custGeom>
            <a:ln w="35231" cap="flat">
              <a:solidFill>
                <a:srgbClr val="BEBEBE">
                  <a:alpha val="69803"/>
                </a:srgbClr>
              </a:solidFill>
              <a:prstDash val="solid"/>
              <a:round/>
            </a:ln>
          </p:spPr>
          <p:txBody>
            <a:bodyPr/>
            <a:lstStyle/>
            <a:p>
              <a:endParaRPr/>
            </a:p>
          </p:txBody>
        </p:sp>
        <p:sp>
          <p:nvSpPr>
            <p:cNvPr id="83" name="pl83"/>
            <p:cNvSpPr/>
            <p:nvPr/>
          </p:nvSpPr>
          <p:spPr>
            <a:xfrm>
              <a:off x="819896" y="520810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6B6B6B">
                  <a:alpha val="100000"/>
                </a:srgbClr>
              </a:solidFill>
              <a:prstDash val="solid"/>
              <a:round/>
            </a:ln>
          </p:spPr>
          <p:txBody>
            <a:bodyPr/>
            <a:lstStyle/>
            <a:p>
              <a:endParaRPr/>
            </a:p>
          </p:txBody>
        </p:sp>
        <p:sp>
          <p:nvSpPr>
            <p:cNvPr id="84" name="pl84"/>
            <p:cNvSpPr/>
            <p:nvPr/>
          </p:nvSpPr>
          <p:spPr>
            <a:xfrm>
              <a:off x="819896" y="5208108"/>
              <a:ext cx="2497026" cy="138133"/>
            </a:xfrm>
            <a:custGeom>
              <a:avLst/>
              <a:gdLst/>
              <a:ahLst/>
              <a:cxnLst/>
              <a:rect l="0" t="0" r="0" b="0"/>
              <a:pathLst>
                <a:path w="2497026" h="138133">
                  <a:moveTo>
                    <a:pt x="0" y="39466"/>
                  </a:moveTo>
                  <a:lnTo>
                    <a:pt x="356718" y="19733"/>
                  </a:lnTo>
                  <a:lnTo>
                    <a:pt x="713436" y="39466"/>
                  </a:lnTo>
                  <a:lnTo>
                    <a:pt x="1070154" y="19733"/>
                  </a:lnTo>
                  <a:lnTo>
                    <a:pt x="1426872" y="0"/>
                  </a:lnTo>
                  <a:lnTo>
                    <a:pt x="1783590" y="138133"/>
                  </a:lnTo>
                  <a:lnTo>
                    <a:pt x="2140308" y="118399"/>
                  </a:lnTo>
                  <a:lnTo>
                    <a:pt x="2497026" y="39466"/>
                  </a:lnTo>
                </a:path>
              </a:pathLst>
            </a:custGeom>
            <a:ln w="40651" cap="flat">
              <a:solidFill>
                <a:srgbClr val="000000">
                  <a:alpha val="100000"/>
                </a:srgbClr>
              </a:solidFill>
              <a:prstDash val="solid"/>
              <a:round/>
            </a:ln>
          </p:spPr>
          <p:txBody>
            <a:bodyPr/>
            <a:lstStyle/>
            <a:p>
              <a:endParaRPr/>
            </a:p>
          </p:txBody>
        </p:sp>
        <p:sp>
          <p:nvSpPr>
            <p:cNvPr id="85" name="pl85"/>
            <p:cNvSpPr/>
            <p:nvPr/>
          </p:nvSpPr>
          <p:spPr>
            <a:xfrm>
              <a:off x="819896" y="5208108"/>
              <a:ext cx="2497026" cy="138133"/>
            </a:xfrm>
            <a:custGeom>
              <a:avLst/>
              <a:gdLst/>
              <a:ahLst/>
              <a:cxnLst/>
              <a:rect l="0" t="0" r="0" b="0"/>
              <a:pathLst>
                <a:path w="2497026" h="138133">
                  <a:moveTo>
                    <a:pt x="0" y="39466"/>
                  </a:moveTo>
                  <a:lnTo>
                    <a:pt x="356718" y="19733"/>
                  </a:lnTo>
                  <a:lnTo>
                    <a:pt x="713436" y="39466"/>
                  </a:lnTo>
                  <a:lnTo>
                    <a:pt x="1070154" y="19733"/>
                  </a:lnTo>
                  <a:lnTo>
                    <a:pt x="1426872" y="0"/>
                  </a:lnTo>
                  <a:lnTo>
                    <a:pt x="1783590" y="138133"/>
                  </a:lnTo>
                  <a:lnTo>
                    <a:pt x="2140308" y="118399"/>
                  </a:lnTo>
                  <a:lnTo>
                    <a:pt x="2497026" y="39466"/>
                  </a:lnTo>
                </a:path>
              </a:pathLst>
            </a:custGeom>
            <a:ln w="35231" cap="flat">
              <a:solidFill>
                <a:srgbClr val="F26A21">
                  <a:alpha val="100000"/>
                </a:srgbClr>
              </a:solidFill>
              <a:prstDash val="solid"/>
              <a:round/>
            </a:ln>
          </p:spPr>
          <p:txBody>
            <a:bodyPr/>
            <a:lstStyle/>
            <a:p>
              <a:endParaRPr/>
            </a:p>
          </p:txBody>
        </p:sp>
        <p:sp>
          <p:nvSpPr>
            <p:cNvPr id="86" name="pl86"/>
            <p:cNvSpPr/>
            <p:nvPr/>
          </p:nvSpPr>
          <p:spPr>
            <a:xfrm>
              <a:off x="695044" y="574090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87" name="tx87"/>
            <p:cNvSpPr/>
            <p:nvPr/>
          </p:nvSpPr>
          <p:spPr>
            <a:xfrm>
              <a:off x="759606" y="50829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88" name="tx88"/>
            <p:cNvSpPr/>
            <p:nvPr/>
          </p:nvSpPr>
          <p:spPr>
            <a:xfrm>
              <a:off x="1116324" y="5063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89" name="tx89"/>
            <p:cNvSpPr/>
            <p:nvPr/>
          </p:nvSpPr>
          <p:spPr>
            <a:xfrm>
              <a:off x="1473042" y="50829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90" name="tx90"/>
            <p:cNvSpPr/>
            <p:nvPr/>
          </p:nvSpPr>
          <p:spPr>
            <a:xfrm>
              <a:off x="1829760" y="50632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91" name="tx91"/>
            <p:cNvSpPr/>
            <p:nvPr/>
          </p:nvSpPr>
          <p:spPr>
            <a:xfrm>
              <a:off x="2186478" y="50448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92" name="tx92"/>
            <p:cNvSpPr/>
            <p:nvPr/>
          </p:nvSpPr>
          <p:spPr>
            <a:xfrm>
              <a:off x="2543196" y="51816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93" name="tx93"/>
            <p:cNvSpPr/>
            <p:nvPr/>
          </p:nvSpPr>
          <p:spPr>
            <a:xfrm>
              <a:off x="2899914" y="51632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94" name="tx94"/>
            <p:cNvSpPr/>
            <p:nvPr/>
          </p:nvSpPr>
          <p:spPr>
            <a:xfrm>
              <a:off x="3256633" y="50829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95" name="rc95"/>
            <p:cNvSpPr/>
            <p:nvPr/>
          </p:nvSpPr>
          <p:spPr>
            <a:xfrm>
              <a:off x="3511363" y="875080"/>
              <a:ext cx="2746729" cy="1454343"/>
            </a:xfrm>
            <a:prstGeom prst="rect">
              <a:avLst/>
            </a:prstGeom>
            <a:solidFill>
              <a:srgbClr val="EBEBEB">
                <a:alpha val="100000"/>
              </a:srgbClr>
            </a:solidFill>
          </p:spPr>
          <p:txBody>
            <a:bodyPr/>
            <a:lstStyle/>
            <a:p>
              <a:endParaRPr/>
            </a:p>
          </p:txBody>
        </p:sp>
        <p:sp>
          <p:nvSpPr>
            <p:cNvPr id="96" name="pl96"/>
            <p:cNvSpPr/>
            <p:nvPr/>
          </p:nvSpPr>
          <p:spPr>
            <a:xfrm>
              <a:off x="3511363" y="201665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7" name="pl97"/>
            <p:cNvSpPr/>
            <p:nvPr/>
          </p:nvSpPr>
          <p:spPr>
            <a:xfrm>
              <a:off x="3511363" y="152331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8" name="pl98"/>
            <p:cNvSpPr/>
            <p:nvPr/>
          </p:nvSpPr>
          <p:spPr>
            <a:xfrm>
              <a:off x="3511363" y="102998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99" name="pl99"/>
            <p:cNvSpPr/>
            <p:nvPr/>
          </p:nvSpPr>
          <p:spPr>
            <a:xfrm>
              <a:off x="3511363" y="226331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00" name="pl100"/>
            <p:cNvSpPr/>
            <p:nvPr/>
          </p:nvSpPr>
          <p:spPr>
            <a:xfrm>
              <a:off x="3511363" y="176998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01" name="pl101"/>
            <p:cNvSpPr/>
            <p:nvPr/>
          </p:nvSpPr>
          <p:spPr>
            <a:xfrm>
              <a:off x="3511363" y="127665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02" name="pl102"/>
            <p:cNvSpPr/>
            <p:nvPr/>
          </p:nvSpPr>
          <p:spPr>
            <a:xfrm>
              <a:off x="363621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3" name="pl103"/>
            <p:cNvSpPr/>
            <p:nvPr/>
          </p:nvSpPr>
          <p:spPr>
            <a:xfrm>
              <a:off x="39929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4" name="pl104"/>
            <p:cNvSpPr/>
            <p:nvPr/>
          </p:nvSpPr>
          <p:spPr>
            <a:xfrm>
              <a:off x="4349650"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5" name="pl105"/>
            <p:cNvSpPr/>
            <p:nvPr/>
          </p:nvSpPr>
          <p:spPr>
            <a:xfrm>
              <a:off x="4706368"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6" name="pl106"/>
            <p:cNvSpPr/>
            <p:nvPr/>
          </p:nvSpPr>
          <p:spPr>
            <a:xfrm>
              <a:off x="5063086"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7" name="pl107"/>
            <p:cNvSpPr/>
            <p:nvPr/>
          </p:nvSpPr>
          <p:spPr>
            <a:xfrm>
              <a:off x="5419804"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8" name="pl108"/>
            <p:cNvSpPr/>
            <p:nvPr/>
          </p:nvSpPr>
          <p:spPr>
            <a:xfrm>
              <a:off x="57765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09" name="pl109"/>
            <p:cNvSpPr/>
            <p:nvPr/>
          </p:nvSpPr>
          <p:spPr>
            <a:xfrm>
              <a:off x="61332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10" name="pl110"/>
            <p:cNvSpPr/>
            <p:nvPr/>
          </p:nvSpPr>
          <p:spPr>
            <a:xfrm>
              <a:off x="3636214" y="173051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BEBEBE">
                  <a:alpha val="69803"/>
                </a:srgbClr>
              </a:solidFill>
              <a:prstDash val="solid"/>
              <a:round/>
            </a:ln>
          </p:spPr>
          <p:txBody>
            <a:bodyPr/>
            <a:lstStyle/>
            <a:p>
              <a:endParaRPr/>
            </a:p>
          </p:txBody>
        </p:sp>
        <p:sp>
          <p:nvSpPr>
            <p:cNvPr id="111" name="pl111"/>
            <p:cNvSpPr/>
            <p:nvPr/>
          </p:nvSpPr>
          <p:spPr>
            <a:xfrm>
              <a:off x="3636214" y="1908118"/>
              <a:ext cx="2497026" cy="138133"/>
            </a:xfrm>
            <a:custGeom>
              <a:avLst/>
              <a:gdLst/>
              <a:ahLst/>
              <a:cxnLst/>
              <a:rect l="0" t="0" r="0" b="0"/>
              <a:pathLst>
                <a:path w="2497026" h="138133">
                  <a:moveTo>
                    <a:pt x="0" y="0"/>
                  </a:moveTo>
                  <a:lnTo>
                    <a:pt x="356718" y="59199"/>
                  </a:lnTo>
                  <a:lnTo>
                    <a:pt x="713436" y="59199"/>
                  </a:lnTo>
                  <a:lnTo>
                    <a:pt x="1070154" y="78933"/>
                  </a:lnTo>
                  <a:lnTo>
                    <a:pt x="1426872" y="138133"/>
                  </a:lnTo>
                  <a:lnTo>
                    <a:pt x="1783590" y="118399"/>
                  </a:lnTo>
                  <a:lnTo>
                    <a:pt x="2140308" y="98666"/>
                  </a:lnTo>
                  <a:lnTo>
                    <a:pt x="2497026" y="98666"/>
                  </a:lnTo>
                </a:path>
              </a:pathLst>
            </a:custGeom>
            <a:ln w="40651" cap="flat">
              <a:solidFill>
                <a:srgbClr val="BEBEBE">
                  <a:alpha val="69803"/>
                </a:srgbClr>
              </a:solidFill>
              <a:prstDash val="solid"/>
              <a:round/>
            </a:ln>
          </p:spPr>
          <p:txBody>
            <a:bodyPr/>
            <a:lstStyle/>
            <a:p>
              <a:endParaRPr/>
            </a:p>
          </p:txBody>
        </p:sp>
        <p:sp>
          <p:nvSpPr>
            <p:cNvPr id="112" name="pl112"/>
            <p:cNvSpPr/>
            <p:nvPr/>
          </p:nvSpPr>
          <p:spPr>
            <a:xfrm>
              <a:off x="3636214" y="1908118"/>
              <a:ext cx="2497026" cy="138133"/>
            </a:xfrm>
            <a:custGeom>
              <a:avLst/>
              <a:gdLst/>
              <a:ahLst/>
              <a:cxnLst/>
              <a:rect l="0" t="0" r="0" b="0"/>
              <a:pathLst>
                <a:path w="2497026" h="138133">
                  <a:moveTo>
                    <a:pt x="0" y="0"/>
                  </a:moveTo>
                  <a:lnTo>
                    <a:pt x="356718" y="59199"/>
                  </a:lnTo>
                  <a:lnTo>
                    <a:pt x="713436" y="59199"/>
                  </a:lnTo>
                  <a:lnTo>
                    <a:pt x="1070154" y="78933"/>
                  </a:lnTo>
                  <a:lnTo>
                    <a:pt x="1426872" y="138133"/>
                  </a:lnTo>
                  <a:lnTo>
                    <a:pt x="1783590" y="118399"/>
                  </a:lnTo>
                  <a:lnTo>
                    <a:pt x="2140308" y="98666"/>
                  </a:lnTo>
                  <a:lnTo>
                    <a:pt x="2497026" y="98666"/>
                  </a:lnTo>
                </a:path>
              </a:pathLst>
            </a:custGeom>
            <a:ln w="35231" cap="flat">
              <a:solidFill>
                <a:srgbClr val="BEBEBE">
                  <a:alpha val="69803"/>
                </a:srgbClr>
              </a:solidFill>
              <a:prstDash val="solid"/>
              <a:round/>
            </a:ln>
          </p:spPr>
          <p:txBody>
            <a:bodyPr/>
            <a:lstStyle/>
            <a:p>
              <a:endParaRPr/>
            </a:p>
          </p:txBody>
        </p:sp>
        <p:sp>
          <p:nvSpPr>
            <p:cNvPr id="113" name="pl113"/>
            <p:cNvSpPr/>
            <p:nvPr/>
          </p:nvSpPr>
          <p:spPr>
            <a:xfrm>
              <a:off x="3636214" y="173051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6B6B6B">
                  <a:alpha val="100000"/>
                </a:srgbClr>
              </a:solidFill>
              <a:prstDash val="solid"/>
              <a:round/>
            </a:ln>
          </p:spPr>
          <p:txBody>
            <a:bodyPr/>
            <a:lstStyle/>
            <a:p>
              <a:endParaRPr/>
            </a:p>
          </p:txBody>
        </p:sp>
        <p:sp>
          <p:nvSpPr>
            <p:cNvPr id="114" name="pl114"/>
            <p:cNvSpPr/>
            <p:nvPr/>
          </p:nvSpPr>
          <p:spPr>
            <a:xfrm>
              <a:off x="3636214" y="1908118"/>
              <a:ext cx="2497026" cy="138133"/>
            </a:xfrm>
            <a:custGeom>
              <a:avLst/>
              <a:gdLst/>
              <a:ahLst/>
              <a:cxnLst/>
              <a:rect l="0" t="0" r="0" b="0"/>
              <a:pathLst>
                <a:path w="2497026" h="138133">
                  <a:moveTo>
                    <a:pt x="0" y="0"/>
                  </a:moveTo>
                  <a:lnTo>
                    <a:pt x="356718" y="59199"/>
                  </a:lnTo>
                  <a:lnTo>
                    <a:pt x="713436" y="59199"/>
                  </a:lnTo>
                  <a:lnTo>
                    <a:pt x="1070154" y="78933"/>
                  </a:lnTo>
                  <a:lnTo>
                    <a:pt x="1426872" y="138133"/>
                  </a:lnTo>
                  <a:lnTo>
                    <a:pt x="1783590" y="118399"/>
                  </a:lnTo>
                  <a:lnTo>
                    <a:pt x="2140308" y="98666"/>
                  </a:lnTo>
                  <a:lnTo>
                    <a:pt x="2497026" y="98666"/>
                  </a:lnTo>
                </a:path>
              </a:pathLst>
            </a:custGeom>
            <a:ln w="40651" cap="flat">
              <a:solidFill>
                <a:srgbClr val="000000">
                  <a:alpha val="100000"/>
                </a:srgbClr>
              </a:solidFill>
              <a:prstDash val="solid"/>
              <a:round/>
            </a:ln>
          </p:spPr>
          <p:txBody>
            <a:bodyPr/>
            <a:lstStyle/>
            <a:p>
              <a:endParaRPr/>
            </a:p>
          </p:txBody>
        </p:sp>
        <p:sp>
          <p:nvSpPr>
            <p:cNvPr id="115" name="pl115"/>
            <p:cNvSpPr/>
            <p:nvPr/>
          </p:nvSpPr>
          <p:spPr>
            <a:xfrm>
              <a:off x="3636214" y="1908118"/>
              <a:ext cx="2497026" cy="138133"/>
            </a:xfrm>
            <a:custGeom>
              <a:avLst/>
              <a:gdLst/>
              <a:ahLst/>
              <a:cxnLst/>
              <a:rect l="0" t="0" r="0" b="0"/>
              <a:pathLst>
                <a:path w="2497026" h="138133">
                  <a:moveTo>
                    <a:pt x="0" y="0"/>
                  </a:moveTo>
                  <a:lnTo>
                    <a:pt x="356718" y="59199"/>
                  </a:lnTo>
                  <a:lnTo>
                    <a:pt x="713436" y="59199"/>
                  </a:lnTo>
                  <a:lnTo>
                    <a:pt x="1070154" y="78933"/>
                  </a:lnTo>
                  <a:lnTo>
                    <a:pt x="1426872" y="138133"/>
                  </a:lnTo>
                  <a:lnTo>
                    <a:pt x="1783590" y="118399"/>
                  </a:lnTo>
                  <a:lnTo>
                    <a:pt x="2140308" y="98666"/>
                  </a:lnTo>
                  <a:lnTo>
                    <a:pt x="2497026" y="98666"/>
                  </a:lnTo>
                </a:path>
              </a:pathLst>
            </a:custGeom>
            <a:ln w="35231" cap="flat">
              <a:solidFill>
                <a:srgbClr val="F26A21">
                  <a:alpha val="100000"/>
                </a:srgbClr>
              </a:solidFill>
              <a:prstDash val="solid"/>
              <a:round/>
            </a:ln>
          </p:spPr>
          <p:txBody>
            <a:bodyPr/>
            <a:lstStyle/>
            <a:p>
              <a:endParaRPr/>
            </a:p>
          </p:txBody>
        </p:sp>
        <p:sp>
          <p:nvSpPr>
            <p:cNvPr id="116" name="pl116"/>
            <p:cNvSpPr/>
            <p:nvPr/>
          </p:nvSpPr>
          <p:spPr>
            <a:xfrm>
              <a:off x="3511363" y="226331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17" name="tx117"/>
            <p:cNvSpPr/>
            <p:nvPr/>
          </p:nvSpPr>
          <p:spPr>
            <a:xfrm>
              <a:off x="3575924" y="17435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18" name="tx118"/>
            <p:cNvSpPr/>
            <p:nvPr/>
          </p:nvSpPr>
          <p:spPr>
            <a:xfrm>
              <a:off x="3932642" y="1802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9" name="tx119"/>
            <p:cNvSpPr/>
            <p:nvPr/>
          </p:nvSpPr>
          <p:spPr>
            <a:xfrm>
              <a:off x="4289360" y="180272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20" name="tx120"/>
            <p:cNvSpPr/>
            <p:nvPr/>
          </p:nvSpPr>
          <p:spPr>
            <a:xfrm>
              <a:off x="4646079" y="18237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1" name="tx121"/>
            <p:cNvSpPr/>
            <p:nvPr/>
          </p:nvSpPr>
          <p:spPr>
            <a:xfrm>
              <a:off x="5002797" y="18829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22" name="tx122"/>
            <p:cNvSpPr/>
            <p:nvPr/>
          </p:nvSpPr>
          <p:spPr>
            <a:xfrm>
              <a:off x="5359515" y="18632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3" name="tx123"/>
            <p:cNvSpPr/>
            <p:nvPr/>
          </p:nvSpPr>
          <p:spPr>
            <a:xfrm>
              <a:off x="5716233" y="18421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4" name="tx124"/>
            <p:cNvSpPr/>
            <p:nvPr/>
          </p:nvSpPr>
          <p:spPr>
            <a:xfrm>
              <a:off x="6072951" y="18421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5" name="rc125"/>
            <p:cNvSpPr/>
            <p:nvPr/>
          </p:nvSpPr>
          <p:spPr>
            <a:xfrm>
              <a:off x="3511363" y="2613875"/>
              <a:ext cx="2746729" cy="1454343"/>
            </a:xfrm>
            <a:prstGeom prst="rect">
              <a:avLst/>
            </a:prstGeom>
            <a:solidFill>
              <a:srgbClr val="EBEBEB">
                <a:alpha val="100000"/>
              </a:srgbClr>
            </a:solidFill>
          </p:spPr>
          <p:txBody>
            <a:bodyPr/>
            <a:lstStyle/>
            <a:p>
              <a:endParaRPr/>
            </a:p>
          </p:txBody>
        </p:sp>
        <p:sp>
          <p:nvSpPr>
            <p:cNvPr id="126" name="pl126"/>
            <p:cNvSpPr/>
            <p:nvPr/>
          </p:nvSpPr>
          <p:spPr>
            <a:xfrm>
              <a:off x="3511363" y="375544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7" name="pl127"/>
            <p:cNvSpPr/>
            <p:nvPr/>
          </p:nvSpPr>
          <p:spPr>
            <a:xfrm>
              <a:off x="3511363" y="3262113"/>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8" name="pl128"/>
            <p:cNvSpPr/>
            <p:nvPr/>
          </p:nvSpPr>
          <p:spPr>
            <a:xfrm>
              <a:off x="3511363" y="276878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29" name="pl129"/>
            <p:cNvSpPr/>
            <p:nvPr/>
          </p:nvSpPr>
          <p:spPr>
            <a:xfrm>
              <a:off x="3511363" y="40021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30" name="pl130"/>
            <p:cNvSpPr/>
            <p:nvPr/>
          </p:nvSpPr>
          <p:spPr>
            <a:xfrm>
              <a:off x="3511363" y="3508779"/>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31" name="pl131"/>
            <p:cNvSpPr/>
            <p:nvPr/>
          </p:nvSpPr>
          <p:spPr>
            <a:xfrm>
              <a:off x="3511363" y="301544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32" name="pl132"/>
            <p:cNvSpPr/>
            <p:nvPr/>
          </p:nvSpPr>
          <p:spPr>
            <a:xfrm>
              <a:off x="363621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3" name="pl133"/>
            <p:cNvSpPr/>
            <p:nvPr/>
          </p:nvSpPr>
          <p:spPr>
            <a:xfrm>
              <a:off x="39929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4" name="pl134"/>
            <p:cNvSpPr/>
            <p:nvPr/>
          </p:nvSpPr>
          <p:spPr>
            <a:xfrm>
              <a:off x="4349650"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5" name="pl135"/>
            <p:cNvSpPr/>
            <p:nvPr/>
          </p:nvSpPr>
          <p:spPr>
            <a:xfrm>
              <a:off x="4706368"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6" name="pl136"/>
            <p:cNvSpPr/>
            <p:nvPr/>
          </p:nvSpPr>
          <p:spPr>
            <a:xfrm>
              <a:off x="5063086"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7" name="pl137"/>
            <p:cNvSpPr/>
            <p:nvPr/>
          </p:nvSpPr>
          <p:spPr>
            <a:xfrm>
              <a:off x="5419804"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8" name="pl138"/>
            <p:cNvSpPr/>
            <p:nvPr/>
          </p:nvSpPr>
          <p:spPr>
            <a:xfrm>
              <a:off x="57765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39" name="pl139"/>
            <p:cNvSpPr/>
            <p:nvPr/>
          </p:nvSpPr>
          <p:spPr>
            <a:xfrm>
              <a:off x="61332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40" name="pl140"/>
            <p:cNvSpPr/>
            <p:nvPr/>
          </p:nvSpPr>
          <p:spPr>
            <a:xfrm>
              <a:off x="3636214" y="3469313"/>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BEBEBE">
                  <a:alpha val="69803"/>
                </a:srgbClr>
              </a:solidFill>
              <a:prstDash val="solid"/>
              <a:round/>
            </a:ln>
          </p:spPr>
          <p:txBody>
            <a:bodyPr/>
            <a:lstStyle/>
            <a:p>
              <a:endParaRPr/>
            </a:p>
          </p:txBody>
        </p:sp>
        <p:sp>
          <p:nvSpPr>
            <p:cNvPr id="141" name="pl141"/>
            <p:cNvSpPr/>
            <p:nvPr/>
          </p:nvSpPr>
          <p:spPr>
            <a:xfrm>
              <a:off x="3636214" y="3429846"/>
              <a:ext cx="2497026" cy="157866"/>
            </a:xfrm>
            <a:custGeom>
              <a:avLst/>
              <a:gdLst/>
              <a:ahLst/>
              <a:cxnLst/>
              <a:rect l="0" t="0" r="0" b="0"/>
              <a:pathLst>
                <a:path w="2497026" h="157866">
                  <a:moveTo>
                    <a:pt x="0" y="0"/>
                  </a:moveTo>
                  <a:lnTo>
                    <a:pt x="356718" y="59199"/>
                  </a:lnTo>
                  <a:lnTo>
                    <a:pt x="713436" y="98666"/>
                  </a:lnTo>
                  <a:lnTo>
                    <a:pt x="1070154" y="138133"/>
                  </a:lnTo>
                  <a:lnTo>
                    <a:pt x="1426872" y="157866"/>
                  </a:lnTo>
                  <a:lnTo>
                    <a:pt x="1783590" y="98666"/>
                  </a:lnTo>
                  <a:lnTo>
                    <a:pt x="2140308" y="0"/>
                  </a:lnTo>
                  <a:lnTo>
                    <a:pt x="2497026" y="59199"/>
                  </a:lnTo>
                </a:path>
              </a:pathLst>
            </a:custGeom>
            <a:ln w="40651" cap="flat">
              <a:solidFill>
                <a:srgbClr val="BEBEBE">
                  <a:alpha val="69803"/>
                </a:srgbClr>
              </a:solidFill>
              <a:prstDash val="solid"/>
              <a:round/>
            </a:ln>
          </p:spPr>
          <p:txBody>
            <a:bodyPr/>
            <a:lstStyle/>
            <a:p>
              <a:endParaRPr/>
            </a:p>
          </p:txBody>
        </p:sp>
        <p:sp>
          <p:nvSpPr>
            <p:cNvPr id="142" name="pl142"/>
            <p:cNvSpPr/>
            <p:nvPr/>
          </p:nvSpPr>
          <p:spPr>
            <a:xfrm>
              <a:off x="3636214" y="3429846"/>
              <a:ext cx="2497026" cy="157866"/>
            </a:xfrm>
            <a:custGeom>
              <a:avLst/>
              <a:gdLst/>
              <a:ahLst/>
              <a:cxnLst/>
              <a:rect l="0" t="0" r="0" b="0"/>
              <a:pathLst>
                <a:path w="2497026" h="157866">
                  <a:moveTo>
                    <a:pt x="0" y="0"/>
                  </a:moveTo>
                  <a:lnTo>
                    <a:pt x="356718" y="59199"/>
                  </a:lnTo>
                  <a:lnTo>
                    <a:pt x="713436" y="98666"/>
                  </a:lnTo>
                  <a:lnTo>
                    <a:pt x="1070154" y="138133"/>
                  </a:lnTo>
                  <a:lnTo>
                    <a:pt x="1426872" y="157866"/>
                  </a:lnTo>
                  <a:lnTo>
                    <a:pt x="1783590" y="98666"/>
                  </a:lnTo>
                  <a:lnTo>
                    <a:pt x="2140308" y="0"/>
                  </a:lnTo>
                  <a:lnTo>
                    <a:pt x="2497026" y="59199"/>
                  </a:lnTo>
                </a:path>
              </a:pathLst>
            </a:custGeom>
            <a:ln w="35231" cap="flat">
              <a:solidFill>
                <a:srgbClr val="BEBEBE">
                  <a:alpha val="69803"/>
                </a:srgbClr>
              </a:solidFill>
              <a:prstDash val="solid"/>
              <a:round/>
            </a:ln>
          </p:spPr>
          <p:txBody>
            <a:bodyPr/>
            <a:lstStyle/>
            <a:p>
              <a:endParaRPr/>
            </a:p>
          </p:txBody>
        </p:sp>
        <p:sp>
          <p:nvSpPr>
            <p:cNvPr id="143" name="pl143"/>
            <p:cNvSpPr/>
            <p:nvPr/>
          </p:nvSpPr>
          <p:spPr>
            <a:xfrm>
              <a:off x="3636214" y="3469313"/>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6B6B6B">
                  <a:alpha val="100000"/>
                </a:srgbClr>
              </a:solidFill>
              <a:prstDash val="solid"/>
              <a:round/>
            </a:ln>
          </p:spPr>
          <p:txBody>
            <a:bodyPr/>
            <a:lstStyle/>
            <a:p>
              <a:endParaRPr/>
            </a:p>
          </p:txBody>
        </p:sp>
        <p:sp>
          <p:nvSpPr>
            <p:cNvPr id="144" name="pl144"/>
            <p:cNvSpPr/>
            <p:nvPr/>
          </p:nvSpPr>
          <p:spPr>
            <a:xfrm>
              <a:off x="3636214" y="3429846"/>
              <a:ext cx="2497026" cy="157866"/>
            </a:xfrm>
            <a:custGeom>
              <a:avLst/>
              <a:gdLst/>
              <a:ahLst/>
              <a:cxnLst/>
              <a:rect l="0" t="0" r="0" b="0"/>
              <a:pathLst>
                <a:path w="2497026" h="157866">
                  <a:moveTo>
                    <a:pt x="0" y="0"/>
                  </a:moveTo>
                  <a:lnTo>
                    <a:pt x="356718" y="59199"/>
                  </a:lnTo>
                  <a:lnTo>
                    <a:pt x="713436" y="98666"/>
                  </a:lnTo>
                  <a:lnTo>
                    <a:pt x="1070154" y="138133"/>
                  </a:lnTo>
                  <a:lnTo>
                    <a:pt x="1426872" y="157866"/>
                  </a:lnTo>
                  <a:lnTo>
                    <a:pt x="1783590" y="98666"/>
                  </a:lnTo>
                  <a:lnTo>
                    <a:pt x="2140308" y="0"/>
                  </a:lnTo>
                  <a:lnTo>
                    <a:pt x="2497026" y="59199"/>
                  </a:lnTo>
                </a:path>
              </a:pathLst>
            </a:custGeom>
            <a:ln w="40651" cap="flat">
              <a:solidFill>
                <a:srgbClr val="000000">
                  <a:alpha val="100000"/>
                </a:srgbClr>
              </a:solidFill>
              <a:prstDash val="solid"/>
              <a:round/>
            </a:ln>
          </p:spPr>
          <p:txBody>
            <a:bodyPr/>
            <a:lstStyle/>
            <a:p>
              <a:endParaRPr/>
            </a:p>
          </p:txBody>
        </p:sp>
        <p:sp>
          <p:nvSpPr>
            <p:cNvPr id="145" name="pl145"/>
            <p:cNvSpPr/>
            <p:nvPr/>
          </p:nvSpPr>
          <p:spPr>
            <a:xfrm>
              <a:off x="3636214" y="3429846"/>
              <a:ext cx="2497026" cy="157866"/>
            </a:xfrm>
            <a:custGeom>
              <a:avLst/>
              <a:gdLst/>
              <a:ahLst/>
              <a:cxnLst/>
              <a:rect l="0" t="0" r="0" b="0"/>
              <a:pathLst>
                <a:path w="2497026" h="157866">
                  <a:moveTo>
                    <a:pt x="0" y="0"/>
                  </a:moveTo>
                  <a:lnTo>
                    <a:pt x="356718" y="59199"/>
                  </a:lnTo>
                  <a:lnTo>
                    <a:pt x="713436" y="98666"/>
                  </a:lnTo>
                  <a:lnTo>
                    <a:pt x="1070154" y="138133"/>
                  </a:lnTo>
                  <a:lnTo>
                    <a:pt x="1426872" y="157866"/>
                  </a:lnTo>
                  <a:lnTo>
                    <a:pt x="1783590" y="98666"/>
                  </a:lnTo>
                  <a:lnTo>
                    <a:pt x="2140308" y="0"/>
                  </a:lnTo>
                  <a:lnTo>
                    <a:pt x="2497026" y="59199"/>
                  </a:lnTo>
                </a:path>
              </a:pathLst>
            </a:custGeom>
            <a:ln w="35231" cap="flat">
              <a:solidFill>
                <a:srgbClr val="F26A21">
                  <a:alpha val="100000"/>
                </a:srgbClr>
              </a:solidFill>
              <a:prstDash val="solid"/>
              <a:round/>
            </a:ln>
          </p:spPr>
          <p:txBody>
            <a:bodyPr/>
            <a:lstStyle/>
            <a:p>
              <a:endParaRPr/>
            </a:p>
          </p:txBody>
        </p:sp>
        <p:sp>
          <p:nvSpPr>
            <p:cNvPr id="146" name="pl146"/>
            <p:cNvSpPr/>
            <p:nvPr/>
          </p:nvSpPr>
          <p:spPr>
            <a:xfrm>
              <a:off x="3511363" y="400211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47" name="tx147"/>
            <p:cNvSpPr/>
            <p:nvPr/>
          </p:nvSpPr>
          <p:spPr>
            <a:xfrm>
              <a:off x="3575924" y="3265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48" name="tx148"/>
            <p:cNvSpPr/>
            <p:nvPr/>
          </p:nvSpPr>
          <p:spPr>
            <a:xfrm>
              <a:off x="3932642" y="33244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149" name="tx149"/>
            <p:cNvSpPr/>
            <p:nvPr/>
          </p:nvSpPr>
          <p:spPr>
            <a:xfrm>
              <a:off x="4289360" y="33652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50" name="tx150"/>
            <p:cNvSpPr/>
            <p:nvPr/>
          </p:nvSpPr>
          <p:spPr>
            <a:xfrm>
              <a:off x="4646079" y="34047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51" name="tx151"/>
            <p:cNvSpPr/>
            <p:nvPr/>
          </p:nvSpPr>
          <p:spPr>
            <a:xfrm>
              <a:off x="5002797" y="34244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52" name="tx152"/>
            <p:cNvSpPr/>
            <p:nvPr/>
          </p:nvSpPr>
          <p:spPr>
            <a:xfrm>
              <a:off x="5359515" y="336523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53" name="tx153"/>
            <p:cNvSpPr/>
            <p:nvPr/>
          </p:nvSpPr>
          <p:spPr>
            <a:xfrm>
              <a:off x="5716233" y="32652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54" name="tx154"/>
            <p:cNvSpPr/>
            <p:nvPr/>
          </p:nvSpPr>
          <p:spPr>
            <a:xfrm>
              <a:off x="6072951" y="33244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155" name="rc155"/>
            <p:cNvSpPr/>
            <p:nvPr/>
          </p:nvSpPr>
          <p:spPr>
            <a:xfrm>
              <a:off x="3511363" y="4352670"/>
              <a:ext cx="2746729" cy="1454343"/>
            </a:xfrm>
            <a:prstGeom prst="rect">
              <a:avLst/>
            </a:prstGeom>
            <a:solidFill>
              <a:srgbClr val="EBEBEB">
                <a:alpha val="100000"/>
              </a:srgbClr>
            </a:solidFill>
          </p:spPr>
          <p:txBody>
            <a:bodyPr/>
            <a:lstStyle/>
            <a:p>
              <a:endParaRPr/>
            </a:p>
          </p:txBody>
        </p:sp>
        <p:sp>
          <p:nvSpPr>
            <p:cNvPr id="156" name="pl156"/>
            <p:cNvSpPr/>
            <p:nvPr/>
          </p:nvSpPr>
          <p:spPr>
            <a:xfrm>
              <a:off x="3511363" y="549424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7" name="pl157"/>
            <p:cNvSpPr/>
            <p:nvPr/>
          </p:nvSpPr>
          <p:spPr>
            <a:xfrm>
              <a:off x="3511363" y="500090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8" name="pl158"/>
            <p:cNvSpPr/>
            <p:nvPr/>
          </p:nvSpPr>
          <p:spPr>
            <a:xfrm>
              <a:off x="3511363" y="450757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59" name="pl159"/>
            <p:cNvSpPr/>
            <p:nvPr/>
          </p:nvSpPr>
          <p:spPr>
            <a:xfrm>
              <a:off x="3511363" y="57409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60" name="pl160"/>
            <p:cNvSpPr/>
            <p:nvPr/>
          </p:nvSpPr>
          <p:spPr>
            <a:xfrm>
              <a:off x="3511363" y="524757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61" name="pl161"/>
            <p:cNvSpPr/>
            <p:nvPr/>
          </p:nvSpPr>
          <p:spPr>
            <a:xfrm>
              <a:off x="3511363" y="475424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62" name="pl162"/>
            <p:cNvSpPr/>
            <p:nvPr/>
          </p:nvSpPr>
          <p:spPr>
            <a:xfrm>
              <a:off x="363621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3" name="pl163"/>
            <p:cNvSpPr/>
            <p:nvPr/>
          </p:nvSpPr>
          <p:spPr>
            <a:xfrm>
              <a:off x="39929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4" name="pl164"/>
            <p:cNvSpPr/>
            <p:nvPr/>
          </p:nvSpPr>
          <p:spPr>
            <a:xfrm>
              <a:off x="4349650"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5" name="pl165"/>
            <p:cNvSpPr/>
            <p:nvPr/>
          </p:nvSpPr>
          <p:spPr>
            <a:xfrm>
              <a:off x="4706368"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6" name="pl166"/>
            <p:cNvSpPr/>
            <p:nvPr/>
          </p:nvSpPr>
          <p:spPr>
            <a:xfrm>
              <a:off x="5063086"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7" name="pl167"/>
            <p:cNvSpPr/>
            <p:nvPr/>
          </p:nvSpPr>
          <p:spPr>
            <a:xfrm>
              <a:off x="5419804"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8" name="pl168"/>
            <p:cNvSpPr/>
            <p:nvPr/>
          </p:nvSpPr>
          <p:spPr>
            <a:xfrm>
              <a:off x="5776523"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69" name="pl169"/>
            <p:cNvSpPr/>
            <p:nvPr/>
          </p:nvSpPr>
          <p:spPr>
            <a:xfrm>
              <a:off x="613324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70" name="pl170"/>
            <p:cNvSpPr/>
            <p:nvPr/>
          </p:nvSpPr>
          <p:spPr>
            <a:xfrm>
              <a:off x="3636214" y="520810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BEBEBE">
                  <a:alpha val="69803"/>
                </a:srgbClr>
              </a:solidFill>
              <a:prstDash val="solid"/>
              <a:round/>
            </a:ln>
          </p:spPr>
          <p:txBody>
            <a:bodyPr/>
            <a:lstStyle/>
            <a:p>
              <a:endParaRPr/>
            </a:p>
          </p:txBody>
        </p:sp>
        <p:sp>
          <p:nvSpPr>
            <p:cNvPr id="171" name="pl171"/>
            <p:cNvSpPr/>
            <p:nvPr/>
          </p:nvSpPr>
          <p:spPr>
            <a:xfrm>
              <a:off x="3636214" y="5326507"/>
              <a:ext cx="2497026" cy="414399"/>
            </a:xfrm>
            <a:custGeom>
              <a:avLst/>
              <a:gdLst/>
              <a:ahLst/>
              <a:cxnLst/>
              <a:rect l="0" t="0" r="0" b="0"/>
              <a:pathLst>
                <a:path w="2497026" h="414399">
                  <a:moveTo>
                    <a:pt x="0" y="374932"/>
                  </a:moveTo>
                  <a:lnTo>
                    <a:pt x="356718" y="374932"/>
                  </a:lnTo>
                  <a:lnTo>
                    <a:pt x="713436" y="197332"/>
                  </a:lnTo>
                  <a:lnTo>
                    <a:pt x="1070154" y="0"/>
                  </a:lnTo>
                  <a:lnTo>
                    <a:pt x="1426872" y="197332"/>
                  </a:lnTo>
                  <a:lnTo>
                    <a:pt x="1783590" y="414399"/>
                  </a:lnTo>
                  <a:lnTo>
                    <a:pt x="2140308" y="414399"/>
                  </a:lnTo>
                  <a:lnTo>
                    <a:pt x="2497026" y="414399"/>
                  </a:lnTo>
                </a:path>
              </a:pathLst>
            </a:custGeom>
            <a:ln w="40651" cap="flat">
              <a:solidFill>
                <a:srgbClr val="BEBEBE">
                  <a:alpha val="69803"/>
                </a:srgbClr>
              </a:solidFill>
              <a:prstDash val="solid"/>
              <a:round/>
            </a:ln>
          </p:spPr>
          <p:txBody>
            <a:bodyPr/>
            <a:lstStyle/>
            <a:p>
              <a:endParaRPr/>
            </a:p>
          </p:txBody>
        </p:sp>
        <p:sp>
          <p:nvSpPr>
            <p:cNvPr id="172" name="pl172"/>
            <p:cNvSpPr/>
            <p:nvPr/>
          </p:nvSpPr>
          <p:spPr>
            <a:xfrm>
              <a:off x="3636214" y="5326507"/>
              <a:ext cx="2497026" cy="414399"/>
            </a:xfrm>
            <a:custGeom>
              <a:avLst/>
              <a:gdLst/>
              <a:ahLst/>
              <a:cxnLst/>
              <a:rect l="0" t="0" r="0" b="0"/>
              <a:pathLst>
                <a:path w="2497026" h="414399">
                  <a:moveTo>
                    <a:pt x="0" y="374932"/>
                  </a:moveTo>
                  <a:lnTo>
                    <a:pt x="356718" y="374932"/>
                  </a:lnTo>
                  <a:lnTo>
                    <a:pt x="713436" y="197332"/>
                  </a:lnTo>
                  <a:lnTo>
                    <a:pt x="1070154" y="0"/>
                  </a:lnTo>
                  <a:lnTo>
                    <a:pt x="1426872" y="197332"/>
                  </a:lnTo>
                  <a:lnTo>
                    <a:pt x="1783590" y="414399"/>
                  </a:lnTo>
                  <a:lnTo>
                    <a:pt x="2140308" y="414399"/>
                  </a:lnTo>
                  <a:lnTo>
                    <a:pt x="2497026" y="414399"/>
                  </a:lnTo>
                </a:path>
              </a:pathLst>
            </a:custGeom>
            <a:ln w="35231" cap="flat">
              <a:solidFill>
                <a:srgbClr val="BEBEBE">
                  <a:alpha val="69803"/>
                </a:srgbClr>
              </a:solidFill>
              <a:prstDash val="solid"/>
              <a:round/>
            </a:ln>
          </p:spPr>
          <p:txBody>
            <a:bodyPr/>
            <a:lstStyle/>
            <a:p>
              <a:endParaRPr/>
            </a:p>
          </p:txBody>
        </p:sp>
        <p:sp>
          <p:nvSpPr>
            <p:cNvPr id="173" name="pl173"/>
            <p:cNvSpPr/>
            <p:nvPr/>
          </p:nvSpPr>
          <p:spPr>
            <a:xfrm>
              <a:off x="3636214" y="520810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6B6B6B">
                  <a:alpha val="100000"/>
                </a:srgbClr>
              </a:solidFill>
              <a:prstDash val="solid"/>
              <a:round/>
            </a:ln>
          </p:spPr>
          <p:txBody>
            <a:bodyPr/>
            <a:lstStyle/>
            <a:p>
              <a:endParaRPr/>
            </a:p>
          </p:txBody>
        </p:sp>
        <p:sp>
          <p:nvSpPr>
            <p:cNvPr id="174" name="pl174"/>
            <p:cNvSpPr/>
            <p:nvPr/>
          </p:nvSpPr>
          <p:spPr>
            <a:xfrm>
              <a:off x="3636214" y="5326507"/>
              <a:ext cx="2497026" cy="414399"/>
            </a:xfrm>
            <a:custGeom>
              <a:avLst/>
              <a:gdLst/>
              <a:ahLst/>
              <a:cxnLst/>
              <a:rect l="0" t="0" r="0" b="0"/>
              <a:pathLst>
                <a:path w="2497026" h="414399">
                  <a:moveTo>
                    <a:pt x="0" y="374932"/>
                  </a:moveTo>
                  <a:lnTo>
                    <a:pt x="356718" y="374932"/>
                  </a:lnTo>
                  <a:lnTo>
                    <a:pt x="713436" y="197332"/>
                  </a:lnTo>
                  <a:lnTo>
                    <a:pt x="1070154" y="0"/>
                  </a:lnTo>
                  <a:lnTo>
                    <a:pt x="1426872" y="197332"/>
                  </a:lnTo>
                  <a:lnTo>
                    <a:pt x="1783590" y="414399"/>
                  </a:lnTo>
                  <a:lnTo>
                    <a:pt x="2140308" y="414399"/>
                  </a:lnTo>
                  <a:lnTo>
                    <a:pt x="2497026" y="414399"/>
                  </a:lnTo>
                </a:path>
              </a:pathLst>
            </a:custGeom>
            <a:ln w="40651" cap="flat">
              <a:solidFill>
                <a:srgbClr val="000000">
                  <a:alpha val="100000"/>
                </a:srgbClr>
              </a:solidFill>
              <a:prstDash val="solid"/>
              <a:round/>
            </a:ln>
          </p:spPr>
          <p:txBody>
            <a:bodyPr/>
            <a:lstStyle/>
            <a:p>
              <a:endParaRPr/>
            </a:p>
          </p:txBody>
        </p:sp>
        <p:sp>
          <p:nvSpPr>
            <p:cNvPr id="175" name="pl175"/>
            <p:cNvSpPr/>
            <p:nvPr/>
          </p:nvSpPr>
          <p:spPr>
            <a:xfrm>
              <a:off x="3636214" y="5326507"/>
              <a:ext cx="2497026" cy="414399"/>
            </a:xfrm>
            <a:custGeom>
              <a:avLst/>
              <a:gdLst/>
              <a:ahLst/>
              <a:cxnLst/>
              <a:rect l="0" t="0" r="0" b="0"/>
              <a:pathLst>
                <a:path w="2497026" h="414399">
                  <a:moveTo>
                    <a:pt x="0" y="374932"/>
                  </a:moveTo>
                  <a:lnTo>
                    <a:pt x="356718" y="374932"/>
                  </a:lnTo>
                  <a:lnTo>
                    <a:pt x="713436" y="197332"/>
                  </a:lnTo>
                  <a:lnTo>
                    <a:pt x="1070154" y="0"/>
                  </a:lnTo>
                  <a:lnTo>
                    <a:pt x="1426872" y="197332"/>
                  </a:lnTo>
                  <a:lnTo>
                    <a:pt x="1783590" y="414399"/>
                  </a:lnTo>
                  <a:lnTo>
                    <a:pt x="2140308" y="414399"/>
                  </a:lnTo>
                  <a:lnTo>
                    <a:pt x="2497026" y="414399"/>
                  </a:lnTo>
                </a:path>
              </a:pathLst>
            </a:custGeom>
            <a:ln w="35231" cap="flat">
              <a:solidFill>
                <a:srgbClr val="F26A21">
                  <a:alpha val="100000"/>
                </a:srgbClr>
              </a:solidFill>
              <a:prstDash val="solid"/>
              <a:round/>
            </a:ln>
          </p:spPr>
          <p:txBody>
            <a:bodyPr/>
            <a:lstStyle/>
            <a:p>
              <a:endParaRPr/>
            </a:p>
          </p:txBody>
        </p:sp>
        <p:sp>
          <p:nvSpPr>
            <p:cNvPr id="176" name="pl176"/>
            <p:cNvSpPr/>
            <p:nvPr/>
          </p:nvSpPr>
          <p:spPr>
            <a:xfrm>
              <a:off x="3511363" y="574090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177" name="tx177"/>
            <p:cNvSpPr/>
            <p:nvPr/>
          </p:nvSpPr>
          <p:spPr>
            <a:xfrm>
              <a:off x="3606069" y="55381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8" name="tx178"/>
            <p:cNvSpPr/>
            <p:nvPr/>
          </p:nvSpPr>
          <p:spPr>
            <a:xfrm>
              <a:off x="3962787" y="553816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79" name="tx179"/>
            <p:cNvSpPr/>
            <p:nvPr/>
          </p:nvSpPr>
          <p:spPr>
            <a:xfrm>
              <a:off x="4289360" y="5360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80" name="tx180"/>
            <p:cNvSpPr/>
            <p:nvPr/>
          </p:nvSpPr>
          <p:spPr>
            <a:xfrm>
              <a:off x="4646079" y="51632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81" name="tx181"/>
            <p:cNvSpPr/>
            <p:nvPr/>
          </p:nvSpPr>
          <p:spPr>
            <a:xfrm>
              <a:off x="5002797" y="536056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82" name="tx182"/>
            <p:cNvSpPr/>
            <p:nvPr/>
          </p:nvSpPr>
          <p:spPr>
            <a:xfrm>
              <a:off x="5389660"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3" name="tx183"/>
            <p:cNvSpPr/>
            <p:nvPr/>
          </p:nvSpPr>
          <p:spPr>
            <a:xfrm>
              <a:off x="5746378"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4" name="tx184"/>
            <p:cNvSpPr/>
            <p:nvPr/>
          </p:nvSpPr>
          <p:spPr>
            <a:xfrm>
              <a:off x="6103096" y="55763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a:t>
              </a:r>
            </a:p>
          </p:txBody>
        </p:sp>
        <p:sp>
          <p:nvSpPr>
            <p:cNvPr id="185" name="rc185"/>
            <p:cNvSpPr/>
            <p:nvPr/>
          </p:nvSpPr>
          <p:spPr>
            <a:xfrm>
              <a:off x="6327681" y="875080"/>
              <a:ext cx="2746729" cy="1454343"/>
            </a:xfrm>
            <a:prstGeom prst="rect">
              <a:avLst/>
            </a:prstGeom>
            <a:solidFill>
              <a:srgbClr val="EBEBEB">
                <a:alpha val="100000"/>
              </a:srgbClr>
            </a:solidFill>
          </p:spPr>
          <p:txBody>
            <a:bodyPr/>
            <a:lstStyle/>
            <a:p>
              <a:endParaRPr/>
            </a:p>
          </p:txBody>
        </p:sp>
        <p:sp>
          <p:nvSpPr>
            <p:cNvPr id="186" name="pl186"/>
            <p:cNvSpPr/>
            <p:nvPr/>
          </p:nvSpPr>
          <p:spPr>
            <a:xfrm>
              <a:off x="6327681" y="201665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7" name="pl187"/>
            <p:cNvSpPr/>
            <p:nvPr/>
          </p:nvSpPr>
          <p:spPr>
            <a:xfrm>
              <a:off x="6327681" y="152331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8" name="pl188"/>
            <p:cNvSpPr/>
            <p:nvPr/>
          </p:nvSpPr>
          <p:spPr>
            <a:xfrm>
              <a:off x="6327681" y="102998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189" name="pl189"/>
            <p:cNvSpPr/>
            <p:nvPr/>
          </p:nvSpPr>
          <p:spPr>
            <a:xfrm>
              <a:off x="6327681" y="226331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90" name="pl190"/>
            <p:cNvSpPr/>
            <p:nvPr/>
          </p:nvSpPr>
          <p:spPr>
            <a:xfrm>
              <a:off x="6327681" y="176998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91" name="pl191"/>
            <p:cNvSpPr/>
            <p:nvPr/>
          </p:nvSpPr>
          <p:spPr>
            <a:xfrm>
              <a:off x="6327681" y="127665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192" name="pl192"/>
            <p:cNvSpPr/>
            <p:nvPr/>
          </p:nvSpPr>
          <p:spPr>
            <a:xfrm>
              <a:off x="6452532"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3" name="pl193"/>
            <p:cNvSpPr/>
            <p:nvPr/>
          </p:nvSpPr>
          <p:spPr>
            <a:xfrm>
              <a:off x="680925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4" name="pl194"/>
            <p:cNvSpPr/>
            <p:nvPr/>
          </p:nvSpPr>
          <p:spPr>
            <a:xfrm>
              <a:off x="716596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5" name="pl195"/>
            <p:cNvSpPr/>
            <p:nvPr/>
          </p:nvSpPr>
          <p:spPr>
            <a:xfrm>
              <a:off x="7522687"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6" name="pl196"/>
            <p:cNvSpPr/>
            <p:nvPr/>
          </p:nvSpPr>
          <p:spPr>
            <a:xfrm>
              <a:off x="7879405"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7" name="pl197"/>
            <p:cNvSpPr/>
            <p:nvPr/>
          </p:nvSpPr>
          <p:spPr>
            <a:xfrm>
              <a:off x="8236123"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8" name="pl198"/>
            <p:cNvSpPr/>
            <p:nvPr/>
          </p:nvSpPr>
          <p:spPr>
            <a:xfrm>
              <a:off x="8592841"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199" name="pl199"/>
            <p:cNvSpPr/>
            <p:nvPr/>
          </p:nvSpPr>
          <p:spPr>
            <a:xfrm>
              <a:off x="8949559" y="87508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00" name="pl200"/>
            <p:cNvSpPr/>
            <p:nvPr/>
          </p:nvSpPr>
          <p:spPr>
            <a:xfrm>
              <a:off x="6452532" y="173051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BEBEBE">
                  <a:alpha val="69803"/>
                </a:srgbClr>
              </a:solidFill>
              <a:prstDash val="solid"/>
              <a:round/>
            </a:ln>
          </p:spPr>
          <p:txBody>
            <a:bodyPr/>
            <a:lstStyle/>
            <a:p>
              <a:endParaRPr/>
            </a:p>
          </p:txBody>
        </p:sp>
        <p:sp>
          <p:nvSpPr>
            <p:cNvPr id="201" name="pl201"/>
            <p:cNvSpPr/>
            <p:nvPr/>
          </p:nvSpPr>
          <p:spPr>
            <a:xfrm>
              <a:off x="6452532" y="1848918"/>
              <a:ext cx="2497026" cy="315732"/>
            </a:xfrm>
            <a:custGeom>
              <a:avLst/>
              <a:gdLst/>
              <a:ahLst/>
              <a:cxnLst/>
              <a:rect l="0" t="0" r="0" b="0"/>
              <a:pathLst>
                <a:path w="2497026" h="315732">
                  <a:moveTo>
                    <a:pt x="0" y="315732"/>
                  </a:moveTo>
                  <a:lnTo>
                    <a:pt x="356718" y="197332"/>
                  </a:lnTo>
                  <a:lnTo>
                    <a:pt x="713436" y="177599"/>
                  </a:lnTo>
                  <a:lnTo>
                    <a:pt x="1070154" y="98666"/>
                  </a:lnTo>
                  <a:lnTo>
                    <a:pt x="1426872" y="0"/>
                  </a:lnTo>
                  <a:lnTo>
                    <a:pt x="1783590" y="0"/>
                  </a:lnTo>
                  <a:lnTo>
                    <a:pt x="2140308" y="157866"/>
                  </a:lnTo>
                  <a:lnTo>
                    <a:pt x="2497026" y="236799"/>
                  </a:lnTo>
                </a:path>
              </a:pathLst>
            </a:custGeom>
            <a:ln w="40651" cap="flat">
              <a:solidFill>
                <a:srgbClr val="BEBEBE">
                  <a:alpha val="69803"/>
                </a:srgbClr>
              </a:solidFill>
              <a:prstDash val="solid"/>
              <a:round/>
            </a:ln>
          </p:spPr>
          <p:txBody>
            <a:bodyPr/>
            <a:lstStyle/>
            <a:p>
              <a:endParaRPr/>
            </a:p>
          </p:txBody>
        </p:sp>
        <p:sp>
          <p:nvSpPr>
            <p:cNvPr id="202" name="pl202"/>
            <p:cNvSpPr/>
            <p:nvPr/>
          </p:nvSpPr>
          <p:spPr>
            <a:xfrm>
              <a:off x="6452532" y="1848918"/>
              <a:ext cx="2497026" cy="315732"/>
            </a:xfrm>
            <a:custGeom>
              <a:avLst/>
              <a:gdLst/>
              <a:ahLst/>
              <a:cxnLst/>
              <a:rect l="0" t="0" r="0" b="0"/>
              <a:pathLst>
                <a:path w="2497026" h="315732">
                  <a:moveTo>
                    <a:pt x="0" y="315732"/>
                  </a:moveTo>
                  <a:lnTo>
                    <a:pt x="356718" y="197332"/>
                  </a:lnTo>
                  <a:lnTo>
                    <a:pt x="713436" y="177599"/>
                  </a:lnTo>
                  <a:lnTo>
                    <a:pt x="1070154" y="98666"/>
                  </a:lnTo>
                  <a:lnTo>
                    <a:pt x="1426872" y="0"/>
                  </a:lnTo>
                  <a:lnTo>
                    <a:pt x="1783590" y="0"/>
                  </a:lnTo>
                  <a:lnTo>
                    <a:pt x="2140308" y="157866"/>
                  </a:lnTo>
                  <a:lnTo>
                    <a:pt x="2497026" y="236799"/>
                  </a:lnTo>
                </a:path>
              </a:pathLst>
            </a:custGeom>
            <a:ln w="35231" cap="flat">
              <a:solidFill>
                <a:srgbClr val="BEBEBE">
                  <a:alpha val="69803"/>
                </a:srgbClr>
              </a:solidFill>
              <a:prstDash val="solid"/>
              <a:round/>
            </a:ln>
          </p:spPr>
          <p:txBody>
            <a:bodyPr/>
            <a:lstStyle/>
            <a:p>
              <a:endParaRPr/>
            </a:p>
          </p:txBody>
        </p:sp>
        <p:sp>
          <p:nvSpPr>
            <p:cNvPr id="203" name="pl203"/>
            <p:cNvSpPr/>
            <p:nvPr/>
          </p:nvSpPr>
          <p:spPr>
            <a:xfrm>
              <a:off x="6452532" y="173051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6B6B6B">
                  <a:alpha val="100000"/>
                </a:srgbClr>
              </a:solidFill>
              <a:prstDash val="solid"/>
              <a:round/>
            </a:ln>
          </p:spPr>
          <p:txBody>
            <a:bodyPr/>
            <a:lstStyle/>
            <a:p>
              <a:endParaRPr/>
            </a:p>
          </p:txBody>
        </p:sp>
        <p:sp>
          <p:nvSpPr>
            <p:cNvPr id="204" name="pl204"/>
            <p:cNvSpPr/>
            <p:nvPr/>
          </p:nvSpPr>
          <p:spPr>
            <a:xfrm>
              <a:off x="6452532" y="1848918"/>
              <a:ext cx="2497026" cy="315732"/>
            </a:xfrm>
            <a:custGeom>
              <a:avLst/>
              <a:gdLst/>
              <a:ahLst/>
              <a:cxnLst/>
              <a:rect l="0" t="0" r="0" b="0"/>
              <a:pathLst>
                <a:path w="2497026" h="315732">
                  <a:moveTo>
                    <a:pt x="0" y="315732"/>
                  </a:moveTo>
                  <a:lnTo>
                    <a:pt x="356718" y="197332"/>
                  </a:lnTo>
                  <a:lnTo>
                    <a:pt x="713436" y="177599"/>
                  </a:lnTo>
                  <a:lnTo>
                    <a:pt x="1070154" y="98666"/>
                  </a:lnTo>
                  <a:lnTo>
                    <a:pt x="1426872" y="0"/>
                  </a:lnTo>
                  <a:lnTo>
                    <a:pt x="1783590" y="0"/>
                  </a:lnTo>
                  <a:lnTo>
                    <a:pt x="2140308" y="157866"/>
                  </a:lnTo>
                  <a:lnTo>
                    <a:pt x="2497026" y="236799"/>
                  </a:lnTo>
                </a:path>
              </a:pathLst>
            </a:custGeom>
            <a:ln w="40651" cap="flat">
              <a:solidFill>
                <a:srgbClr val="000000">
                  <a:alpha val="100000"/>
                </a:srgbClr>
              </a:solidFill>
              <a:prstDash val="solid"/>
              <a:round/>
            </a:ln>
          </p:spPr>
          <p:txBody>
            <a:bodyPr/>
            <a:lstStyle/>
            <a:p>
              <a:endParaRPr/>
            </a:p>
          </p:txBody>
        </p:sp>
        <p:sp>
          <p:nvSpPr>
            <p:cNvPr id="205" name="pl205"/>
            <p:cNvSpPr/>
            <p:nvPr/>
          </p:nvSpPr>
          <p:spPr>
            <a:xfrm>
              <a:off x="6452532" y="1848918"/>
              <a:ext cx="2497026" cy="315732"/>
            </a:xfrm>
            <a:custGeom>
              <a:avLst/>
              <a:gdLst/>
              <a:ahLst/>
              <a:cxnLst/>
              <a:rect l="0" t="0" r="0" b="0"/>
              <a:pathLst>
                <a:path w="2497026" h="315732">
                  <a:moveTo>
                    <a:pt x="0" y="315732"/>
                  </a:moveTo>
                  <a:lnTo>
                    <a:pt x="356718" y="197332"/>
                  </a:lnTo>
                  <a:lnTo>
                    <a:pt x="713436" y="177599"/>
                  </a:lnTo>
                  <a:lnTo>
                    <a:pt x="1070154" y="98666"/>
                  </a:lnTo>
                  <a:lnTo>
                    <a:pt x="1426872" y="0"/>
                  </a:lnTo>
                  <a:lnTo>
                    <a:pt x="1783590" y="0"/>
                  </a:lnTo>
                  <a:lnTo>
                    <a:pt x="2140308" y="157866"/>
                  </a:lnTo>
                  <a:lnTo>
                    <a:pt x="2497026" y="236799"/>
                  </a:lnTo>
                </a:path>
              </a:pathLst>
            </a:custGeom>
            <a:ln w="35231" cap="flat">
              <a:solidFill>
                <a:srgbClr val="F26A21">
                  <a:alpha val="100000"/>
                </a:srgbClr>
              </a:solidFill>
              <a:prstDash val="solid"/>
              <a:round/>
            </a:ln>
          </p:spPr>
          <p:txBody>
            <a:bodyPr/>
            <a:lstStyle/>
            <a:p>
              <a:endParaRPr/>
            </a:p>
          </p:txBody>
        </p:sp>
        <p:sp>
          <p:nvSpPr>
            <p:cNvPr id="206" name="pl206"/>
            <p:cNvSpPr/>
            <p:nvPr/>
          </p:nvSpPr>
          <p:spPr>
            <a:xfrm>
              <a:off x="6327681" y="226331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07" name="tx207"/>
            <p:cNvSpPr/>
            <p:nvPr/>
          </p:nvSpPr>
          <p:spPr>
            <a:xfrm>
              <a:off x="6422388" y="200142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208" name="tx208"/>
            <p:cNvSpPr/>
            <p:nvPr/>
          </p:nvSpPr>
          <p:spPr>
            <a:xfrm>
              <a:off x="6748961" y="18829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209" name="tx209"/>
            <p:cNvSpPr/>
            <p:nvPr/>
          </p:nvSpPr>
          <p:spPr>
            <a:xfrm>
              <a:off x="7105679" y="18632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210" name="tx210"/>
            <p:cNvSpPr/>
            <p:nvPr/>
          </p:nvSpPr>
          <p:spPr>
            <a:xfrm>
              <a:off x="7462397" y="17829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211" name="tx211"/>
            <p:cNvSpPr/>
            <p:nvPr/>
          </p:nvSpPr>
          <p:spPr>
            <a:xfrm>
              <a:off x="7819115" y="16856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12" name="tx212"/>
            <p:cNvSpPr/>
            <p:nvPr/>
          </p:nvSpPr>
          <p:spPr>
            <a:xfrm>
              <a:off x="8175833" y="168564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13" name="tx213"/>
            <p:cNvSpPr/>
            <p:nvPr/>
          </p:nvSpPr>
          <p:spPr>
            <a:xfrm>
              <a:off x="8532551" y="184213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214" name="tx214"/>
            <p:cNvSpPr/>
            <p:nvPr/>
          </p:nvSpPr>
          <p:spPr>
            <a:xfrm>
              <a:off x="8919414" y="19211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215" name="rc215"/>
            <p:cNvSpPr/>
            <p:nvPr/>
          </p:nvSpPr>
          <p:spPr>
            <a:xfrm>
              <a:off x="6327681" y="2613875"/>
              <a:ext cx="2746729" cy="1454343"/>
            </a:xfrm>
            <a:prstGeom prst="rect">
              <a:avLst/>
            </a:prstGeom>
            <a:solidFill>
              <a:srgbClr val="EBEBEB">
                <a:alpha val="100000"/>
              </a:srgbClr>
            </a:solidFill>
          </p:spPr>
          <p:txBody>
            <a:bodyPr/>
            <a:lstStyle/>
            <a:p>
              <a:endParaRPr/>
            </a:p>
          </p:txBody>
        </p:sp>
        <p:sp>
          <p:nvSpPr>
            <p:cNvPr id="216" name="pl216"/>
            <p:cNvSpPr/>
            <p:nvPr/>
          </p:nvSpPr>
          <p:spPr>
            <a:xfrm>
              <a:off x="6327681" y="375544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7" name="pl217"/>
            <p:cNvSpPr/>
            <p:nvPr/>
          </p:nvSpPr>
          <p:spPr>
            <a:xfrm>
              <a:off x="6327681" y="3262113"/>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8" name="pl218"/>
            <p:cNvSpPr/>
            <p:nvPr/>
          </p:nvSpPr>
          <p:spPr>
            <a:xfrm>
              <a:off x="6327681" y="2768781"/>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19" name="pl219"/>
            <p:cNvSpPr/>
            <p:nvPr/>
          </p:nvSpPr>
          <p:spPr>
            <a:xfrm>
              <a:off x="6327681" y="400211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20" name="pl220"/>
            <p:cNvSpPr/>
            <p:nvPr/>
          </p:nvSpPr>
          <p:spPr>
            <a:xfrm>
              <a:off x="6327681" y="3508779"/>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21" name="pl221"/>
            <p:cNvSpPr/>
            <p:nvPr/>
          </p:nvSpPr>
          <p:spPr>
            <a:xfrm>
              <a:off x="6327681" y="301544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22" name="pl222"/>
            <p:cNvSpPr/>
            <p:nvPr/>
          </p:nvSpPr>
          <p:spPr>
            <a:xfrm>
              <a:off x="6452532"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3" name="pl223"/>
            <p:cNvSpPr/>
            <p:nvPr/>
          </p:nvSpPr>
          <p:spPr>
            <a:xfrm>
              <a:off x="680925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4" name="pl224"/>
            <p:cNvSpPr/>
            <p:nvPr/>
          </p:nvSpPr>
          <p:spPr>
            <a:xfrm>
              <a:off x="716596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5" name="pl225"/>
            <p:cNvSpPr/>
            <p:nvPr/>
          </p:nvSpPr>
          <p:spPr>
            <a:xfrm>
              <a:off x="7522687"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6" name="pl226"/>
            <p:cNvSpPr/>
            <p:nvPr/>
          </p:nvSpPr>
          <p:spPr>
            <a:xfrm>
              <a:off x="7879405"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7" name="pl227"/>
            <p:cNvSpPr/>
            <p:nvPr/>
          </p:nvSpPr>
          <p:spPr>
            <a:xfrm>
              <a:off x="8236123"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8" name="pl228"/>
            <p:cNvSpPr/>
            <p:nvPr/>
          </p:nvSpPr>
          <p:spPr>
            <a:xfrm>
              <a:off x="8592841"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29" name="pl229"/>
            <p:cNvSpPr/>
            <p:nvPr/>
          </p:nvSpPr>
          <p:spPr>
            <a:xfrm>
              <a:off x="8949559" y="2613875"/>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30" name="pl230"/>
            <p:cNvSpPr/>
            <p:nvPr/>
          </p:nvSpPr>
          <p:spPr>
            <a:xfrm>
              <a:off x="6452532" y="3469313"/>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BEBEBE">
                  <a:alpha val="69803"/>
                </a:srgbClr>
              </a:solidFill>
              <a:prstDash val="solid"/>
              <a:round/>
            </a:ln>
          </p:spPr>
          <p:txBody>
            <a:bodyPr/>
            <a:lstStyle/>
            <a:p>
              <a:endParaRPr/>
            </a:p>
          </p:txBody>
        </p:sp>
        <p:sp>
          <p:nvSpPr>
            <p:cNvPr id="231" name="pl231"/>
            <p:cNvSpPr/>
            <p:nvPr/>
          </p:nvSpPr>
          <p:spPr>
            <a:xfrm>
              <a:off x="6452532" y="3311446"/>
              <a:ext cx="2497026" cy="256532"/>
            </a:xfrm>
            <a:custGeom>
              <a:avLst/>
              <a:gdLst/>
              <a:ahLst/>
              <a:cxnLst/>
              <a:rect l="0" t="0" r="0" b="0"/>
              <a:pathLst>
                <a:path w="2497026" h="256532">
                  <a:moveTo>
                    <a:pt x="0" y="256532"/>
                  </a:moveTo>
                  <a:lnTo>
                    <a:pt x="356718" y="236799"/>
                  </a:lnTo>
                  <a:lnTo>
                    <a:pt x="713436" y="197332"/>
                  </a:lnTo>
                  <a:lnTo>
                    <a:pt x="1070154" y="59199"/>
                  </a:lnTo>
                  <a:lnTo>
                    <a:pt x="1426872" y="78933"/>
                  </a:lnTo>
                  <a:lnTo>
                    <a:pt x="1783590" y="0"/>
                  </a:lnTo>
                  <a:lnTo>
                    <a:pt x="2140308" y="39466"/>
                  </a:lnTo>
                  <a:lnTo>
                    <a:pt x="2497026" y="39466"/>
                  </a:lnTo>
                </a:path>
              </a:pathLst>
            </a:custGeom>
            <a:ln w="40651" cap="flat">
              <a:solidFill>
                <a:srgbClr val="BEBEBE">
                  <a:alpha val="69803"/>
                </a:srgbClr>
              </a:solidFill>
              <a:prstDash val="solid"/>
              <a:round/>
            </a:ln>
          </p:spPr>
          <p:txBody>
            <a:bodyPr/>
            <a:lstStyle/>
            <a:p>
              <a:endParaRPr/>
            </a:p>
          </p:txBody>
        </p:sp>
        <p:sp>
          <p:nvSpPr>
            <p:cNvPr id="232" name="pl232"/>
            <p:cNvSpPr/>
            <p:nvPr/>
          </p:nvSpPr>
          <p:spPr>
            <a:xfrm>
              <a:off x="6452532" y="3311446"/>
              <a:ext cx="2497026" cy="256532"/>
            </a:xfrm>
            <a:custGeom>
              <a:avLst/>
              <a:gdLst/>
              <a:ahLst/>
              <a:cxnLst/>
              <a:rect l="0" t="0" r="0" b="0"/>
              <a:pathLst>
                <a:path w="2497026" h="256532">
                  <a:moveTo>
                    <a:pt x="0" y="256532"/>
                  </a:moveTo>
                  <a:lnTo>
                    <a:pt x="356718" y="236799"/>
                  </a:lnTo>
                  <a:lnTo>
                    <a:pt x="713436" y="197332"/>
                  </a:lnTo>
                  <a:lnTo>
                    <a:pt x="1070154" y="59199"/>
                  </a:lnTo>
                  <a:lnTo>
                    <a:pt x="1426872" y="78933"/>
                  </a:lnTo>
                  <a:lnTo>
                    <a:pt x="1783590" y="0"/>
                  </a:lnTo>
                  <a:lnTo>
                    <a:pt x="2140308" y="39466"/>
                  </a:lnTo>
                  <a:lnTo>
                    <a:pt x="2497026" y="39466"/>
                  </a:lnTo>
                </a:path>
              </a:pathLst>
            </a:custGeom>
            <a:ln w="35231" cap="flat">
              <a:solidFill>
                <a:srgbClr val="BEBEBE">
                  <a:alpha val="69803"/>
                </a:srgbClr>
              </a:solidFill>
              <a:prstDash val="solid"/>
              <a:round/>
            </a:ln>
          </p:spPr>
          <p:txBody>
            <a:bodyPr/>
            <a:lstStyle/>
            <a:p>
              <a:endParaRPr/>
            </a:p>
          </p:txBody>
        </p:sp>
        <p:sp>
          <p:nvSpPr>
            <p:cNvPr id="233" name="pl233"/>
            <p:cNvSpPr/>
            <p:nvPr/>
          </p:nvSpPr>
          <p:spPr>
            <a:xfrm>
              <a:off x="6452532" y="3469313"/>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6B6B6B">
                  <a:alpha val="100000"/>
                </a:srgbClr>
              </a:solidFill>
              <a:prstDash val="solid"/>
              <a:round/>
            </a:ln>
          </p:spPr>
          <p:txBody>
            <a:bodyPr/>
            <a:lstStyle/>
            <a:p>
              <a:endParaRPr/>
            </a:p>
          </p:txBody>
        </p:sp>
        <p:sp>
          <p:nvSpPr>
            <p:cNvPr id="234" name="pl234"/>
            <p:cNvSpPr/>
            <p:nvPr/>
          </p:nvSpPr>
          <p:spPr>
            <a:xfrm>
              <a:off x="6452532" y="3311446"/>
              <a:ext cx="2497026" cy="256532"/>
            </a:xfrm>
            <a:custGeom>
              <a:avLst/>
              <a:gdLst/>
              <a:ahLst/>
              <a:cxnLst/>
              <a:rect l="0" t="0" r="0" b="0"/>
              <a:pathLst>
                <a:path w="2497026" h="256532">
                  <a:moveTo>
                    <a:pt x="0" y="256532"/>
                  </a:moveTo>
                  <a:lnTo>
                    <a:pt x="356718" y="236799"/>
                  </a:lnTo>
                  <a:lnTo>
                    <a:pt x="713436" y="197332"/>
                  </a:lnTo>
                  <a:lnTo>
                    <a:pt x="1070154" y="59199"/>
                  </a:lnTo>
                  <a:lnTo>
                    <a:pt x="1426872" y="78933"/>
                  </a:lnTo>
                  <a:lnTo>
                    <a:pt x="1783590" y="0"/>
                  </a:lnTo>
                  <a:lnTo>
                    <a:pt x="2140308" y="39466"/>
                  </a:lnTo>
                  <a:lnTo>
                    <a:pt x="2497026" y="39466"/>
                  </a:lnTo>
                </a:path>
              </a:pathLst>
            </a:custGeom>
            <a:ln w="40651" cap="flat">
              <a:solidFill>
                <a:srgbClr val="000000">
                  <a:alpha val="100000"/>
                </a:srgbClr>
              </a:solidFill>
              <a:prstDash val="solid"/>
              <a:round/>
            </a:ln>
          </p:spPr>
          <p:txBody>
            <a:bodyPr/>
            <a:lstStyle/>
            <a:p>
              <a:endParaRPr/>
            </a:p>
          </p:txBody>
        </p:sp>
        <p:sp>
          <p:nvSpPr>
            <p:cNvPr id="235" name="pl235"/>
            <p:cNvSpPr/>
            <p:nvPr/>
          </p:nvSpPr>
          <p:spPr>
            <a:xfrm>
              <a:off x="6452532" y="3311446"/>
              <a:ext cx="2497026" cy="256532"/>
            </a:xfrm>
            <a:custGeom>
              <a:avLst/>
              <a:gdLst/>
              <a:ahLst/>
              <a:cxnLst/>
              <a:rect l="0" t="0" r="0" b="0"/>
              <a:pathLst>
                <a:path w="2497026" h="256532">
                  <a:moveTo>
                    <a:pt x="0" y="256532"/>
                  </a:moveTo>
                  <a:lnTo>
                    <a:pt x="356718" y="236799"/>
                  </a:lnTo>
                  <a:lnTo>
                    <a:pt x="713436" y="197332"/>
                  </a:lnTo>
                  <a:lnTo>
                    <a:pt x="1070154" y="59199"/>
                  </a:lnTo>
                  <a:lnTo>
                    <a:pt x="1426872" y="78933"/>
                  </a:lnTo>
                  <a:lnTo>
                    <a:pt x="1783590" y="0"/>
                  </a:lnTo>
                  <a:lnTo>
                    <a:pt x="2140308" y="39466"/>
                  </a:lnTo>
                  <a:lnTo>
                    <a:pt x="2497026" y="39466"/>
                  </a:lnTo>
                </a:path>
              </a:pathLst>
            </a:custGeom>
            <a:ln w="35231" cap="flat">
              <a:solidFill>
                <a:srgbClr val="F26A21">
                  <a:alpha val="100000"/>
                </a:srgbClr>
              </a:solidFill>
              <a:prstDash val="solid"/>
              <a:round/>
            </a:ln>
          </p:spPr>
          <p:txBody>
            <a:bodyPr/>
            <a:lstStyle/>
            <a:p>
              <a:endParaRPr/>
            </a:p>
          </p:txBody>
        </p:sp>
        <p:sp>
          <p:nvSpPr>
            <p:cNvPr id="236" name="pl236"/>
            <p:cNvSpPr/>
            <p:nvPr/>
          </p:nvSpPr>
          <p:spPr>
            <a:xfrm>
              <a:off x="6327681" y="4002112"/>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37" name="tx237"/>
            <p:cNvSpPr/>
            <p:nvPr/>
          </p:nvSpPr>
          <p:spPr>
            <a:xfrm>
              <a:off x="6392243" y="34047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238" name="tx238"/>
            <p:cNvSpPr/>
            <p:nvPr/>
          </p:nvSpPr>
          <p:spPr>
            <a:xfrm>
              <a:off x="6748961" y="338359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239" name="tx239"/>
            <p:cNvSpPr/>
            <p:nvPr/>
          </p:nvSpPr>
          <p:spPr>
            <a:xfrm>
              <a:off x="7105679" y="33441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240" name="tx240"/>
            <p:cNvSpPr/>
            <p:nvPr/>
          </p:nvSpPr>
          <p:spPr>
            <a:xfrm>
              <a:off x="7462397" y="32059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241" name="tx241"/>
            <p:cNvSpPr/>
            <p:nvPr/>
          </p:nvSpPr>
          <p:spPr>
            <a:xfrm>
              <a:off x="7819115" y="322572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242" name="tx242"/>
            <p:cNvSpPr/>
            <p:nvPr/>
          </p:nvSpPr>
          <p:spPr>
            <a:xfrm>
              <a:off x="8175833" y="314679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243" name="tx243"/>
            <p:cNvSpPr/>
            <p:nvPr/>
          </p:nvSpPr>
          <p:spPr>
            <a:xfrm>
              <a:off x="8532551" y="31862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244" name="tx244"/>
            <p:cNvSpPr/>
            <p:nvPr/>
          </p:nvSpPr>
          <p:spPr>
            <a:xfrm>
              <a:off x="8889269" y="31862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245" name="rc245"/>
            <p:cNvSpPr/>
            <p:nvPr/>
          </p:nvSpPr>
          <p:spPr>
            <a:xfrm>
              <a:off x="6327681" y="4352670"/>
              <a:ext cx="2746729" cy="1454343"/>
            </a:xfrm>
            <a:prstGeom prst="rect">
              <a:avLst/>
            </a:prstGeom>
            <a:solidFill>
              <a:srgbClr val="EBEBEB">
                <a:alpha val="100000"/>
              </a:srgbClr>
            </a:solidFill>
          </p:spPr>
          <p:txBody>
            <a:bodyPr/>
            <a:lstStyle/>
            <a:p>
              <a:endParaRPr/>
            </a:p>
          </p:txBody>
        </p:sp>
        <p:sp>
          <p:nvSpPr>
            <p:cNvPr id="246" name="pl246"/>
            <p:cNvSpPr/>
            <p:nvPr/>
          </p:nvSpPr>
          <p:spPr>
            <a:xfrm>
              <a:off x="6327681" y="5494240"/>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47" name="pl247"/>
            <p:cNvSpPr/>
            <p:nvPr/>
          </p:nvSpPr>
          <p:spPr>
            <a:xfrm>
              <a:off x="6327681" y="5000908"/>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48" name="pl248"/>
            <p:cNvSpPr/>
            <p:nvPr/>
          </p:nvSpPr>
          <p:spPr>
            <a:xfrm>
              <a:off x="6327681" y="4507576"/>
              <a:ext cx="2746729" cy="0"/>
            </a:xfrm>
            <a:custGeom>
              <a:avLst/>
              <a:gdLst/>
              <a:ahLst/>
              <a:cxnLst/>
              <a:rect l="0" t="0" r="0" b="0"/>
              <a:pathLst>
                <a:path w="2746729">
                  <a:moveTo>
                    <a:pt x="0" y="0"/>
                  </a:moveTo>
                  <a:lnTo>
                    <a:pt x="2746729" y="0"/>
                  </a:lnTo>
                  <a:lnTo>
                    <a:pt x="2746729" y="0"/>
                  </a:lnTo>
                </a:path>
              </a:pathLst>
            </a:custGeom>
            <a:ln w="6775" cap="flat">
              <a:solidFill>
                <a:srgbClr val="FFFFFF">
                  <a:alpha val="100000"/>
                </a:srgbClr>
              </a:solidFill>
              <a:prstDash val="solid"/>
              <a:round/>
            </a:ln>
          </p:spPr>
          <p:txBody>
            <a:bodyPr/>
            <a:lstStyle/>
            <a:p>
              <a:endParaRPr/>
            </a:p>
          </p:txBody>
        </p:sp>
        <p:sp>
          <p:nvSpPr>
            <p:cNvPr id="249" name="pl249"/>
            <p:cNvSpPr/>
            <p:nvPr/>
          </p:nvSpPr>
          <p:spPr>
            <a:xfrm>
              <a:off x="6327681" y="5740907"/>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50" name="pl250"/>
            <p:cNvSpPr/>
            <p:nvPr/>
          </p:nvSpPr>
          <p:spPr>
            <a:xfrm>
              <a:off x="6327681" y="5247574"/>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51" name="pl251"/>
            <p:cNvSpPr/>
            <p:nvPr/>
          </p:nvSpPr>
          <p:spPr>
            <a:xfrm>
              <a:off x="6327681" y="4754242"/>
              <a:ext cx="2746729" cy="0"/>
            </a:xfrm>
            <a:custGeom>
              <a:avLst/>
              <a:gdLst/>
              <a:ahLst/>
              <a:cxnLst/>
              <a:rect l="0" t="0" r="0" b="0"/>
              <a:pathLst>
                <a:path w="2746729">
                  <a:moveTo>
                    <a:pt x="0" y="0"/>
                  </a:moveTo>
                  <a:lnTo>
                    <a:pt x="2746729" y="0"/>
                  </a:lnTo>
                  <a:lnTo>
                    <a:pt x="2746729" y="0"/>
                  </a:lnTo>
                </a:path>
              </a:pathLst>
            </a:custGeom>
            <a:ln w="13550" cap="flat">
              <a:solidFill>
                <a:srgbClr val="FFFFFF">
                  <a:alpha val="100000"/>
                </a:srgbClr>
              </a:solidFill>
              <a:prstDash val="solid"/>
              <a:round/>
            </a:ln>
          </p:spPr>
          <p:txBody>
            <a:bodyPr/>
            <a:lstStyle/>
            <a:p>
              <a:endParaRPr/>
            </a:p>
          </p:txBody>
        </p:sp>
        <p:sp>
          <p:nvSpPr>
            <p:cNvPr id="252" name="pl252"/>
            <p:cNvSpPr/>
            <p:nvPr/>
          </p:nvSpPr>
          <p:spPr>
            <a:xfrm>
              <a:off x="6452532"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53" name="pl253"/>
            <p:cNvSpPr/>
            <p:nvPr/>
          </p:nvSpPr>
          <p:spPr>
            <a:xfrm>
              <a:off x="680925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54" name="pl254"/>
            <p:cNvSpPr/>
            <p:nvPr/>
          </p:nvSpPr>
          <p:spPr>
            <a:xfrm>
              <a:off x="7165969"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55" name="pl255"/>
            <p:cNvSpPr/>
            <p:nvPr/>
          </p:nvSpPr>
          <p:spPr>
            <a:xfrm>
              <a:off x="7522687"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56" name="pl256"/>
            <p:cNvSpPr/>
            <p:nvPr/>
          </p:nvSpPr>
          <p:spPr>
            <a:xfrm>
              <a:off x="7879405"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57" name="pl257"/>
            <p:cNvSpPr/>
            <p:nvPr/>
          </p:nvSpPr>
          <p:spPr>
            <a:xfrm>
              <a:off x="8236123"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58" name="pl258"/>
            <p:cNvSpPr/>
            <p:nvPr/>
          </p:nvSpPr>
          <p:spPr>
            <a:xfrm>
              <a:off x="8592841"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59" name="pl259"/>
            <p:cNvSpPr/>
            <p:nvPr/>
          </p:nvSpPr>
          <p:spPr>
            <a:xfrm>
              <a:off x="8949559" y="4352670"/>
              <a:ext cx="0" cy="1454343"/>
            </a:xfrm>
            <a:custGeom>
              <a:avLst/>
              <a:gdLst/>
              <a:ahLst/>
              <a:cxnLst/>
              <a:rect l="0" t="0" r="0" b="0"/>
              <a:pathLst>
                <a:path h="1454343">
                  <a:moveTo>
                    <a:pt x="0" y="1454343"/>
                  </a:moveTo>
                  <a:lnTo>
                    <a:pt x="0" y="0"/>
                  </a:lnTo>
                  <a:lnTo>
                    <a:pt x="0" y="0"/>
                  </a:lnTo>
                </a:path>
              </a:pathLst>
            </a:custGeom>
            <a:ln w="13550" cap="flat">
              <a:solidFill>
                <a:srgbClr val="FFFFFF">
                  <a:alpha val="100000"/>
                </a:srgbClr>
              </a:solidFill>
              <a:prstDash val="solid"/>
              <a:round/>
            </a:ln>
          </p:spPr>
          <p:txBody>
            <a:bodyPr/>
            <a:lstStyle/>
            <a:p>
              <a:endParaRPr/>
            </a:p>
          </p:txBody>
        </p:sp>
        <p:sp>
          <p:nvSpPr>
            <p:cNvPr id="260" name="pl260"/>
            <p:cNvSpPr/>
            <p:nvPr/>
          </p:nvSpPr>
          <p:spPr>
            <a:xfrm>
              <a:off x="6452532" y="520810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BEBEBE">
                  <a:alpha val="69803"/>
                </a:srgbClr>
              </a:solidFill>
              <a:prstDash val="solid"/>
              <a:round/>
            </a:ln>
          </p:spPr>
          <p:txBody>
            <a:bodyPr/>
            <a:lstStyle/>
            <a:p>
              <a:endParaRPr/>
            </a:p>
          </p:txBody>
        </p:sp>
        <p:sp>
          <p:nvSpPr>
            <p:cNvPr id="261" name="pl261"/>
            <p:cNvSpPr/>
            <p:nvPr/>
          </p:nvSpPr>
          <p:spPr>
            <a:xfrm>
              <a:off x="6452532" y="4912108"/>
              <a:ext cx="2497026" cy="473598"/>
            </a:xfrm>
            <a:custGeom>
              <a:avLst/>
              <a:gdLst/>
              <a:ahLst/>
              <a:cxnLst/>
              <a:rect l="0" t="0" r="0" b="0"/>
              <a:pathLst>
                <a:path w="2497026" h="473598">
                  <a:moveTo>
                    <a:pt x="0" y="138133"/>
                  </a:moveTo>
                  <a:lnTo>
                    <a:pt x="356718" y="0"/>
                  </a:lnTo>
                  <a:lnTo>
                    <a:pt x="713436" y="59199"/>
                  </a:lnTo>
                  <a:lnTo>
                    <a:pt x="1070154" y="177599"/>
                  </a:lnTo>
                  <a:lnTo>
                    <a:pt x="1426872" y="157866"/>
                  </a:lnTo>
                  <a:lnTo>
                    <a:pt x="1783590" y="335465"/>
                  </a:lnTo>
                  <a:lnTo>
                    <a:pt x="2140308" y="473598"/>
                  </a:lnTo>
                  <a:lnTo>
                    <a:pt x="2497026" y="414399"/>
                  </a:lnTo>
                </a:path>
              </a:pathLst>
            </a:custGeom>
            <a:ln w="40651" cap="flat">
              <a:solidFill>
                <a:srgbClr val="BEBEBE">
                  <a:alpha val="69803"/>
                </a:srgbClr>
              </a:solidFill>
              <a:prstDash val="solid"/>
              <a:round/>
            </a:ln>
          </p:spPr>
          <p:txBody>
            <a:bodyPr/>
            <a:lstStyle/>
            <a:p>
              <a:endParaRPr/>
            </a:p>
          </p:txBody>
        </p:sp>
        <p:sp>
          <p:nvSpPr>
            <p:cNvPr id="262" name="pl262"/>
            <p:cNvSpPr/>
            <p:nvPr/>
          </p:nvSpPr>
          <p:spPr>
            <a:xfrm>
              <a:off x="6452532" y="4912108"/>
              <a:ext cx="2497026" cy="473598"/>
            </a:xfrm>
            <a:custGeom>
              <a:avLst/>
              <a:gdLst/>
              <a:ahLst/>
              <a:cxnLst/>
              <a:rect l="0" t="0" r="0" b="0"/>
              <a:pathLst>
                <a:path w="2497026" h="473598">
                  <a:moveTo>
                    <a:pt x="0" y="138133"/>
                  </a:moveTo>
                  <a:lnTo>
                    <a:pt x="356718" y="0"/>
                  </a:lnTo>
                  <a:lnTo>
                    <a:pt x="713436" y="59199"/>
                  </a:lnTo>
                  <a:lnTo>
                    <a:pt x="1070154" y="177599"/>
                  </a:lnTo>
                  <a:lnTo>
                    <a:pt x="1426872" y="157866"/>
                  </a:lnTo>
                  <a:lnTo>
                    <a:pt x="1783590" y="335465"/>
                  </a:lnTo>
                  <a:lnTo>
                    <a:pt x="2140308" y="473598"/>
                  </a:lnTo>
                  <a:lnTo>
                    <a:pt x="2497026" y="414399"/>
                  </a:lnTo>
                </a:path>
              </a:pathLst>
            </a:custGeom>
            <a:ln w="35231" cap="flat">
              <a:solidFill>
                <a:srgbClr val="BEBEBE">
                  <a:alpha val="69803"/>
                </a:srgbClr>
              </a:solidFill>
              <a:prstDash val="solid"/>
              <a:round/>
            </a:ln>
          </p:spPr>
          <p:txBody>
            <a:bodyPr/>
            <a:lstStyle/>
            <a:p>
              <a:endParaRPr/>
            </a:p>
          </p:txBody>
        </p:sp>
        <p:sp>
          <p:nvSpPr>
            <p:cNvPr id="263" name="pl263"/>
            <p:cNvSpPr/>
            <p:nvPr/>
          </p:nvSpPr>
          <p:spPr>
            <a:xfrm>
              <a:off x="6452532" y="5208108"/>
              <a:ext cx="2497026" cy="118399"/>
            </a:xfrm>
            <a:custGeom>
              <a:avLst/>
              <a:gdLst/>
              <a:ahLst/>
              <a:cxnLst/>
              <a:rect l="0" t="0" r="0" b="0"/>
              <a:pathLst>
                <a:path w="2497026" h="118399">
                  <a:moveTo>
                    <a:pt x="0" y="118399"/>
                  </a:moveTo>
                  <a:lnTo>
                    <a:pt x="356718" y="98666"/>
                  </a:lnTo>
                  <a:lnTo>
                    <a:pt x="713436" y="59199"/>
                  </a:lnTo>
                  <a:lnTo>
                    <a:pt x="1070154" y="0"/>
                  </a:lnTo>
                  <a:lnTo>
                    <a:pt x="1426872" y="19733"/>
                  </a:lnTo>
                  <a:lnTo>
                    <a:pt x="1783590" y="0"/>
                  </a:lnTo>
                  <a:lnTo>
                    <a:pt x="2140308" y="39466"/>
                  </a:lnTo>
                  <a:lnTo>
                    <a:pt x="2497026" y="19733"/>
                  </a:lnTo>
                </a:path>
              </a:pathLst>
            </a:custGeom>
            <a:ln w="20325" cap="flat">
              <a:solidFill>
                <a:srgbClr val="6B6B6B">
                  <a:alpha val="100000"/>
                </a:srgbClr>
              </a:solidFill>
              <a:prstDash val="solid"/>
              <a:round/>
            </a:ln>
          </p:spPr>
          <p:txBody>
            <a:bodyPr/>
            <a:lstStyle/>
            <a:p>
              <a:endParaRPr/>
            </a:p>
          </p:txBody>
        </p:sp>
        <p:sp>
          <p:nvSpPr>
            <p:cNvPr id="264" name="pl264"/>
            <p:cNvSpPr/>
            <p:nvPr/>
          </p:nvSpPr>
          <p:spPr>
            <a:xfrm>
              <a:off x="6452532" y="4912108"/>
              <a:ext cx="2497026" cy="473598"/>
            </a:xfrm>
            <a:custGeom>
              <a:avLst/>
              <a:gdLst/>
              <a:ahLst/>
              <a:cxnLst/>
              <a:rect l="0" t="0" r="0" b="0"/>
              <a:pathLst>
                <a:path w="2497026" h="473598">
                  <a:moveTo>
                    <a:pt x="0" y="138133"/>
                  </a:moveTo>
                  <a:lnTo>
                    <a:pt x="356718" y="0"/>
                  </a:lnTo>
                  <a:lnTo>
                    <a:pt x="713436" y="59199"/>
                  </a:lnTo>
                  <a:lnTo>
                    <a:pt x="1070154" y="177599"/>
                  </a:lnTo>
                  <a:lnTo>
                    <a:pt x="1426872" y="157866"/>
                  </a:lnTo>
                  <a:lnTo>
                    <a:pt x="1783590" y="335465"/>
                  </a:lnTo>
                  <a:lnTo>
                    <a:pt x="2140308" y="473598"/>
                  </a:lnTo>
                  <a:lnTo>
                    <a:pt x="2497026" y="414399"/>
                  </a:lnTo>
                </a:path>
              </a:pathLst>
            </a:custGeom>
            <a:ln w="40651" cap="flat">
              <a:solidFill>
                <a:srgbClr val="000000">
                  <a:alpha val="100000"/>
                </a:srgbClr>
              </a:solidFill>
              <a:prstDash val="solid"/>
              <a:round/>
            </a:ln>
          </p:spPr>
          <p:txBody>
            <a:bodyPr/>
            <a:lstStyle/>
            <a:p>
              <a:endParaRPr/>
            </a:p>
          </p:txBody>
        </p:sp>
        <p:sp>
          <p:nvSpPr>
            <p:cNvPr id="265" name="pl265"/>
            <p:cNvSpPr/>
            <p:nvPr/>
          </p:nvSpPr>
          <p:spPr>
            <a:xfrm>
              <a:off x="6452532" y="4912108"/>
              <a:ext cx="2497026" cy="473598"/>
            </a:xfrm>
            <a:custGeom>
              <a:avLst/>
              <a:gdLst/>
              <a:ahLst/>
              <a:cxnLst/>
              <a:rect l="0" t="0" r="0" b="0"/>
              <a:pathLst>
                <a:path w="2497026" h="473598">
                  <a:moveTo>
                    <a:pt x="0" y="138133"/>
                  </a:moveTo>
                  <a:lnTo>
                    <a:pt x="356718" y="0"/>
                  </a:lnTo>
                  <a:lnTo>
                    <a:pt x="713436" y="59199"/>
                  </a:lnTo>
                  <a:lnTo>
                    <a:pt x="1070154" y="177599"/>
                  </a:lnTo>
                  <a:lnTo>
                    <a:pt x="1426872" y="157866"/>
                  </a:lnTo>
                  <a:lnTo>
                    <a:pt x="1783590" y="335465"/>
                  </a:lnTo>
                  <a:lnTo>
                    <a:pt x="2140308" y="473598"/>
                  </a:lnTo>
                  <a:lnTo>
                    <a:pt x="2497026" y="414399"/>
                  </a:lnTo>
                </a:path>
              </a:pathLst>
            </a:custGeom>
            <a:ln w="35231" cap="flat">
              <a:solidFill>
                <a:srgbClr val="F26A21">
                  <a:alpha val="100000"/>
                </a:srgbClr>
              </a:solidFill>
              <a:prstDash val="solid"/>
              <a:round/>
            </a:ln>
          </p:spPr>
          <p:txBody>
            <a:bodyPr/>
            <a:lstStyle/>
            <a:p>
              <a:endParaRPr/>
            </a:p>
          </p:txBody>
        </p:sp>
        <p:sp>
          <p:nvSpPr>
            <p:cNvPr id="266" name="pl266"/>
            <p:cNvSpPr/>
            <p:nvPr/>
          </p:nvSpPr>
          <p:spPr>
            <a:xfrm>
              <a:off x="6327681" y="5740907"/>
              <a:ext cx="2746729" cy="0"/>
            </a:xfrm>
            <a:custGeom>
              <a:avLst/>
              <a:gdLst/>
              <a:ahLst/>
              <a:cxnLst/>
              <a:rect l="0" t="0" r="0" b="0"/>
              <a:pathLst>
                <a:path w="2746729">
                  <a:moveTo>
                    <a:pt x="0" y="0"/>
                  </a:moveTo>
                  <a:lnTo>
                    <a:pt x="2746729" y="0"/>
                  </a:lnTo>
                  <a:lnTo>
                    <a:pt x="2746729" y="0"/>
                  </a:lnTo>
                </a:path>
              </a:pathLst>
            </a:custGeom>
            <a:ln w="13550" cap="flat">
              <a:solidFill>
                <a:srgbClr val="000000">
                  <a:alpha val="100000"/>
                </a:srgbClr>
              </a:solidFill>
              <a:prstDash val="dash"/>
              <a:round/>
            </a:ln>
          </p:spPr>
          <p:txBody>
            <a:bodyPr/>
            <a:lstStyle/>
            <a:p>
              <a:endParaRPr/>
            </a:p>
          </p:txBody>
        </p:sp>
        <p:sp>
          <p:nvSpPr>
            <p:cNvPr id="267" name="tx267"/>
            <p:cNvSpPr/>
            <p:nvPr/>
          </p:nvSpPr>
          <p:spPr>
            <a:xfrm>
              <a:off x="6392243" y="48855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268" name="tx268"/>
            <p:cNvSpPr/>
            <p:nvPr/>
          </p:nvSpPr>
          <p:spPr>
            <a:xfrm>
              <a:off x="6748961" y="47488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269" name="tx269"/>
            <p:cNvSpPr/>
            <p:nvPr/>
          </p:nvSpPr>
          <p:spPr>
            <a:xfrm>
              <a:off x="7105679" y="48066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270" name="tx270"/>
            <p:cNvSpPr/>
            <p:nvPr/>
          </p:nvSpPr>
          <p:spPr>
            <a:xfrm>
              <a:off x="7462397" y="49250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271" name="tx271"/>
            <p:cNvSpPr/>
            <p:nvPr/>
          </p:nvSpPr>
          <p:spPr>
            <a:xfrm>
              <a:off x="7819115" y="490532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272" name="tx272"/>
            <p:cNvSpPr/>
            <p:nvPr/>
          </p:nvSpPr>
          <p:spPr>
            <a:xfrm>
              <a:off x="8175833" y="50829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273" name="tx273"/>
            <p:cNvSpPr/>
            <p:nvPr/>
          </p:nvSpPr>
          <p:spPr>
            <a:xfrm>
              <a:off x="8532551" y="52211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274" name="tx274"/>
            <p:cNvSpPr/>
            <p:nvPr/>
          </p:nvSpPr>
          <p:spPr>
            <a:xfrm>
              <a:off x="8889269" y="51632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275" name="tx275"/>
            <p:cNvSpPr/>
            <p:nvPr/>
          </p:nvSpPr>
          <p:spPr>
            <a:xfrm>
              <a:off x="1434711" y="4181664"/>
              <a:ext cx="126739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République centrafricaine</a:t>
              </a:r>
            </a:p>
          </p:txBody>
        </p:sp>
        <p:sp>
          <p:nvSpPr>
            <p:cNvPr id="276" name="tx276"/>
            <p:cNvSpPr/>
            <p:nvPr/>
          </p:nvSpPr>
          <p:spPr>
            <a:xfrm>
              <a:off x="4341234" y="4181664"/>
              <a:ext cx="1086986"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Sao Tomé-et-Principe</a:t>
              </a:r>
            </a:p>
          </p:txBody>
        </p:sp>
        <p:sp>
          <p:nvSpPr>
            <p:cNvPr id="277" name="tx277"/>
            <p:cNvSpPr/>
            <p:nvPr/>
          </p:nvSpPr>
          <p:spPr>
            <a:xfrm>
              <a:off x="7545739" y="4203929"/>
              <a:ext cx="31061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Tchad</a:t>
              </a:r>
            </a:p>
          </p:txBody>
        </p:sp>
        <p:sp>
          <p:nvSpPr>
            <p:cNvPr id="278" name="tx278"/>
            <p:cNvSpPr/>
            <p:nvPr/>
          </p:nvSpPr>
          <p:spPr>
            <a:xfrm>
              <a:off x="1900632" y="2463715"/>
              <a:ext cx="33555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Gabon</a:t>
              </a:r>
            </a:p>
          </p:txBody>
        </p:sp>
        <p:sp>
          <p:nvSpPr>
            <p:cNvPr id="279" name="tx279"/>
            <p:cNvSpPr/>
            <p:nvPr/>
          </p:nvSpPr>
          <p:spPr>
            <a:xfrm>
              <a:off x="4412503" y="2442869"/>
              <a:ext cx="94444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Guinée équatoriale</a:t>
              </a:r>
            </a:p>
          </p:txBody>
        </p:sp>
        <p:sp>
          <p:nvSpPr>
            <p:cNvPr id="280" name="tx280"/>
            <p:cNvSpPr/>
            <p:nvPr/>
          </p:nvSpPr>
          <p:spPr>
            <a:xfrm>
              <a:off x="7579982" y="2463715"/>
              <a:ext cx="24212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RDC</a:t>
              </a:r>
            </a:p>
          </p:txBody>
        </p:sp>
        <p:sp>
          <p:nvSpPr>
            <p:cNvPr id="281" name="tx281"/>
            <p:cNvSpPr/>
            <p:nvPr/>
          </p:nvSpPr>
          <p:spPr>
            <a:xfrm>
              <a:off x="1875803" y="726339"/>
              <a:ext cx="385211"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Burundi</a:t>
              </a:r>
            </a:p>
          </p:txBody>
        </p:sp>
        <p:sp>
          <p:nvSpPr>
            <p:cNvPr id="282" name="tx282"/>
            <p:cNvSpPr/>
            <p:nvPr/>
          </p:nvSpPr>
          <p:spPr>
            <a:xfrm>
              <a:off x="4623827" y="724920"/>
              <a:ext cx="521801"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Cameroun</a:t>
              </a:r>
            </a:p>
          </p:txBody>
        </p:sp>
        <p:sp>
          <p:nvSpPr>
            <p:cNvPr id="283" name="tx283"/>
            <p:cNvSpPr/>
            <p:nvPr/>
          </p:nvSpPr>
          <p:spPr>
            <a:xfrm>
              <a:off x="7536380" y="702764"/>
              <a:ext cx="3293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Congo</a:t>
              </a:r>
            </a:p>
          </p:txBody>
        </p:sp>
        <p:sp>
          <p:nvSpPr>
            <p:cNvPr id="284" name="pl284"/>
            <p:cNvSpPr/>
            <p:nvPr/>
          </p:nvSpPr>
          <p:spPr>
            <a:xfrm>
              <a:off x="81989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5" name="pl285"/>
            <p:cNvSpPr/>
            <p:nvPr/>
          </p:nvSpPr>
          <p:spPr>
            <a:xfrm>
              <a:off x="11766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6" name="pl286"/>
            <p:cNvSpPr/>
            <p:nvPr/>
          </p:nvSpPr>
          <p:spPr>
            <a:xfrm>
              <a:off x="15333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7" name="pl287"/>
            <p:cNvSpPr/>
            <p:nvPr/>
          </p:nvSpPr>
          <p:spPr>
            <a:xfrm>
              <a:off x="18900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8" name="pl288"/>
            <p:cNvSpPr/>
            <p:nvPr/>
          </p:nvSpPr>
          <p:spPr>
            <a:xfrm>
              <a:off x="22467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89" name="pl289"/>
            <p:cNvSpPr/>
            <p:nvPr/>
          </p:nvSpPr>
          <p:spPr>
            <a:xfrm>
              <a:off x="26034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0" name="pl290"/>
            <p:cNvSpPr/>
            <p:nvPr/>
          </p:nvSpPr>
          <p:spPr>
            <a:xfrm>
              <a:off x="29602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1" name="pl291"/>
            <p:cNvSpPr/>
            <p:nvPr/>
          </p:nvSpPr>
          <p:spPr>
            <a:xfrm>
              <a:off x="331692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292" name="tx292"/>
            <p:cNvSpPr/>
            <p:nvPr/>
          </p:nvSpPr>
          <p:spPr>
            <a:xfrm rot="-5400000">
              <a:off x="69473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293" name="tx293"/>
            <p:cNvSpPr/>
            <p:nvPr/>
          </p:nvSpPr>
          <p:spPr>
            <a:xfrm rot="-5400000">
              <a:off x="10514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294" name="tx294"/>
            <p:cNvSpPr/>
            <p:nvPr/>
          </p:nvSpPr>
          <p:spPr>
            <a:xfrm rot="-5400000">
              <a:off x="14081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295" name="tx295"/>
            <p:cNvSpPr/>
            <p:nvPr/>
          </p:nvSpPr>
          <p:spPr>
            <a:xfrm rot="-5400000">
              <a:off x="17648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296" name="tx296"/>
            <p:cNvSpPr/>
            <p:nvPr/>
          </p:nvSpPr>
          <p:spPr>
            <a:xfrm rot="-5400000">
              <a:off x="21216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297" name="tx297"/>
            <p:cNvSpPr/>
            <p:nvPr/>
          </p:nvSpPr>
          <p:spPr>
            <a:xfrm rot="-5400000">
              <a:off x="2478302"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298" name="tx298"/>
            <p:cNvSpPr/>
            <p:nvPr/>
          </p:nvSpPr>
          <p:spPr>
            <a:xfrm rot="-5400000">
              <a:off x="283504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299" name="tx299"/>
            <p:cNvSpPr/>
            <p:nvPr/>
          </p:nvSpPr>
          <p:spPr>
            <a:xfrm rot="-5400000">
              <a:off x="319176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00" name="pl300"/>
            <p:cNvSpPr/>
            <p:nvPr/>
          </p:nvSpPr>
          <p:spPr>
            <a:xfrm>
              <a:off x="363621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1" name="pl301"/>
            <p:cNvSpPr/>
            <p:nvPr/>
          </p:nvSpPr>
          <p:spPr>
            <a:xfrm>
              <a:off x="39929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2" name="pl302"/>
            <p:cNvSpPr/>
            <p:nvPr/>
          </p:nvSpPr>
          <p:spPr>
            <a:xfrm>
              <a:off x="4349650"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3" name="pl303"/>
            <p:cNvSpPr/>
            <p:nvPr/>
          </p:nvSpPr>
          <p:spPr>
            <a:xfrm>
              <a:off x="4706368"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4" name="pl304"/>
            <p:cNvSpPr/>
            <p:nvPr/>
          </p:nvSpPr>
          <p:spPr>
            <a:xfrm>
              <a:off x="5063086"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5" name="pl305"/>
            <p:cNvSpPr/>
            <p:nvPr/>
          </p:nvSpPr>
          <p:spPr>
            <a:xfrm>
              <a:off x="5419804"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6" name="pl306"/>
            <p:cNvSpPr/>
            <p:nvPr/>
          </p:nvSpPr>
          <p:spPr>
            <a:xfrm>
              <a:off x="57765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7" name="pl307"/>
            <p:cNvSpPr/>
            <p:nvPr/>
          </p:nvSpPr>
          <p:spPr>
            <a:xfrm>
              <a:off x="613324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08" name="tx308"/>
            <p:cNvSpPr/>
            <p:nvPr/>
          </p:nvSpPr>
          <p:spPr>
            <a:xfrm rot="-5400000">
              <a:off x="3511057"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09" name="tx309"/>
            <p:cNvSpPr/>
            <p:nvPr/>
          </p:nvSpPr>
          <p:spPr>
            <a:xfrm rot="-5400000">
              <a:off x="38677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10" name="tx310"/>
            <p:cNvSpPr/>
            <p:nvPr/>
          </p:nvSpPr>
          <p:spPr>
            <a:xfrm rot="-5400000">
              <a:off x="4224493"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11" name="tx311"/>
            <p:cNvSpPr/>
            <p:nvPr/>
          </p:nvSpPr>
          <p:spPr>
            <a:xfrm rot="-5400000">
              <a:off x="4581211"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12" name="tx312"/>
            <p:cNvSpPr/>
            <p:nvPr/>
          </p:nvSpPr>
          <p:spPr>
            <a:xfrm rot="-5400000">
              <a:off x="4937929"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13" name="tx313"/>
            <p:cNvSpPr/>
            <p:nvPr/>
          </p:nvSpPr>
          <p:spPr>
            <a:xfrm rot="-5400000">
              <a:off x="5294620"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14" name="tx314"/>
            <p:cNvSpPr/>
            <p:nvPr/>
          </p:nvSpPr>
          <p:spPr>
            <a:xfrm rot="-5400000">
              <a:off x="5651366"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15" name="tx315"/>
            <p:cNvSpPr/>
            <p:nvPr/>
          </p:nvSpPr>
          <p:spPr>
            <a:xfrm rot="-5400000">
              <a:off x="600808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16" name="pl316"/>
            <p:cNvSpPr/>
            <p:nvPr/>
          </p:nvSpPr>
          <p:spPr>
            <a:xfrm>
              <a:off x="6452532"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7" name="pl317"/>
            <p:cNvSpPr/>
            <p:nvPr/>
          </p:nvSpPr>
          <p:spPr>
            <a:xfrm>
              <a:off x="680925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8" name="pl318"/>
            <p:cNvSpPr/>
            <p:nvPr/>
          </p:nvSpPr>
          <p:spPr>
            <a:xfrm>
              <a:off x="716596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19" name="pl319"/>
            <p:cNvSpPr/>
            <p:nvPr/>
          </p:nvSpPr>
          <p:spPr>
            <a:xfrm>
              <a:off x="7522687"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0" name="pl320"/>
            <p:cNvSpPr/>
            <p:nvPr/>
          </p:nvSpPr>
          <p:spPr>
            <a:xfrm>
              <a:off x="7879405"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1" name="pl321"/>
            <p:cNvSpPr/>
            <p:nvPr/>
          </p:nvSpPr>
          <p:spPr>
            <a:xfrm>
              <a:off x="8236123"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2" name="pl322"/>
            <p:cNvSpPr/>
            <p:nvPr/>
          </p:nvSpPr>
          <p:spPr>
            <a:xfrm>
              <a:off x="8592841"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3" name="pl323"/>
            <p:cNvSpPr/>
            <p:nvPr/>
          </p:nvSpPr>
          <p:spPr>
            <a:xfrm>
              <a:off x="8949559" y="5807013"/>
              <a:ext cx="0" cy="34794"/>
            </a:xfrm>
            <a:custGeom>
              <a:avLst/>
              <a:gdLst/>
              <a:ahLst/>
              <a:cxnLst/>
              <a:rect l="0" t="0" r="0" b="0"/>
              <a:pathLst>
                <a:path h="34794">
                  <a:moveTo>
                    <a:pt x="0" y="34794"/>
                  </a:moveTo>
                  <a:lnTo>
                    <a:pt x="0" y="0"/>
                  </a:lnTo>
                </a:path>
              </a:pathLst>
            </a:custGeom>
            <a:ln w="13550" cap="flat">
              <a:solidFill>
                <a:srgbClr val="333333">
                  <a:alpha val="100000"/>
                </a:srgbClr>
              </a:solidFill>
              <a:prstDash val="solid"/>
              <a:round/>
            </a:ln>
          </p:spPr>
          <p:txBody>
            <a:bodyPr/>
            <a:lstStyle/>
            <a:p>
              <a:endParaRPr/>
            </a:p>
          </p:txBody>
        </p:sp>
        <p:sp>
          <p:nvSpPr>
            <p:cNvPr id="324" name="tx324"/>
            <p:cNvSpPr/>
            <p:nvPr/>
          </p:nvSpPr>
          <p:spPr>
            <a:xfrm rot="-5400000">
              <a:off x="6327375"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325" name="tx325"/>
            <p:cNvSpPr/>
            <p:nvPr/>
          </p:nvSpPr>
          <p:spPr>
            <a:xfrm rot="-5400000">
              <a:off x="668409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326" name="tx326"/>
            <p:cNvSpPr/>
            <p:nvPr/>
          </p:nvSpPr>
          <p:spPr>
            <a:xfrm rot="-5400000">
              <a:off x="704081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327" name="tx327"/>
            <p:cNvSpPr/>
            <p:nvPr/>
          </p:nvSpPr>
          <p:spPr>
            <a:xfrm rot="-5400000">
              <a:off x="7397530"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328" name="tx328"/>
            <p:cNvSpPr/>
            <p:nvPr/>
          </p:nvSpPr>
          <p:spPr>
            <a:xfrm rot="-5400000">
              <a:off x="7754248"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329" name="tx329"/>
            <p:cNvSpPr/>
            <p:nvPr/>
          </p:nvSpPr>
          <p:spPr>
            <a:xfrm rot="-5400000">
              <a:off x="8110939" y="5953081"/>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330" name="tx330"/>
            <p:cNvSpPr/>
            <p:nvPr/>
          </p:nvSpPr>
          <p:spPr>
            <a:xfrm rot="-5400000">
              <a:off x="8467684"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331" name="tx331"/>
            <p:cNvSpPr/>
            <p:nvPr/>
          </p:nvSpPr>
          <p:spPr>
            <a:xfrm rot="-5400000">
              <a:off x="8824402" y="595310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332" name="tx332"/>
            <p:cNvSpPr/>
            <p:nvPr/>
          </p:nvSpPr>
          <p:spPr>
            <a:xfrm>
              <a:off x="570259" y="222162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3" name="tx333"/>
            <p:cNvSpPr/>
            <p:nvPr/>
          </p:nvSpPr>
          <p:spPr>
            <a:xfrm>
              <a:off x="508103" y="17282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4" name="tx334"/>
            <p:cNvSpPr/>
            <p:nvPr/>
          </p:nvSpPr>
          <p:spPr>
            <a:xfrm>
              <a:off x="508103" y="12349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5" name="pl335"/>
            <p:cNvSpPr/>
            <p:nvPr/>
          </p:nvSpPr>
          <p:spPr>
            <a:xfrm>
              <a:off x="660250" y="226331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6" name="pl336"/>
            <p:cNvSpPr/>
            <p:nvPr/>
          </p:nvSpPr>
          <p:spPr>
            <a:xfrm>
              <a:off x="660250" y="176998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7" name="pl337"/>
            <p:cNvSpPr/>
            <p:nvPr/>
          </p:nvSpPr>
          <p:spPr>
            <a:xfrm>
              <a:off x="660250" y="127665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38" name="tx338"/>
            <p:cNvSpPr/>
            <p:nvPr/>
          </p:nvSpPr>
          <p:spPr>
            <a:xfrm>
              <a:off x="570259" y="396042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9" name="tx339"/>
            <p:cNvSpPr/>
            <p:nvPr/>
          </p:nvSpPr>
          <p:spPr>
            <a:xfrm>
              <a:off x="508103" y="346708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40" name="tx340"/>
            <p:cNvSpPr/>
            <p:nvPr/>
          </p:nvSpPr>
          <p:spPr>
            <a:xfrm>
              <a:off x="508103" y="297375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41" name="pl341"/>
            <p:cNvSpPr/>
            <p:nvPr/>
          </p:nvSpPr>
          <p:spPr>
            <a:xfrm>
              <a:off x="660250" y="400211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2" name="pl342"/>
            <p:cNvSpPr/>
            <p:nvPr/>
          </p:nvSpPr>
          <p:spPr>
            <a:xfrm>
              <a:off x="660250" y="350877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3" name="pl343"/>
            <p:cNvSpPr/>
            <p:nvPr/>
          </p:nvSpPr>
          <p:spPr>
            <a:xfrm>
              <a:off x="660250" y="301544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4" name="tx344"/>
            <p:cNvSpPr/>
            <p:nvPr/>
          </p:nvSpPr>
          <p:spPr>
            <a:xfrm>
              <a:off x="570259" y="569921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45" name="tx345"/>
            <p:cNvSpPr/>
            <p:nvPr/>
          </p:nvSpPr>
          <p:spPr>
            <a:xfrm>
              <a:off x="508103" y="520588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46" name="tx346"/>
            <p:cNvSpPr/>
            <p:nvPr/>
          </p:nvSpPr>
          <p:spPr>
            <a:xfrm>
              <a:off x="508103" y="47125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47" name="pl347"/>
            <p:cNvSpPr/>
            <p:nvPr/>
          </p:nvSpPr>
          <p:spPr>
            <a:xfrm>
              <a:off x="660250" y="57409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8" name="pl348"/>
            <p:cNvSpPr/>
            <p:nvPr/>
          </p:nvSpPr>
          <p:spPr>
            <a:xfrm>
              <a:off x="660250" y="524757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49" name="pl349"/>
            <p:cNvSpPr/>
            <p:nvPr/>
          </p:nvSpPr>
          <p:spPr>
            <a:xfrm>
              <a:off x="660250" y="475424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350" name="tx350"/>
            <p:cNvSpPr/>
            <p:nvPr/>
          </p:nvSpPr>
          <p:spPr>
            <a:xfrm rot="-5400000">
              <a:off x="-29351" y="3275494"/>
              <a:ext cx="81541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 (%)</a:t>
              </a:r>
            </a:p>
          </p:txBody>
        </p:sp>
        <p:sp>
          <p:nvSpPr>
            <p:cNvPr id="351" name="tx351"/>
            <p:cNvSpPr/>
            <p:nvPr/>
          </p:nvSpPr>
          <p:spPr>
            <a:xfrm>
              <a:off x="695044" y="398022"/>
              <a:ext cx="620988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Taux d'abandon entre le DTC1 et le MCV1 (%), par pays, Central Africa, 2018-2025</a:t>
              </a:r>
            </a:p>
          </p:txBody>
        </p:sp>
        <p:sp>
          <p:nvSpPr>
            <p:cNvPr id="352" name="tx352"/>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53" name="tx353"/>
            <p:cNvSpPr/>
            <p:nvPr/>
          </p:nvSpPr>
          <p:spPr>
            <a:xfrm>
              <a:off x="5076753" y="6447866"/>
              <a:ext cx="39976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ligne gris foncé indique le taux d'abandon régional à titre de référence. </a:t>
              </a:r>
            </a:p>
          </p:txBody>
        </p:sp>
        <p:sp>
          <p:nvSpPr>
            <p:cNvPr id="354" name="tx354"/>
            <p:cNvSpPr/>
            <p:nvPr/>
          </p:nvSpPr>
          <p:spPr>
            <a:xfrm>
              <a:off x="5374707" y="6568567"/>
              <a:ext cx="369970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&lt;5% = faible, 5-10% = moyen, &gt;10% = élevé</a:t>
              </a:r>
            </a:p>
          </p:txBody>
        </p:sp>
      </p:grpSp>
      <p:sp>
        <p:nvSpPr>
          <p:cNvPr id="3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des taux d'abandon entre la DTP1 et la MCV1 par pays.
En 2025, la RDC affichait le taux d'abandon le plus élevé, avec 33 % des enfants ayant reçu la DTP1 mais n'ayant pas reçu la MCV1.
Sao Tomé-et-Principe affichait le taux d'abandon DTP-MCV le plus faible (0 %).
Six pays ont enregistré un taux d'abandon DTP-MCV supérieur à 10 %.#n
Aucun pays n'a enregistré de taux d'abandon DTP-MCV négatif (c'est-à-dire un nombre d'enfants ayant reçu le MCV1 supérieur à celui ayant reçu le DTP1).</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5610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831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1021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3726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7890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0595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9136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56104" y="1300789"/>
              <a:ext cx="2135265" cy="406647"/>
            </a:xfrm>
            <a:custGeom>
              <a:avLst/>
              <a:gdLst/>
              <a:ahLst/>
              <a:cxnLst/>
              <a:rect l="0" t="0" r="0" b="0"/>
              <a:pathLst>
                <a:path w="2135265" h="406647">
                  <a:moveTo>
                    <a:pt x="0" y="406647"/>
                  </a:moveTo>
                  <a:lnTo>
                    <a:pt x="85410" y="355816"/>
                  </a:lnTo>
                  <a:lnTo>
                    <a:pt x="170821" y="304985"/>
                  </a:lnTo>
                  <a:lnTo>
                    <a:pt x="256231" y="228739"/>
                  </a:lnTo>
                  <a:lnTo>
                    <a:pt x="341642" y="165200"/>
                  </a:lnTo>
                  <a:lnTo>
                    <a:pt x="427053" y="127077"/>
                  </a:lnTo>
                  <a:lnTo>
                    <a:pt x="512463" y="63538"/>
                  </a:lnTo>
                  <a:lnTo>
                    <a:pt x="597874" y="76246"/>
                  </a:lnTo>
                  <a:lnTo>
                    <a:pt x="683284" y="63538"/>
                  </a:lnTo>
                  <a:lnTo>
                    <a:pt x="768695" y="25415"/>
                  </a:lnTo>
                  <a:lnTo>
                    <a:pt x="854106" y="12707"/>
                  </a:lnTo>
                  <a:lnTo>
                    <a:pt x="939516" y="152492"/>
                  </a:lnTo>
                  <a:lnTo>
                    <a:pt x="1024927" y="0"/>
                  </a:lnTo>
                  <a:lnTo>
                    <a:pt x="1110337" y="12707"/>
                  </a:lnTo>
                  <a:lnTo>
                    <a:pt x="1195748" y="38123"/>
                  </a:lnTo>
                  <a:lnTo>
                    <a:pt x="1281159" y="38123"/>
                  </a:lnTo>
                  <a:lnTo>
                    <a:pt x="1366569" y="25415"/>
                  </a:lnTo>
                  <a:lnTo>
                    <a:pt x="1451980" y="0"/>
                  </a:lnTo>
                  <a:lnTo>
                    <a:pt x="1537390" y="12707"/>
                  </a:lnTo>
                  <a:lnTo>
                    <a:pt x="1622801" y="0"/>
                  </a:lnTo>
                  <a:lnTo>
                    <a:pt x="1708212" y="0"/>
                  </a:lnTo>
                  <a:lnTo>
                    <a:pt x="1793622" y="101661"/>
                  </a:lnTo>
                  <a:lnTo>
                    <a:pt x="1879033" y="50830"/>
                  </a:lnTo>
                  <a:lnTo>
                    <a:pt x="1964443" y="12707"/>
                  </a:lnTo>
                  <a:lnTo>
                    <a:pt x="2049854" y="12707"/>
                  </a:lnTo>
                  <a:lnTo>
                    <a:pt x="2135265" y="12707"/>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04174" y="16151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50</a:t>
              </a:r>
            </a:p>
          </p:txBody>
        </p:sp>
        <p:sp>
          <p:nvSpPr>
            <p:cNvPr id="25" name="tx25"/>
            <p:cNvSpPr/>
            <p:nvPr/>
          </p:nvSpPr>
          <p:spPr>
            <a:xfrm>
              <a:off x="3223926" y="122123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26" name="tx26"/>
            <p:cNvSpPr/>
            <p:nvPr/>
          </p:nvSpPr>
          <p:spPr>
            <a:xfrm>
              <a:off x="1428897" y="128790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27" name="tx27"/>
            <p:cNvSpPr/>
            <p:nvPr/>
          </p:nvSpPr>
          <p:spPr>
            <a:xfrm>
              <a:off x="1855950"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28" name="tx28"/>
            <p:cNvSpPr/>
            <p:nvPr/>
          </p:nvSpPr>
          <p:spPr>
            <a:xfrm>
              <a:off x="2283003" y="11977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79</a:t>
              </a:r>
            </a:p>
          </p:txBody>
        </p:sp>
        <p:sp>
          <p:nvSpPr>
            <p:cNvPr id="29" name="tx29"/>
            <p:cNvSpPr/>
            <p:nvPr/>
          </p:nvSpPr>
          <p:spPr>
            <a:xfrm>
              <a:off x="2624645" y="115963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82</a:t>
              </a:r>
            </a:p>
          </p:txBody>
        </p:sp>
        <p:sp>
          <p:nvSpPr>
            <p:cNvPr id="30" name="tx30"/>
            <p:cNvSpPr/>
            <p:nvPr/>
          </p:nvSpPr>
          <p:spPr>
            <a:xfrm>
              <a:off x="3051698" y="11723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81</a:t>
              </a:r>
            </a:p>
          </p:txBody>
        </p:sp>
        <p:sp>
          <p:nvSpPr>
            <p:cNvPr id="31" name="pl31"/>
            <p:cNvSpPr/>
            <p:nvPr/>
          </p:nvSpPr>
          <p:spPr>
            <a:xfrm>
              <a:off x="761438"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61438"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761438"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761438"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05610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14831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191021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33726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67890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310595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319136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2337263" y="3249954"/>
              <a:ext cx="854106" cy="546432"/>
            </a:xfrm>
            <a:custGeom>
              <a:avLst/>
              <a:gdLst/>
              <a:ahLst/>
              <a:cxnLst/>
              <a:rect l="0" t="0" r="0" b="0"/>
              <a:pathLst>
                <a:path w="854106" h="546432">
                  <a:moveTo>
                    <a:pt x="0" y="546432"/>
                  </a:moveTo>
                  <a:lnTo>
                    <a:pt x="85410" y="228739"/>
                  </a:lnTo>
                  <a:lnTo>
                    <a:pt x="170821" y="203323"/>
                  </a:lnTo>
                  <a:lnTo>
                    <a:pt x="256231" y="114369"/>
                  </a:lnTo>
                  <a:lnTo>
                    <a:pt x="341642" y="0"/>
                  </a:lnTo>
                  <a:lnTo>
                    <a:pt x="427053" y="12707"/>
                  </a:lnTo>
                  <a:lnTo>
                    <a:pt x="512463" y="38123"/>
                  </a:lnTo>
                  <a:lnTo>
                    <a:pt x="597874" y="38123"/>
                  </a:lnTo>
                  <a:lnTo>
                    <a:pt x="683284" y="63538"/>
                  </a:lnTo>
                  <a:lnTo>
                    <a:pt x="768695" y="25415"/>
                  </a:lnTo>
                  <a:lnTo>
                    <a:pt x="854106" y="12707"/>
                  </a:lnTo>
                </a:path>
              </a:pathLst>
            </a:custGeom>
            <a:ln w="27101" cap="flat">
              <a:solidFill>
                <a:srgbClr val="1CABE2">
                  <a:alpha val="100000"/>
                </a:srgbClr>
              </a:solidFill>
              <a:prstDash val="solid"/>
              <a:round/>
            </a:ln>
          </p:spPr>
          <p:txBody>
            <a:bodyPr/>
            <a:lstStyle/>
            <a:p>
              <a:endParaRPr/>
            </a:p>
          </p:txBody>
        </p:sp>
        <p:sp>
          <p:nvSpPr>
            <p:cNvPr id="51" name="tx51"/>
            <p:cNvSpPr/>
            <p:nvPr/>
          </p:nvSpPr>
          <p:spPr>
            <a:xfrm>
              <a:off x="2185333" y="37041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29</a:t>
              </a:r>
            </a:p>
          </p:txBody>
        </p:sp>
        <p:sp>
          <p:nvSpPr>
            <p:cNvPr id="52" name="tx52"/>
            <p:cNvSpPr/>
            <p:nvPr/>
          </p:nvSpPr>
          <p:spPr>
            <a:xfrm>
              <a:off x="3223926" y="317158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71</a:t>
              </a:r>
            </a:p>
          </p:txBody>
        </p:sp>
        <p:sp>
          <p:nvSpPr>
            <p:cNvPr id="53" name="tx53"/>
            <p:cNvSpPr/>
            <p:nvPr/>
          </p:nvSpPr>
          <p:spPr>
            <a:xfrm>
              <a:off x="2624645" y="310999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72</a:t>
              </a:r>
            </a:p>
          </p:txBody>
        </p:sp>
        <p:sp>
          <p:nvSpPr>
            <p:cNvPr id="54" name="tx54"/>
            <p:cNvSpPr/>
            <p:nvPr/>
          </p:nvSpPr>
          <p:spPr>
            <a:xfrm>
              <a:off x="3051698" y="31342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55" name="pl55"/>
            <p:cNvSpPr/>
            <p:nvPr/>
          </p:nvSpPr>
          <p:spPr>
            <a:xfrm>
              <a:off x="761438"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761438"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761438"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61438"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761438"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1438"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761438"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05610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14831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91021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33726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67890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310595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319136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056104" y="5313488"/>
              <a:ext cx="2135265" cy="673509"/>
            </a:xfrm>
            <a:custGeom>
              <a:avLst/>
              <a:gdLst/>
              <a:ahLst/>
              <a:cxnLst/>
              <a:rect l="0" t="0" r="0" b="0"/>
              <a:pathLst>
                <a:path w="2135265" h="673509">
                  <a:moveTo>
                    <a:pt x="0" y="673509"/>
                  </a:moveTo>
                  <a:lnTo>
                    <a:pt x="85410" y="673509"/>
                  </a:lnTo>
                  <a:lnTo>
                    <a:pt x="170821" y="673509"/>
                  </a:lnTo>
                  <a:lnTo>
                    <a:pt x="256231" y="673509"/>
                  </a:lnTo>
                  <a:lnTo>
                    <a:pt x="341642" y="673509"/>
                  </a:lnTo>
                  <a:lnTo>
                    <a:pt x="427053" y="673509"/>
                  </a:lnTo>
                  <a:lnTo>
                    <a:pt x="512463" y="673509"/>
                  </a:lnTo>
                  <a:lnTo>
                    <a:pt x="597874" y="673509"/>
                  </a:lnTo>
                  <a:lnTo>
                    <a:pt x="683284" y="673509"/>
                  </a:lnTo>
                  <a:lnTo>
                    <a:pt x="768695" y="673509"/>
                  </a:lnTo>
                  <a:lnTo>
                    <a:pt x="854106" y="673509"/>
                  </a:lnTo>
                  <a:lnTo>
                    <a:pt x="939516" y="673509"/>
                  </a:lnTo>
                  <a:lnTo>
                    <a:pt x="1024927" y="673509"/>
                  </a:lnTo>
                  <a:lnTo>
                    <a:pt x="1110337" y="622679"/>
                  </a:lnTo>
                  <a:lnTo>
                    <a:pt x="1195748" y="609971"/>
                  </a:lnTo>
                  <a:lnTo>
                    <a:pt x="1281159" y="609971"/>
                  </a:lnTo>
                  <a:lnTo>
                    <a:pt x="1366569" y="597263"/>
                  </a:lnTo>
                  <a:lnTo>
                    <a:pt x="1451980" y="597263"/>
                  </a:lnTo>
                  <a:lnTo>
                    <a:pt x="1537390" y="597263"/>
                  </a:lnTo>
                  <a:lnTo>
                    <a:pt x="1622801" y="597263"/>
                  </a:lnTo>
                  <a:lnTo>
                    <a:pt x="1708212" y="546432"/>
                  </a:lnTo>
                  <a:lnTo>
                    <a:pt x="1793622" y="533724"/>
                  </a:lnTo>
                  <a:lnTo>
                    <a:pt x="1879033" y="521017"/>
                  </a:lnTo>
                  <a:lnTo>
                    <a:pt x="1964443" y="317693"/>
                  </a:lnTo>
                  <a:lnTo>
                    <a:pt x="2049854" y="38123"/>
                  </a:lnTo>
                  <a:lnTo>
                    <a:pt x="2135265" y="0"/>
                  </a:lnTo>
                </a:path>
              </a:pathLst>
            </a:custGeom>
            <a:ln w="27101" cap="flat">
              <a:solidFill>
                <a:srgbClr val="1CABE2">
                  <a:alpha val="100000"/>
                </a:srgbClr>
              </a:solidFill>
              <a:prstDash val="solid"/>
              <a:round/>
            </a:ln>
          </p:spPr>
          <p:txBody>
            <a:bodyPr/>
            <a:lstStyle/>
            <a:p>
              <a:endParaRPr/>
            </a:p>
          </p:txBody>
        </p:sp>
        <p:sp>
          <p:nvSpPr>
            <p:cNvPr id="75" name="tx75"/>
            <p:cNvSpPr/>
            <p:nvPr/>
          </p:nvSpPr>
          <p:spPr>
            <a:xfrm>
              <a:off x="980139"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6" name="tx76"/>
            <p:cNvSpPr/>
            <p:nvPr/>
          </p:nvSpPr>
          <p:spPr>
            <a:xfrm>
              <a:off x="3223926" y="522117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53</a:t>
              </a:r>
            </a:p>
          </p:txBody>
        </p:sp>
        <p:sp>
          <p:nvSpPr>
            <p:cNvPr id="77" name="tx77"/>
            <p:cNvSpPr/>
            <p:nvPr/>
          </p:nvSpPr>
          <p:spPr>
            <a:xfrm>
              <a:off x="145602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8" name="tx78"/>
            <p:cNvSpPr/>
            <p:nvPr/>
          </p:nvSpPr>
          <p:spPr>
            <a:xfrm>
              <a:off x="1883080"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79" name="tx79"/>
            <p:cNvSpPr/>
            <p:nvPr/>
          </p:nvSpPr>
          <p:spPr>
            <a:xfrm>
              <a:off x="2310133" y="5783544"/>
              <a:ext cx="54260"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a:t>
              </a:r>
            </a:p>
          </p:txBody>
        </p:sp>
        <p:sp>
          <p:nvSpPr>
            <p:cNvPr id="80" name="tx80"/>
            <p:cNvSpPr/>
            <p:nvPr/>
          </p:nvSpPr>
          <p:spPr>
            <a:xfrm>
              <a:off x="2651775" y="5769597"/>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a:t>
              </a:r>
            </a:p>
          </p:txBody>
        </p:sp>
        <p:sp>
          <p:nvSpPr>
            <p:cNvPr id="81" name="tx81"/>
            <p:cNvSpPr/>
            <p:nvPr/>
          </p:nvSpPr>
          <p:spPr>
            <a:xfrm>
              <a:off x="3051698" y="52104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50</a:t>
              </a:r>
            </a:p>
          </p:txBody>
        </p:sp>
        <p:sp>
          <p:nvSpPr>
            <p:cNvPr id="82" name="pl82"/>
            <p:cNvSpPr/>
            <p:nvPr/>
          </p:nvSpPr>
          <p:spPr>
            <a:xfrm>
              <a:off x="3555625"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3555625"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3555625"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3555625"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555625"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3555625"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3555625"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555625"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555625"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555625"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3555625"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3555625"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385029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27734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70439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131451"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47309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900146"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985557"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3850292" y="1288081"/>
              <a:ext cx="2135265" cy="355816"/>
            </a:xfrm>
            <a:custGeom>
              <a:avLst/>
              <a:gdLst/>
              <a:ahLst/>
              <a:cxnLst/>
              <a:rect l="0" t="0" r="0" b="0"/>
              <a:pathLst>
                <a:path w="2135265" h="355816">
                  <a:moveTo>
                    <a:pt x="0" y="355816"/>
                  </a:moveTo>
                  <a:lnTo>
                    <a:pt x="85410" y="355816"/>
                  </a:lnTo>
                  <a:lnTo>
                    <a:pt x="170821" y="343108"/>
                  </a:lnTo>
                  <a:lnTo>
                    <a:pt x="256231" y="292277"/>
                  </a:lnTo>
                  <a:lnTo>
                    <a:pt x="341642" y="203323"/>
                  </a:lnTo>
                  <a:lnTo>
                    <a:pt x="427053" y="165200"/>
                  </a:lnTo>
                  <a:lnTo>
                    <a:pt x="512463" y="114369"/>
                  </a:lnTo>
                  <a:lnTo>
                    <a:pt x="597874" y="101661"/>
                  </a:lnTo>
                  <a:lnTo>
                    <a:pt x="683284" y="76246"/>
                  </a:lnTo>
                  <a:lnTo>
                    <a:pt x="768695" y="76246"/>
                  </a:lnTo>
                  <a:lnTo>
                    <a:pt x="854106" y="127077"/>
                  </a:lnTo>
                  <a:lnTo>
                    <a:pt x="939516" y="50830"/>
                  </a:lnTo>
                  <a:lnTo>
                    <a:pt x="1024927" y="63538"/>
                  </a:lnTo>
                  <a:lnTo>
                    <a:pt x="1110337" y="76246"/>
                  </a:lnTo>
                  <a:lnTo>
                    <a:pt x="1195748" y="38123"/>
                  </a:lnTo>
                  <a:lnTo>
                    <a:pt x="1281159" y="50830"/>
                  </a:lnTo>
                  <a:lnTo>
                    <a:pt x="1366569" y="50830"/>
                  </a:lnTo>
                  <a:lnTo>
                    <a:pt x="1451980" y="63538"/>
                  </a:lnTo>
                  <a:lnTo>
                    <a:pt x="1537390" y="63538"/>
                  </a:lnTo>
                  <a:lnTo>
                    <a:pt x="1622801" y="38123"/>
                  </a:lnTo>
                  <a:lnTo>
                    <a:pt x="1708212" y="38123"/>
                  </a:lnTo>
                  <a:lnTo>
                    <a:pt x="1793622" y="38123"/>
                  </a:lnTo>
                  <a:lnTo>
                    <a:pt x="1879033" y="38123"/>
                  </a:lnTo>
                  <a:lnTo>
                    <a:pt x="1964443" y="38123"/>
                  </a:lnTo>
                  <a:lnTo>
                    <a:pt x="2049854" y="12707"/>
                  </a:lnTo>
                  <a:lnTo>
                    <a:pt x="2135265" y="0"/>
                  </a:lnTo>
                </a:path>
              </a:pathLst>
            </a:custGeom>
            <a:ln w="27101" cap="flat">
              <a:solidFill>
                <a:srgbClr val="1CABE2">
                  <a:alpha val="100000"/>
                </a:srgbClr>
              </a:solidFill>
              <a:prstDash val="solid"/>
              <a:round/>
            </a:ln>
          </p:spPr>
          <p:txBody>
            <a:bodyPr/>
            <a:lstStyle/>
            <a:p>
              <a:endParaRPr/>
            </a:p>
          </p:txBody>
        </p:sp>
        <p:sp>
          <p:nvSpPr>
            <p:cNvPr id="102" name="tx102"/>
            <p:cNvSpPr/>
            <p:nvPr/>
          </p:nvSpPr>
          <p:spPr>
            <a:xfrm>
              <a:off x="3698362" y="1552869"/>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55</a:t>
              </a:r>
            </a:p>
          </p:txBody>
        </p:sp>
        <p:sp>
          <p:nvSpPr>
            <p:cNvPr id="103" name="tx103"/>
            <p:cNvSpPr/>
            <p:nvPr/>
          </p:nvSpPr>
          <p:spPr>
            <a:xfrm>
              <a:off x="6018113" y="119576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83</a:t>
              </a:r>
            </a:p>
          </p:txBody>
        </p:sp>
        <p:sp>
          <p:nvSpPr>
            <p:cNvPr id="104" name="tx104"/>
            <p:cNvSpPr/>
            <p:nvPr/>
          </p:nvSpPr>
          <p:spPr>
            <a:xfrm>
              <a:off x="4223084" y="13121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105" name="tx105"/>
            <p:cNvSpPr/>
            <p:nvPr/>
          </p:nvSpPr>
          <p:spPr>
            <a:xfrm>
              <a:off x="4650137" y="1273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73</a:t>
              </a:r>
            </a:p>
          </p:txBody>
        </p:sp>
        <p:sp>
          <p:nvSpPr>
            <p:cNvPr id="106" name="tx106"/>
            <p:cNvSpPr/>
            <p:nvPr/>
          </p:nvSpPr>
          <p:spPr>
            <a:xfrm>
              <a:off x="5077190" y="11977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79</a:t>
              </a:r>
            </a:p>
          </p:txBody>
        </p:sp>
        <p:sp>
          <p:nvSpPr>
            <p:cNvPr id="107" name="tx107"/>
            <p:cNvSpPr/>
            <p:nvPr/>
          </p:nvSpPr>
          <p:spPr>
            <a:xfrm>
              <a:off x="5418832" y="11850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80</a:t>
              </a:r>
            </a:p>
          </p:txBody>
        </p:sp>
        <p:sp>
          <p:nvSpPr>
            <p:cNvPr id="108" name="tx108"/>
            <p:cNvSpPr/>
            <p:nvPr/>
          </p:nvSpPr>
          <p:spPr>
            <a:xfrm>
              <a:off x="5845885" y="115963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82</a:t>
              </a:r>
            </a:p>
          </p:txBody>
        </p:sp>
        <p:sp>
          <p:nvSpPr>
            <p:cNvPr id="109" name="pl109"/>
            <p:cNvSpPr/>
            <p:nvPr/>
          </p:nvSpPr>
          <p:spPr>
            <a:xfrm>
              <a:off x="3555625"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55625"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55625"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3555625"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555625"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3555625"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3555625"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55625"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55625"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555625"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55625"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555625"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385029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27734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470439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31451"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47309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900146"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985557"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43914" y="3478693"/>
              <a:ext cx="341642" cy="686217"/>
            </a:xfrm>
            <a:custGeom>
              <a:avLst/>
              <a:gdLst/>
              <a:ahLst/>
              <a:cxnLst/>
              <a:rect l="0" t="0" r="0" b="0"/>
              <a:pathLst>
                <a:path w="341642" h="686217">
                  <a:moveTo>
                    <a:pt x="0" y="686217"/>
                  </a:moveTo>
                  <a:lnTo>
                    <a:pt x="85410" y="686217"/>
                  </a:lnTo>
                  <a:lnTo>
                    <a:pt x="170821" y="368524"/>
                  </a:lnTo>
                  <a:lnTo>
                    <a:pt x="256231" y="50830"/>
                  </a:lnTo>
                  <a:lnTo>
                    <a:pt x="341642" y="0"/>
                  </a:lnTo>
                </a:path>
              </a:pathLst>
            </a:custGeom>
            <a:ln w="27101" cap="flat">
              <a:solidFill>
                <a:srgbClr val="1CABE2">
                  <a:alpha val="100000"/>
                </a:srgbClr>
              </a:solidFill>
              <a:prstDash val="solid"/>
              <a:round/>
            </a:ln>
          </p:spPr>
          <p:txBody>
            <a:bodyPr/>
            <a:lstStyle/>
            <a:p>
              <a:endParaRPr/>
            </a:p>
          </p:txBody>
        </p:sp>
        <p:sp>
          <p:nvSpPr>
            <p:cNvPr id="129" name="tx129"/>
            <p:cNvSpPr/>
            <p:nvPr/>
          </p:nvSpPr>
          <p:spPr>
            <a:xfrm>
              <a:off x="5567949" y="4072643"/>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30" name="tx130"/>
            <p:cNvSpPr/>
            <p:nvPr/>
          </p:nvSpPr>
          <p:spPr>
            <a:xfrm>
              <a:off x="6018113" y="3386712"/>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54</a:t>
              </a:r>
            </a:p>
          </p:txBody>
        </p:sp>
        <p:sp>
          <p:nvSpPr>
            <p:cNvPr id="131" name="tx131"/>
            <p:cNvSpPr/>
            <p:nvPr/>
          </p:nvSpPr>
          <p:spPr>
            <a:xfrm>
              <a:off x="5845885" y="33883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50</a:t>
              </a:r>
            </a:p>
          </p:txBody>
        </p:sp>
        <p:sp>
          <p:nvSpPr>
            <p:cNvPr id="132" name="pl132"/>
            <p:cNvSpPr/>
            <p:nvPr/>
          </p:nvSpPr>
          <p:spPr>
            <a:xfrm>
              <a:off x="3555625"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55625"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55625"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55625"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55625"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555625"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55625"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3555625"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3555625"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555625"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555625"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85029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427734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70439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5131451"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547309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900146"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985557"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533576" y="5173703"/>
              <a:ext cx="1451980" cy="813295"/>
            </a:xfrm>
            <a:custGeom>
              <a:avLst/>
              <a:gdLst/>
              <a:ahLst/>
              <a:cxnLst/>
              <a:rect l="0" t="0" r="0" b="0"/>
              <a:pathLst>
                <a:path w="1451980" h="813295">
                  <a:moveTo>
                    <a:pt x="0" y="813295"/>
                  </a:moveTo>
                  <a:lnTo>
                    <a:pt x="85410" y="813295"/>
                  </a:lnTo>
                  <a:lnTo>
                    <a:pt x="170821" y="813295"/>
                  </a:lnTo>
                  <a:lnTo>
                    <a:pt x="256231" y="724340"/>
                  </a:lnTo>
                  <a:lnTo>
                    <a:pt x="341642" y="368524"/>
                  </a:lnTo>
                  <a:lnTo>
                    <a:pt x="427053" y="279570"/>
                  </a:lnTo>
                  <a:lnTo>
                    <a:pt x="512463" y="165200"/>
                  </a:lnTo>
                  <a:lnTo>
                    <a:pt x="597874" y="50830"/>
                  </a:lnTo>
                  <a:lnTo>
                    <a:pt x="683284" y="38123"/>
                  </a:lnTo>
                  <a:lnTo>
                    <a:pt x="768695" y="38123"/>
                  </a:lnTo>
                  <a:lnTo>
                    <a:pt x="854106" y="38123"/>
                  </a:lnTo>
                  <a:lnTo>
                    <a:pt x="939516" y="25415"/>
                  </a:lnTo>
                  <a:lnTo>
                    <a:pt x="1024927" y="38123"/>
                  </a:lnTo>
                  <a:lnTo>
                    <a:pt x="1110337" y="88954"/>
                  </a:lnTo>
                  <a:lnTo>
                    <a:pt x="1195748" y="76246"/>
                  </a:lnTo>
                  <a:lnTo>
                    <a:pt x="1281159" y="114369"/>
                  </a:lnTo>
                  <a:lnTo>
                    <a:pt x="1366569" y="76246"/>
                  </a:lnTo>
                  <a:lnTo>
                    <a:pt x="1451980" y="0"/>
                  </a:lnTo>
                </a:path>
              </a:pathLst>
            </a:custGeom>
            <a:ln w="27101" cap="flat">
              <a:solidFill>
                <a:srgbClr val="1CABE2">
                  <a:alpha val="100000"/>
                </a:srgbClr>
              </a:solidFill>
              <a:prstDash val="solid"/>
              <a:round/>
            </a:ln>
          </p:spPr>
          <p:txBody>
            <a:bodyPr/>
            <a:lstStyle/>
            <a:p>
              <a:endParaRPr/>
            </a:p>
          </p:txBody>
        </p:sp>
        <p:sp>
          <p:nvSpPr>
            <p:cNvPr id="152" name="tx152"/>
            <p:cNvSpPr/>
            <p:nvPr/>
          </p:nvSpPr>
          <p:spPr>
            <a:xfrm>
              <a:off x="4457611"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3" name="tx153"/>
            <p:cNvSpPr/>
            <p:nvPr/>
          </p:nvSpPr>
          <p:spPr>
            <a:xfrm>
              <a:off x="6018113" y="50814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64</a:t>
              </a:r>
            </a:p>
          </p:txBody>
        </p:sp>
        <p:sp>
          <p:nvSpPr>
            <p:cNvPr id="154" name="tx154"/>
            <p:cNvSpPr/>
            <p:nvPr/>
          </p:nvSpPr>
          <p:spPr>
            <a:xfrm>
              <a:off x="4677267"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155" name="tx155"/>
            <p:cNvSpPr/>
            <p:nvPr/>
          </p:nvSpPr>
          <p:spPr>
            <a:xfrm>
              <a:off x="5077190" y="508338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156" name="tx156"/>
            <p:cNvSpPr/>
            <p:nvPr/>
          </p:nvSpPr>
          <p:spPr>
            <a:xfrm>
              <a:off x="5418832" y="50579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62</a:t>
              </a:r>
            </a:p>
          </p:txBody>
        </p:sp>
        <p:sp>
          <p:nvSpPr>
            <p:cNvPr id="157" name="tx157"/>
            <p:cNvSpPr/>
            <p:nvPr/>
          </p:nvSpPr>
          <p:spPr>
            <a:xfrm>
              <a:off x="5845885" y="51087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58</a:t>
              </a:r>
            </a:p>
          </p:txBody>
        </p:sp>
        <p:sp>
          <p:nvSpPr>
            <p:cNvPr id="158" name="pl158"/>
            <p:cNvSpPr/>
            <p:nvPr/>
          </p:nvSpPr>
          <p:spPr>
            <a:xfrm>
              <a:off x="6349812" y="221574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6349812" y="196159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6349812" y="170743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349812" y="145328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6349812" y="119912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6349812" y="94497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6349812" y="2342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49812" y="20886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349812" y="18345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349812" y="15803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349812" y="132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349812" y="10720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644479"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071532"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98585"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925638"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8267280"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694333"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779744" y="875080"/>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6644479" y="1453282"/>
              <a:ext cx="2135265" cy="393939"/>
            </a:xfrm>
            <a:custGeom>
              <a:avLst/>
              <a:gdLst/>
              <a:ahLst/>
              <a:cxnLst/>
              <a:rect l="0" t="0" r="0" b="0"/>
              <a:pathLst>
                <a:path w="2135265" h="393939">
                  <a:moveTo>
                    <a:pt x="0" y="381232"/>
                  </a:moveTo>
                  <a:lnTo>
                    <a:pt x="85410" y="393939"/>
                  </a:lnTo>
                  <a:lnTo>
                    <a:pt x="170821" y="330401"/>
                  </a:lnTo>
                  <a:lnTo>
                    <a:pt x="256231" y="279570"/>
                  </a:lnTo>
                  <a:lnTo>
                    <a:pt x="341642" y="177908"/>
                  </a:lnTo>
                  <a:lnTo>
                    <a:pt x="427053" y="114369"/>
                  </a:lnTo>
                  <a:lnTo>
                    <a:pt x="512463" y="63538"/>
                  </a:lnTo>
                  <a:lnTo>
                    <a:pt x="597874" y="50830"/>
                  </a:lnTo>
                  <a:lnTo>
                    <a:pt x="683284" y="50830"/>
                  </a:lnTo>
                  <a:lnTo>
                    <a:pt x="768695" y="25415"/>
                  </a:lnTo>
                  <a:lnTo>
                    <a:pt x="854106" y="76246"/>
                  </a:lnTo>
                  <a:lnTo>
                    <a:pt x="939516" y="12707"/>
                  </a:lnTo>
                  <a:lnTo>
                    <a:pt x="1024927" y="0"/>
                  </a:lnTo>
                  <a:lnTo>
                    <a:pt x="1110337" y="12707"/>
                  </a:lnTo>
                  <a:lnTo>
                    <a:pt x="1195748" y="0"/>
                  </a:lnTo>
                  <a:lnTo>
                    <a:pt x="1281159" y="12707"/>
                  </a:lnTo>
                  <a:lnTo>
                    <a:pt x="1366569" y="12707"/>
                  </a:lnTo>
                  <a:lnTo>
                    <a:pt x="1451980" y="25415"/>
                  </a:lnTo>
                  <a:lnTo>
                    <a:pt x="1537390" y="25415"/>
                  </a:lnTo>
                  <a:lnTo>
                    <a:pt x="1622801" y="0"/>
                  </a:lnTo>
                  <a:lnTo>
                    <a:pt x="1708212" y="12707"/>
                  </a:lnTo>
                  <a:lnTo>
                    <a:pt x="1793622" y="38123"/>
                  </a:lnTo>
                  <a:lnTo>
                    <a:pt x="1879033" y="38123"/>
                  </a:lnTo>
                  <a:lnTo>
                    <a:pt x="1964443" y="63538"/>
                  </a:lnTo>
                  <a:lnTo>
                    <a:pt x="2049854" y="25415"/>
                  </a:lnTo>
                  <a:lnTo>
                    <a:pt x="2135265" y="0"/>
                  </a:lnTo>
                </a:path>
              </a:pathLst>
            </a:custGeom>
            <a:ln w="27101" cap="flat">
              <a:solidFill>
                <a:srgbClr val="1CABE2">
                  <a:alpha val="100000"/>
                </a:srgbClr>
              </a:solidFill>
              <a:prstDash val="solid"/>
              <a:round/>
            </a:ln>
          </p:spPr>
          <p:txBody>
            <a:bodyPr/>
            <a:lstStyle/>
            <a:p>
              <a:endParaRPr/>
            </a:p>
          </p:txBody>
        </p:sp>
        <p:sp>
          <p:nvSpPr>
            <p:cNvPr id="178" name="tx178"/>
            <p:cNvSpPr/>
            <p:nvPr/>
          </p:nvSpPr>
          <p:spPr>
            <a:xfrm>
              <a:off x="6492549" y="17422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40</a:t>
              </a:r>
            </a:p>
          </p:txBody>
        </p:sp>
        <p:sp>
          <p:nvSpPr>
            <p:cNvPr id="179" name="tx179"/>
            <p:cNvSpPr/>
            <p:nvPr/>
          </p:nvSpPr>
          <p:spPr>
            <a:xfrm>
              <a:off x="8812300" y="13610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180" name="tx180"/>
            <p:cNvSpPr/>
            <p:nvPr/>
          </p:nvSpPr>
          <p:spPr>
            <a:xfrm>
              <a:off x="7017271" y="14264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61</a:t>
              </a:r>
            </a:p>
          </p:txBody>
        </p:sp>
        <p:sp>
          <p:nvSpPr>
            <p:cNvPr id="181" name="tx181"/>
            <p:cNvSpPr/>
            <p:nvPr/>
          </p:nvSpPr>
          <p:spPr>
            <a:xfrm>
              <a:off x="7444324" y="138837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64</a:t>
              </a:r>
            </a:p>
          </p:txBody>
        </p:sp>
        <p:sp>
          <p:nvSpPr>
            <p:cNvPr id="182" name="tx182"/>
            <p:cNvSpPr/>
            <p:nvPr/>
          </p:nvSpPr>
          <p:spPr>
            <a:xfrm>
              <a:off x="7871377" y="132483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69</a:t>
              </a:r>
            </a:p>
          </p:txBody>
        </p:sp>
        <p:sp>
          <p:nvSpPr>
            <p:cNvPr id="183" name="tx183"/>
            <p:cNvSpPr/>
            <p:nvPr/>
          </p:nvSpPr>
          <p:spPr>
            <a:xfrm>
              <a:off x="8213020" y="13121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70</a:t>
              </a:r>
            </a:p>
          </p:txBody>
        </p:sp>
        <p:sp>
          <p:nvSpPr>
            <p:cNvPr id="184" name="tx184"/>
            <p:cNvSpPr/>
            <p:nvPr/>
          </p:nvSpPr>
          <p:spPr>
            <a:xfrm>
              <a:off x="8640073" y="13375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68</a:t>
              </a:r>
            </a:p>
          </p:txBody>
        </p:sp>
        <p:sp>
          <p:nvSpPr>
            <p:cNvPr id="185" name="pl185"/>
            <p:cNvSpPr/>
            <p:nvPr/>
          </p:nvSpPr>
          <p:spPr>
            <a:xfrm>
              <a:off x="6349812" y="403783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6349812" y="378367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6349812" y="352952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6349812" y="32753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6349812" y="302121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6349812" y="27670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416491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39107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36566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3402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314829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289413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44479"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071532"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498585"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7925638"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267280"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694333"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8779744" y="2697167"/>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644479" y="3275369"/>
              <a:ext cx="2135265" cy="457478"/>
            </a:xfrm>
            <a:custGeom>
              <a:avLst/>
              <a:gdLst/>
              <a:ahLst/>
              <a:cxnLst/>
              <a:rect l="0" t="0" r="0" b="0"/>
              <a:pathLst>
                <a:path w="2135265" h="457478">
                  <a:moveTo>
                    <a:pt x="0" y="457478"/>
                  </a:moveTo>
                  <a:lnTo>
                    <a:pt x="85410" y="393939"/>
                  </a:lnTo>
                  <a:lnTo>
                    <a:pt x="170821" y="330401"/>
                  </a:lnTo>
                  <a:lnTo>
                    <a:pt x="256231" y="254154"/>
                  </a:lnTo>
                  <a:lnTo>
                    <a:pt x="341642" y="190616"/>
                  </a:lnTo>
                  <a:lnTo>
                    <a:pt x="427053" y="127077"/>
                  </a:lnTo>
                  <a:lnTo>
                    <a:pt x="512463" y="76246"/>
                  </a:lnTo>
                  <a:lnTo>
                    <a:pt x="597874" y="88954"/>
                  </a:lnTo>
                  <a:lnTo>
                    <a:pt x="683284" y="76246"/>
                  </a:lnTo>
                  <a:lnTo>
                    <a:pt x="768695" y="63538"/>
                  </a:lnTo>
                  <a:lnTo>
                    <a:pt x="854106" y="38123"/>
                  </a:lnTo>
                  <a:lnTo>
                    <a:pt x="939516" y="25415"/>
                  </a:lnTo>
                  <a:lnTo>
                    <a:pt x="1024927" y="0"/>
                  </a:lnTo>
                  <a:lnTo>
                    <a:pt x="1110337" y="25415"/>
                  </a:lnTo>
                  <a:lnTo>
                    <a:pt x="1195748" y="25415"/>
                  </a:lnTo>
                  <a:lnTo>
                    <a:pt x="1281159" y="50830"/>
                  </a:lnTo>
                  <a:lnTo>
                    <a:pt x="1366569" y="88954"/>
                  </a:lnTo>
                  <a:lnTo>
                    <a:pt x="1451980" y="88954"/>
                  </a:lnTo>
                  <a:lnTo>
                    <a:pt x="1537390" y="101661"/>
                  </a:lnTo>
                  <a:lnTo>
                    <a:pt x="1622801" y="88954"/>
                  </a:lnTo>
                  <a:lnTo>
                    <a:pt x="1708212" y="114369"/>
                  </a:lnTo>
                  <a:lnTo>
                    <a:pt x="1793622" y="152492"/>
                  </a:lnTo>
                  <a:lnTo>
                    <a:pt x="1879033" y="139785"/>
                  </a:lnTo>
                  <a:lnTo>
                    <a:pt x="1964443" y="152492"/>
                  </a:lnTo>
                  <a:lnTo>
                    <a:pt x="2049854" y="114369"/>
                  </a:lnTo>
                  <a:lnTo>
                    <a:pt x="2135265" y="101661"/>
                  </a:lnTo>
                </a:path>
              </a:pathLst>
            </a:custGeom>
            <a:ln w="27101" cap="flat">
              <a:solidFill>
                <a:srgbClr val="1CABE2">
                  <a:alpha val="100000"/>
                </a:srgbClr>
              </a:solidFill>
              <a:prstDash val="solid"/>
              <a:round/>
            </a:ln>
          </p:spPr>
          <p:txBody>
            <a:bodyPr/>
            <a:lstStyle/>
            <a:p>
              <a:endParaRPr/>
            </a:p>
          </p:txBody>
        </p:sp>
        <p:sp>
          <p:nvSpPr>
            <p:cNvPr id="205" name="tx205"/>
            <p:cNvSpPr/>
            <p:nvPr/>
          </p:nvSpPr>
          <p:spPr>
            <a:xfrm>
              <a:off x="6492549" y="364053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34</a:t>
              </a:r>
            </a:p>
          </p:txBody>
        </p:sp>
        <p:sp>
          <p:nvSpPr>
            <p:cNvPr id="206" name="tx206"/>
            <p:cNvSpPr/>
            <p:nvPr/>
          </p:nvSpPr>
          <p:spPr>
            <a:xfrm>
              <a:off x="8812300" y="32847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62</a:t>
              </a:r>
            </a:p>
          </p:txBody>
        </p:sp>
        <p:sp>
          <p:nvSpPr>
            <p:cNvPr id="207" name="tx207"/>
            <p:cNvSpPr/>
            <p:nvPr/>
          </p:nvSpPr>
          <p:spPr>
            <a:xfrm>
              <a:off x="7017271" y="32612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60</a:t>
              </a:r>
            </a:p>
          </p:txBody>
        </p:sp>
        <p:sp>
          <p:nvSpPr>
            <p:cNvPr id="208" name="tx208"/>
            <p:cNvSpPr/>
            <p:nvPr/>
          </p:nvSpPr>
          <p:spPr>
            <a:xfrm>
              <a:off x="7444324" y="31723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67</a:t>
              </a:r>
            </a:p>
          </p:txBody>
        </p:sp>
        <p:sp>
          <p:nvSpPr>
            <p:cNvPr id="209" name="tx209"/>
            <p:cNvSpPr/>
            <p:nvPr/>
          </p:nvSpPr>
          <p:spPr>
            <a:xfrm>
              <a:off x="7871377" y="31850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66</a:t>
              </a:r>
            </a:p>
          </p:txBody>
        </p:sp>
        <p:sp>
          <p:nvSpPr>
            <p:cNvPr id="210" name="tx210"/>
            <p:cNvSpPr/>
            <p:nvPr/>
          </p:nvSpPr>
          <p:spPr>
            <a:xfrm>
              <a:off x="8213020" y="322312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63</a:t>
              </a:r>
            </a:p>
          </p:txBody>
        </p:sp>
        <p:sp>
          <p:nvSpPr>
            <p:cNvPr id="211" name="tx211"/>
            <p:cNvSpPr/>
            <p:nvPr/>
          </p:nvSpPr>
          <p:spPr>
            <a:xfrm>
              <a:off x="8640073" y="32485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61</a:t>
              </a:r>
            </a:p>
          </p:txBody>
        </p:sp>
        <p:sp>
          <p:nvSpPr>
            <p:cNvPr id="212" name="pl212"/>
            <p:cNvSpPr/>
            <p:nvPr/>
          </p:nvSpPr>
          <p:spPr>
            <a:xfrm>
              <a:off x="6349812" y="58599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349812" y="56057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349812" y="53516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6349812" y="50974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6349812" y="48433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6349812" y="458914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6349812" y="598699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6349812" y="573284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6349812" y="547868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522453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497037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471622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644479"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7071532"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498585"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925638"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8267280"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694333"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779744" y="4519254"/>
              <a:ext cx="0" cy="1537635"/>
            </a:xfrm>
            <a:custGeom>
              <a:avLst/>
              <a:gdLst/>
              <a:ahLst/>
              <a:cxnLst/>
              <a:rect l="0" t="0" r="0" b="0"/>
              <a:pathLst>
                <a:path h="1537635">
                  <a:moveTo>
                    <a:pt x="0" y="153763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156942" y="5237242"/>
              <a:ext cx="1622801" cy="749756"/>
            </a:xfrm>
            <a:custGeom>
              <a:avLst/>
              <a:gdLst/>
              <a:ahLst/>
              <a:cxnLst/>
              <a:rect l="0" t="0" r="0" b="0"/>
              <a:pathLst>
                <a:path w="1622801" h="749756">
                  <a:moveTo>
                    <a:pt x="0" y="749756"/>
                  </a:moveTo>
                  <a:lnTo>
                    <a:pt x="85410" y="749756"/>
                  </a:lnTo>
                  <a:lnTo>
                    <a:pt x="170821" y="749756"/>
                  </a:lnTo>
                  <a:lnTo>
                    <a:pt x="256231" y="749756"/>
                  </a:lnTo>
                  <a:lnTo>
                    <a:pt x="341642" y="749756"/>
                  </a:lnTo>
                  <a:lnTo>
                    <a:pt x="427053" y="749756"/>
                  </a:lnTo>
                  <a:lnTo>
                    <a:pt x="512463" y="749756"/>
                  </a:lnTo>
                  <a:lnTo>
                    <a:pt x="597874" y="749756"/>
                  </a:lnTo>
                  <a:lnTo>
                    <a:pt x="683284" y="559140"/>
                  </a:lnTo>
                  <a:lnTo>
                    <a:pt x="768695" y="495601"/>
                  </a:lnTo>
                  <a:lnTo>
                    <a:pt x="854106" y="495601"/>
                  </a:lnTo>
                  <a:lnTo>
                    <a:pt x="939516" y="508309"/>
                  </a:lnTo>
                  <a:lnTo>
                    <a:pt x="1024927" y="521017"/>
                  </a:lnTo>
                  <a:lnTo>
                    <a:pt x="1110337" y="495601"/>
                  </a:lnTo>
                  <a:lnTo>
                    <a:pt x="1195748" y="317693"/>
                  </a:lnTo>
                  <a:lnTo>
                    <a:pt x="1281159" y="139785"/>
                  </a:lnTo>
                  <a:lnTo>
                    <a:pt x="1366569" y="88954"/>
                  </a:lnTo>
                  <a:lnTo>
                    <a:pt x="1451980" y="139785"/>
                  </a:lnTo>
                  <a:lnTo>
                    <a:pt x="1537390" y="50830"/>
                  </a:lnTo>
                  <a:lnTo>
                    <a:pt x="1622801" y="0"/>
                  </a:lnTo>
                </a:path>
              </a:pathLst>
            </a:custGeom>
            <a:ln w="27101" cap="flat">
              <a:solidFill>
                <a:srgbClr val="1CABE2">
                  <a:alpha val="100000"/>
                </a:srgbClr>
              </a:solidFill>
              <a:prstDash val="solid"/>
              <a:round/>
            </a:ln>
          </p:spPr>
          <p:txBody>
            <a:bodyPr/>
            <a:lstStyle/>
            <a:p>
              <a:endParaRPr/>
            </a:p>
          </p:txBody>
        </p:sp>
        <p:sp>
          <p:nvSpPr>
            <p:cNvPr id="232" name="tx232"/>
            <p:cNvSpPr/>
            <p:nvPr/>
          </p:nvSpPr>
          <p:spPr>
            <a:xfrm>
              <a:off x="7080977" y="5894731"/>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3" name="tx233"/>
            <p:cNvSpPr/>
            <p:nvPr/>
          </p:nvSpPr>
          <p:spPr>
            <a:xfrm>
              <a:off x="8812300" y="514497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59</a:t>
              </a:r>
            </a:p>
          </p:txBody>
        </p:sp>
        <p:sp>
          <p:nvSpPr>
            <p:cNvPr id="234" name="tx234"/>
            <p:cNvSpPr/>
            <p:nvPr/>
          </p:nvSpPr>
          <p:spPr>
            <a:xfrm>
              <a:off x="7471454" y="5845844"/>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0</a:t>
              </a:r>
            </a:p>
          </p:txBody>
        </p:sp>
        <p:sp>
          <p:nvSpPr>
            <p:cNvPr id="235" name="tx235"/>
            <p:cNvSpPr/>
            <p:nvPr/>
          </p:nvSpPr>
          <p:spPr>
            <a:xfrm>
              <a:off x="7871377" y="55916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20</a:t>
              </a:r>
            </a:p>
          </p:txBody>
        </p:sp>
        <p:sp>
          <p:nvSpPr>
            <p:cNvPr id="236" name="tx236"/>
            <p:cNvSpPr/>
            <p:nvPr/>
          </p:nvSpPr>
          <p:spPr>
            <a:xfrm>
              <a:off x="8213020" y="559168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20</a:t>
              </a:r>
            </a:p>
          </p:txBody>
        </p:sp>
        <p:sp>
          <p:nvSpPr>
            <p:cNvPr id="237" name="tx237"/>
            <p:cNvSpPr/>
            <p:nvPr/>
          </p:nvSpPr>
          <p:spPr>
            <a:xfrm>
              <a:off x="8640073" y="5148157"/>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1CABE2">
                      <a:alpha val="100000"/>
                    </a:srgbClr>
                  </a:solidFill>
                  <a:latin typeface="Arial"/>
                  <a:cs typeface="Arial"/>
                </a:rPr>
                <a:t>55</a:t>
              </a:r>
            </a:p>
          </p:txBody>
        </p:sp>
        <p:sp>
          <p:nvSpPr>
            <p:cNvPr id="238" name="tx238"/>
            <p:cNvSpPr/>
            <p:nvPr/>
          </p:nvSpPr>
          <p:spPr>
            <a:xfrm>
              <a:off x="1968484"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4762672" y="436909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40" name="tx240"/>
            <p:cNvSpPr/>
            <p:nvPr/>
          </p:nvSpPr>
          <p:spPr>
            <a:xfrm>
              <a:off x="7516531" y="4369040"/>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1" name="tx241"/>
            <p:cNvSpPr/>
            <p:nvPr/>
          </p:nvSpPr>
          <p:spPr>
            <a:xfrm>
              <a:off x="2002591" y="2549408"/>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a:off x="4787501" y="2547007"/>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43" name="tx243"/>
            <p:cNvSpPr/>
            <p:nvPr/>
          </p:nvSpPr>
          <p:spPr>
            <a:xfrm>
              <a:off x="7556859" y="254700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45" name="tx245"/>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46" name="tx246"/>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47" name="tx247"/>
            <p:cNvSpPr/>
            <p:nvPr/>
          </p:nvSpPr>
          <p:spPr>
            <a:xfrm rot="-5400000">
              <a:off x="93521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8" name="tx248"/>
            <p:cNvSpPr/>
            <p:nvPr/>
          </p:nvSpPr>
          <p:spPr>
            <a:xfrm rot="-5400000">
              <a:off x="136226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9" name="tx249"/>
            <p:cNvSpPr/>
            <p:nvPr/>
          </p:nvSpPr>
          <p:spPr>
            <a:xfrm rot="-5400000">
              <a:off x="178932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0" name="tx250"/>
            <p:cNvSpPr/>
            <p:nvPr/>
          </p:nvSpPr>
          <p:spPr>
            <a:xfrm rot="-5400000">
              <a:off x="221637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1" name="tx251"/>
            <p:cNvSpPr/>
            <p:nvPr/>
          </p:nvSpPr>
          <p:spPr>
            <a:xfrm rot="-5400000">
              <a:off x="255801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2" name="tx252"/>
            <p:cNvSpPr/>
            <p:nvPr/>
          </p:nvSpPr>
          <p:spPr>
            <a:xfrm rot="-5400000">
              <a:off x="298506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3" name="tx253"/>
            <p:cNvSpPr/>
            <p:nvPr/>
          </p:nvSpPr>
          <p:spPr>
            <a:xfrm rot="-5400000">
              <a:off x="307047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54" name="tx254"/>
            <p:cNvSpPr/>
            <p:nvPr/>
          </p:nvSpPr>
          <p:spPr>
            <a:xfrm rot="-5400000">
              <a:off x="3729401"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41564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4583507"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501056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535220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577925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5864666"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1" name="tx261"/>
            <p:cNvSpPr/>
            <p:nvPr/>
          </p:nvSpPr>
          <p:spPr>
            <a:xfrm rot="-5400000">
              <a:off x="6523589"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6950642"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7377695"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7804748"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8146390"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8573443"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8658854" y="62001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268" name="tx268"/>
            <p:cNvSpPr/>
            <p:nvPr/>
          </p:nvSpPr>
          <p:spPr>
            <a:xfrm>
              <a:off x="635239" y="230018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204602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17918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153772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128356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10294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a:off x="635239" y="41222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75" name="tx275"/>
            <p:cNvSpPr/>
            <p:nvPr/>
          </p:nvSpPr>
          <p:spPr>
            <a:xfrm>
              <a:off x="571671" y="38681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76" name="tx276"/>
            <p:cNvSpPr/>
            <p:nvPr/>
          </p:nvSpPr>
          <p:spPr>
            <a:xfrm>
              <a:off x="571671" y="36139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77" name="tx277"/>
            <p:cNvSpPr/>
            <p:nvPr/>
          </p:nvSpPr>
          <p:spPr>
            <a:xfrm>
              <a:off x="571671" y="335980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78" name="tx278"/>
            <p:cNvSpPr/>
            <p:nvPr/>
          </p:nvSpPr>
          <p:spPr>
            <a:xfrm>
              <a:off x="571671" y="31056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79" name="tx279"/>
            <p:cNvSpPr/>
            <p:nvPr/>
          </p:nvSpPr>
          <p:spPr>
            <a:xfrm>
              <a:off x="508103" y="2851498"/>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0" name="tx280"/>
            <p:cNvSpPr/>
            <p:nvPr/>
          </p:nvSpPr>
          <p:spPr>
            <a:xfrm>
              <a:off x="635239" y="5944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569020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543604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518189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492774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467358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rot="-5400000">
              <a:off x="-95211" y="340043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87" name="tx287"/>
            <p:cNvSpPr/>
            <p:nvPr/>
          </p:nvSpPr>
          <p:spPr>
            <a:xfrm>
              <a:off x="1759162" y="398022"/>
              <a:ext cx="631752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pour certains vaccins systématiques, Central Africa, 2000-2025</a:t>
              </a:r>
            </a:p>
          </p:txBody>
        </p:sp>
        <p:sp>
          <p:nvSpPr>
            <p:cNvPr id="288" name="tx288"/>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des taux de couverture pour neuf vaccins de base recommandés dans le cadre du calendrier vaccinal de l'enfance.
La forte hausse des taux de couverture de l'IPV, du MCV2, du PCVC et du RotaC s'explique en partie par leur introduction croissante dans les différents pays, ainsi que par l'amélioration de la couverture vaccinale.
En 2025, le MCV2 présentait la couverture la plus faible de tous les vaccins (53 %), suivi de l’IPVC (54 %).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vaccinale (CV) est une combinaison du nombre de vaccins inclus dans le programme national de vaccination d'un pays et de la couverture atteinte pour chaque vaccin.
Le graphique radar affiche le BOP (zone ombrée) et la couverture vaccinale (points), par année.
Le taux de couverture vaccinale (BOP) est passé de 12 % en 2000 à 57 % en 2025. Cette augmentation observée depuis 2000 résulte d’une amélioration progressive liée à l’introduction de nouveaux vaccins et à l’extension des services de vaccination à des populations qui n’étaient pas couvertes auparavant.
L'amélioration de la couverture vaccinale globale (BOP) dépend désormais en partie de l'amélioration de la couverture des vaccins contre le HPV, le RCV1, le MCV2, l'IPVC, le ROTAC, le MCV1, le PCVC, le DTP3, le HEPB3, le HIB3 et l'IPV1 – des vaccins dont la couverture sera inférieure à 80 % en 2025.</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Breadth of Protection, Central Africa, 2000-2025</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Étendue de la protection = ((DTC3 x 3) + HepB3 + Hib3 + IPV1 + IPVC + MCV1 + MCV2 + PCV3 + RCV1 + RotaC + HPV) / 13</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9445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54763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51507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75386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35698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96009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35632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31663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276944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237255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803816" y="197567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3816" y="157878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80631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305943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4312553"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544036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6693482"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7191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8698474" y="1578789"/>
              <a:ext cx="0" cy="4365734"/>
            </a:xfrm>
            <a:custGeom>
              <a:avLst/>
              <a:gdLst/>
              <a:ahLst/>
              <a:cxnLst/>
              <a:rect l="0" t="0" r="0" b="0"/>
              <a:pathLst>
                <a:path h="4365734">
                  <a:moveTo>
                    <a:pt x="0" y="436573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53491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495231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455542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41585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3761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33647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296788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25710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3816" y="217411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803816" y="17772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117975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43287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368599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4939113"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5941610"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45354" y="1578789"/>
              <a:ext cx="0" cy="4365734"/>
            </a:xfrm>
            <a:custGeom>
              <a:avLst/>
              <a:gdLst/>
              <a:ahLst/>
              <a:cxnLst/>
              <a:rect l="0" t="0" r="0" b="0"/>
              <a:pathLst>
                <a:path h="4365734">
                  <a:moveTo>
                    <a:pt x="0" y="436573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179753" y="2967886"/>
              <a:ext cx="6265601" cy="1230343"/>
            </a:xfrm>
            <a:custGeom>
              <a:avLst/>
              <a:gdLst/>
              <a:ahLst/>
              <a:cxnLst/>
              <a:rect l="0" t="0" r="0" b="0"/>
              <a:pathLst>
                <a:path w="6265601" h="1230343">
                  <a:moveTo>
                    <a:pt x="0" y="1190654"/>
                  </a:moveTo>
                  <a:lnTo>
                    <a:pt x="250624" y="1230343"/>
                  </a:lnTo>
                  <a:lnTo>
                    <a:pt x="501248" y="1031900"/>
                  </a:lnTo>
                  <a:lnTo>
                    <a:pt x="751872" y="873146"/>
                  </a:lnTo>
                  <a:lnTo>
                    <a:pt x="1002496" y="555638"/>
                  </a:lnTo>
                  <a:lnTo>
                    <a:pt x="1253120" y="357196"/>
                  </a:lnTo>
                  <a:lnTo>
                    <a:pt x="1503744" y="198442"/>
                  </a:lnTo>
                  <a:lnTo>
                    <a:pt x="1754368" y="158753"/>
                  </a:lnTo>
                  <a:lnTo>
                    <a:pt x="2004992" y="158753"/>
                  </a:lnTo>
                  <a:lnTo>
                    <a:pt x="2255616" y="79376"/>
                  </a:lnTo>
                  <a:lnTo>
                    <a:pt x="2506240" y="238130"/>
                  </a:lnTo>
                  <a:lnTo>
                    <a:pt x="2756864" y="39688"/>
                  </a:lnTo>
                  <a:lnTo>
                    <a:pt x="3007488" y="0"/>
                  </a:lnTo>
                  <a:lnTo>
                    <a:pt x="3258112" y="39688"/>
                  </a:lnTo>
                  <a:lnTo>
                    <a:pt x="3508736" y="0"/>
                  </a:lnTo>
                  <a:lnTo>
                    <a:pt x="3759360" y="39688"/>
                  </a:lnTo>
                  <a:lnTo>
                    <a:pt x="4009984" y="39688"/>
                  </a:lnTo>
                  <a:lnTo>
                    <a:pt x="4260609" y="79376"/>
                  </a:lnTo>
                  <a:lnTo>
                    <a:pt x="4511233" y="79376"/>
                  </a:lnTo>
                  <a:lnTo>
                    <a:pt x="4761857" y="0"/>
                  </a:lnTo>
                  <a:lnTo>
                    <a:pt x="5012481" y="39688"/>
                  </a:lnTo>
                  <a:lnTo>
                    <a:pt x="5263105" y="119065"/>
                  </a:lnTo>
                  <a:lnTo>
                    <a:pt x="5513729" y="119065"/>
                  </a:lnTo>
                  <a:lnTo>
                    <a:pt x="5764353" y="198442"/>
                  </a:lnTo>
                  <a:lnTo>
                    <a:pt x="6014977" y="79376"/>
                  </a:lnTo>
                  <a:lnTo>
                    <a:pt x="6265601" y="0"/>
                  </a:lnTo>
                </a:path>
              </a:pathLst>
            </a:custGeom>
            <a:ln w="27101" cap="flat">
              <a:solidFill>
                <a:srgbClr val="1C86EE">
                  <a:alpha val="100000"/>
                </a:srgbClr>
              </a:solidFill>
              <a:prstDash val="solid"/>
              <a:round/>
            </a:ln>
          </p:spPr>
          <p:txBody>
            <a:bodyPr/>
            <a:lstStyle/>
            <a:p>
              <a:endParaRPr/>
            </a:p>
          </p:txBody>
        </p:sp>
        <p:sp>
          <p:nvSpPr>
            <p:cNvPr id="41" name="pl41"/>
            <p:cNvSpPr/>
            <p:nvPr/>
          </p:nvSpPr>
          <p:spPr>
            <a:xfrm>
              <a:off x="1179753" y="2967886"/>
              <a:ext cx="6265601" cy="2778194"/>
            </a:xfrm>
            <a:custGeom>
              <a:avLst/>
              <a:gdLst/>
              <a:ahLst/>
              <a:cxnLst/>
              <a:rect l="0" t="0" r="0" b="0"/>
              <a:pathLst>
                <a:path w="6265601" h="2778194">
                  <a:moveTo>
                    <a:pt x="0" y="2778194"/>
                  </a:moveTo>
                  <a:lnTo>
                    <a:pt x="250624" y="2778194"/>
                  </a:lnTo>
                  <a:lnTo>
                    <a:pt x="501248" y="2778194"/>
                  </a:lnTo>
                  <a:lnTo>
                    <a:pt x="751872" y="2778194"/>
                  </a:lnTo>
                  <a:lnTo>
                    <a:pt x="1002496" y="2540063"/>
                  </a:lnTo>
                  <a:lnTo>
                    <a:pt x="1253120" y="2024113"/>
                  </a:lnTo>
                  <a:lnTo>
                    <a:pt x="1503744" y="1984424"/>
                  </a:lnTo>
                  <a:lnTo>
                    <a:pt x="1754368" y="396884"/>
                  </a:lnTo>
                  <a:lnTo>
                    <a:pt x="2004992" y="238130"/>
                  </a:lnTo>
                  <a:lnTo>
                    <a:pt x="2255616" y="79376"/>
                  </a:lnTo>
                  <a:lnTo>
                    <a:pt x="2506240" y="238130"/>
                  </a:lnTo>
                  <a:lnTo>
                    <a:pt x="2756864" y="79376"/>
                  </a:lnTo>
                  <a:lnTo>
                    <a:pt x="3007488" y="0"/>
                  </a:lnTo>
                  <a:lnTo>
                    <a:pt x="3258112" y="79376"/>
                  </a:lnTo>
                  <a:lnTo>
                    <a:pt x="3508736" y="0"/>
                  </a:lnTo>
                  <a:lnTo>
                    <a:pt x="3759360" y="39688"/>
                  </a:lnTo>
                  <a:lnTo>
                    <a:pt x="4009984" y="39688"/>
                  </a:lnTo>
                  <a:lnTo>
                    <a:pt x="4260609" y="79376"/>
                  </a:lnTo>
                  <a:lnTo>
                    <a:pt x="4511233" y="79376"/>
                  </a:lnTo>
                  <a:lnTo>
                    <a:pt x="4761857" y="0"/>
                  </a:lnTo>
                  <a:lnTo>
                    <a:pt x="5012481" y="39688"/>
                  </a:lnTo>
                  <a:lnTo>
                    <a:pt x="5263105" y="119065"/>
                  </a:lnTo>
                  <a:lnTo>
                    <a:pt x="5513729" y="119065"/>
                  </a:lnTo>
                  <a:lnTo>
                    <a:pt x="5764353" y="198442"/>
                  </a:lnTo>
                  <a:lnTo>
                    <a:pt x="6014977" y="79376"/>
                  </a:lnTo>
                  <a:lnTo>
                    <a:pt x="6265601" y="0"/>
                  </a:lnTo>
                </a:path>
              </a:pathLst>
            </a:custGeom>
            <a:ln w="27101" cap="flat">
              <a:solidFill>
                <a:srgbClr val="80BD41">
                  <a:alpha val="100000"/>
                </a:srgbClr>
              </a:solidFill>
              <a:prstDash val="solid"/>
              <a:round/>
            </a:ln>
          </p:spPr>
          <p:txBody>
            <a:bodyPr/>
            <a:lstStyle/>
            <a:p>
              <a:endParaRPr/>
            </a:p>
          </p:txBody>
        </p:sp>
        <p:sp>
          <p:nvSpPr>
            <p:cNvPr id="42" name="pl42"/>
            <p:cNvSpPr/>
            <p:nvPr/>
          </p:nvSpPr>
          <p:spPr>
            <a:xfrm>
              <a:off x="1179753" y="2967886"/>
              <a:ext cx="6265601" cy="2778194"/>
            </a:xfrm>
            <a:custGeom>
              <a:avLst/>
              <a:gdLst/>
              <a:ahLst/>
              <a:cxnLst/>
              <a:rect l="0" t="0" r="0" b="0"/>
              <a:pathLst>
                <a:path w="6265601" h="2778194">
                  <a:moveTo>
                    <a:pt x="0" y="2778194"/>
                  </a:moveTo>
                  <a:lnTo>
                    <a:pt x="250624" y="2778194"/>
                  </a:lnTo>
                  <a:lnTo>
                    <a:pt x="501248" y="2778194"/>
                  </a:lnTo>
                  <a:lnTo>
                    <a:pt x="751872" y="2778194"/>
                  </a:lnTo>
                  <a:lnTo>
                    <a:pt x="1002496" y="2540063"/>
                  </a:lnTo>
                  <a:lnTo>
                    <a:pt x="1253120" y="2500375"/>
                  </a:lnTo>
                  <a:lnTo>
                    <a:pt x="1503744" y="2500375"/>
                  </a:lnTo>
                  <a:lnTo>
                    <a:pt x="1754368" y="2460686"/>
                  </a:lnTo>
                  <a:lnTo>
                    <a:pt x="2004992" y="2420998"/>
                  </a:lnTo>
                  <a:lnTo>
                    <a:pt x="2255616" y="158753"/>
                  </a:lnTo>
                  <a:lnTo>
                    <a:pt x="2506240" y="238130"/>
                  </a:lnTo>
                  <a:lnTo>
                    <a:pt x="2756864" y="79376"/>
                  </a:lnTo>
                  <a:lnTo>
                    <a:pt x="3007488" y="39688"/>
                  </a:lnTo>
                  <a:lnTo>
                    <a:pt x="3258112" y="79376"/>
                  </a:lnTo>
                  <a:lnTo>
                    <a:pt x="3508736" y="0"/>
                  </a:lnTo>
                  <a:lnTo>
                    <a:pt x="3759360" y="39688"/>
                  </a:lnTo>
                  <a:lnTo>
                    <a:pt x="4009984" y="39688"/>
                  </a:lnTo>
                  <a:lnTo>
                    <a:pt x="4260609" y="79376"/>
                  </a:lnTo>
                  <a:lnTo>
                    <a:pt x="4511233" y="79376"/>
                  </a:lnTo>
                  <a:lnTo>
                    <a:pt x="4761857" y="0"/>
                  </a:lnTo>
                  <a:lnTo>
                    <a:pt x="5012481" y="39688"/>
                  </a:lnTo>
                  <a:lnTo>
                    <a:pt x="5263105" y="119065"/>
                  </a:lnTo>
                  <a:lnTo>
                    <a:pt x="5513729" y="119065"/>
                  </a:lnTo>
                  <a:lnTo>
                    <a:pt x="5764353" y="198442"/>
                  </a:lnTo>
                  <a:lnTo>
                    <a:pt x="6014977" y="79376"/>
                  </a:lnTo>
                  <a:lnTo>
                    <a:pt x="6265601" y="0"/>
                  </a:lnTo>
                </a:path>
              </a:pathLst>
            </a:custGeom>
            <a:ln w="27101" cap="flat">
              <a:solidFill>
                <a:srgbClr val="EE00EE">
                  <a:alpha val="100000"/>
                </a:srgbClr>
              </a:solidFill>
              <a:prstDash val="solid"/>
              <a:round/>
            </a:ln>
          </p:spPr>
          <p:txBody>
            <a:bodyPr/>
            <a:lstStyle/>
            <a:p>
              <a:endParaRPr/>
            </a:p>
          </p:txBody>
        </p:sp>
        <p:sp>
          <p:nvSpPr>
            <p:cNvPr id="43" name="pl43"/>
            <p:cNvSpPr/>
            <p:nvPr/>
          </p:nvSpPr>
          <p:spPr>
            <a:xfrm>
              <a:off x="4939113" y="2888509"/>
              <a:ext cx="2506240" cy="1706605"/>
            </a:xfrm>
            <a:custGeom>
              <a:avLst/>
              <a:gdLst/>
              <a:ahLst/>
              <a:cxnLst/>
              <a:rect l="0" t="0" r="0" b="0"/>
              <a:pathLst>
                <a:path w="2506240" h="1706605">
                  <a:moveTo>
                    <a:pt x="0" y="1706605"/>
                  </a:moveTo>
                  <a:lnTo>
                    <a:pt x="250624" y="714392"/>
                  </a:lnTo>
                  <a:lnTo>
                    <a:pt x="501248" y="635015"/>
                  </a:lnTo>
                  <a:lnTo>
                    <a:pt x="751872" y="357196"/>
                  </a:lnTo>
                  <a:lnTo>
                    <a:pt x="1002496" y="0"/>
                  </a:lnTo>
                  <a:lnTo>
                    <a:pt x="1253120" y="39688"/>
                  </a:lnTo>
                  <a:lnTo>
                    <a:pt x="1503744" y="119065"/>
                  </a:lnTo>
                  <a:lnTo>
                    <a:pt x="1754368" y="119065"/>
                  </a:lnTo>
                  <a:lnTo>
                    <a:pt x="2004992" y="198442"/>
                  </a:lnTo>
                  <a:lnTo>
                    <a:pt x="2255616" y="79376"/>
                  </a:lnTo>
                  <a:lnTo>
                    <a:pt x="2506240" y="39688"/>
                  </a:lnTo>
                </a:path>
              </a:pathLst>
            </a:custGeom>
            <a:ln w="27101" cap="flat">
              <a:solidFill>
                <a:srgbClr val="6A3D9A">
                  <a:alpha val="100000"/>
                </a:srgbClr>
              </a:solidFill>
              <a:prstDash val="solid"/>
              <a:round/>
            </a:ln>
          </p:spPr>
          <p:txBody>
            <a:bodyPr/>
            <a:lstStyle/>
            <a:p>
              <a:endParaRPr/>
            </a:p>
          </p:txBody>
        </p:sp>
        <p:sp>
          <p:nvSpPr>
            <p:cNvPr id="44" name="pl44"/>
            <p:cNvSpPr/>
            <p:nvPr/>
          </p:nvSpPr>
          <p:spPr>
            <a:xfrm>
              <a:off x="6442858" y="3602902"/>
              <a:ext cx="1002496" cy="2143178"/>
            </a:xfrm>
            <a:custGeom>
              <a:avLst/>
              <a:gdLst/>
              <a:ahLst/>
              <a:cxnLst/>
              <a:rect l="0" t="0" r="0" b="0"/>
              <a:pathLst>
                <a:path w="1002496" h="2143178">
                  <a:moveTo>
                    <a:pt x="0" y="2143178"/>
                  </a:moveTo>
                  <a:lnTo>
                    <a:pt x="250624" y="2143178"/>
                  </a:lnTo>
                  <a:lnTo>
                    <a:pt x="501248" y="1150966"/>
                  </a:lnTo>
                  <a:lnTo>
                    <a:pt x="751872" y="158753"/>
                  </a:lnTo>
                  <a:lnTo>
                    <a:pt x="1002496" y="0"/>
                  </a:lnTo>
                </a:path>
              </a:pathLst>
            </a:custGeom>
            <a:ln w="27101" cap="flat">
              <a:solidFill>
                <a:srgbClr val="E31A1C">
                  <a:alpha val="100000"/>
                </a:srgbClr>
              </a:solidFill>
              <a:prstDash val="solid"/>
              <a:round/>
            </a:ln>
          </p:spPr>
          <p:txBody>
            <a:bodyPr/>
            <a:lstStyle/>
            <a:p>
              <a:endParaRPr/>
            </a:p>
          </p:txBody>
        </p:sp>
        <p:sp>
          <p:nvSpPr>
            <p:cNvPr id="45" name="pl45"/>
            <p:cNvSpPr/>
            <p:nvPr/>
          </p:nvSpPr>
          <p:spPr>
            <a:xfrm>
              <a:off x="3184745" y="3206017"/>
              <a:ext cx="4260609" cy="2540063"/>
            </a:xfrm>
            <a:custGeom>
              <a:avLst/>
              <a:gdLst/>
              <a:ahLst/>
              <a:cxnLst/>
              <a:rect l="0" t="0" r="0" b="0"/>
              <a:pathLst>
                <a:path w="4260609" h="2540063">
                  <a:moveTo>
                    <a:pt x="0" y="2540063"/>
                  </a:moveTo>
                  <a:lnTo>
                    <a:pt x="250624" y="2540063"/>
                  </a:lnTo>
                  <a:lnTo>
                    <a:pt x="501248" y="2540063"/>
                  </a:lnTo>
                  <a:lnTo>
                    <a:pt x="751872" y="2262244"/>
                  </a:lnTo>
                  <a:lnTo>
                    <a:pt x="1002496" y="1150966"/>
                  </a:lnTo>
                  <a:lnTo>
                    <a:pt x="1253120" y="873146"/>
                  </a:lnTo>
                  <a:lnTo>
                    <a:pt x="1503744" y="515950"/>
                  </a:lnTo>
                  <a:lnTo>
                    <a:pt x="1754368" y="158753"/>
                  </a:lnTo>
                  <a:lnTo>
                    <a:pt x="2004992" y="119065"/>
                  </a:lnTo>
                  <a:lnTo>
                    <a:pt x="2255616" y="119065"/>
                  </a:lnTo>
                  <a:lnTo>
                    <a:pt x="2506240" y="119065"/>
                  </a:lnTo>
                  <a:lnTo>
                    <a:pt x="2756864" y="79376"/>
                  </a:lnTo>
                  <a:lnTo>
                    <a:pt x="3007488" y="119065"/>
                  </a:lnTo>
                  <a:lnTo>
                    <a:pt x="3258112" y="277819"/>
                  </a:lnTo>
                  <a:lnTo>
                    <a:pt x="3508736" y="238130"/>
                  </a:lnTo>
                  <a:lnTo>
                    <a:pt x="3759360" y="357196"/>
                  </a:lnTo>
                  <a:lnTo>
                    <a:pt x="4009984" y="238130"/>
                  </a:lnTo>
                  <a:lnTo>
                    <a:pt x="4260609" y="0"/>
                  </a:lnTo>
                </a:path>
              </a:pathLst>
            </a:custGeom>
            <a:ln w="27101" cap="flat">
              <a:solidFill>
                <a:srgbClr val="FF7F00">
                  <a:alpha val="100000"/>
                </a:srgbClr>
              </a:solidFill>
              <a:prstDash val="solid"/>
              <a:round/>
            </a:ln>
          </p:spPr>
          <p:txBody>
            <a:bodyPr/>
            <a:lstStyle/>
            <a:p>
              <a:endParaRPr/>
            </a:p>
          </p:txBody>
        </p:sp>
        <p:sp>
          <p:nvSpPr>
            <p:cNvPr id="46" name="pl46"/>
            <p:cNvSpPr/>
            <p:nvPr/>
          </p:nvSpPr>
          <p:spPr>
            <a:xfrm>
              <a:off x="2683497" y="3404460"/>
              <a:ext cx="4761857" cy="2341621"/>
            </a:xfrm>
            <a:custGeom>
              <a:avLst/>
              <a:gdLst/>
              <a:ahLst/>
              <a:cxnLst/>
              <a:rect l="0" t="0" r="0" b="0"/>
              <a:pathLst>
                <a:path w="4761857" h="2341621">
                  <a:moveTo>
                    <a:pt x="0" y="2341621"/>
                  </a:moveTo>
                  <a:lnTo>
                    <a:pt x="250624" y="2341621"/>
                  </a:lnTo>
                  <a:lnTo>
                    <a:pt x="501248" y="2341621"/>
                  </a:lnTo>
                  <a:lnTo>
                    <a:pt x="751872" y="2341621"/>
                  </a:lnTo>
                  <a:lnTo>
                    <a:pt x="1002496" y="2341621"/>
                  </a:lnTo>
                  <a:lnTo>
                    <a:pt x="1253120" y="2341621"/>
                  </a:lnTo>
                  <a:lnTo>
                    <a:pt x="1503744" y="2341621"/>
                  </a:lnTo>
                  <a:lnTo>
                    <a:pt x="1754368" y="2341621"/>
                  </a:lnTo>
                  <a:lnTo>
                    <a:pt x="2004992" y="1746293"/>
                  </a:lnTo>
                  <a:lnTo>
                    <a:pt x="2255616" y="1547851"/>
                  </a:lnTo>
                  <a:lnTo>
                    <a:pt x="2506240" y="1547851"/>
                  </a:lnTo>
                  <a:lnTo>
                    <a:pt x="2756864" y="1587539"/>
                  </a:lnTo>
                  <a:lnTo>
                    <a:pt x="3007488" y="1627228"/>
                  </a:lnTo>
                  <a:lnTo>
                    <a:pt x="3258112" y="1547851"/>
                  </a:lnTo>
                  <a:lnTo>
                    <a:pt x="3508736" y="992212"/>
                  </a:lnTo>
                  <a:lnTo>
                    <a:pt x="3759360" y="436573"/>
                  </a:lnTo>
                  <a:lnTo>
                    <a:pt x="4009984" y="277819"/>
                  </a:lnTo>
                  <a:lnTo>
                    <a:pt x="4260609" y="436573"/>
                  </a:lnTo>
                  <a:lnTo>
                    <a:pt x="4511233" y="158753"/>
                  </a:lnTo>
                  <a:lnTo>
                    <a:pt x="4761857" y="0"/>
                  </a:lnTo>
                </a:path>
              </a:pathLst>
            </a:custGeom>
            <a:ln w="27101" cap="flat">
              <a:solidFill>
                <a:srgbClr val="FFC20E">
                  <a:alpha val="100000"/>
                </a:srgbClr>
              </a:solidFill>
              <a:prstDash val="solid"/>
              <a:round/>
            </a:ln>
          </p:spPr>
          <p:txBody>
            <a:bodyPr/>
            <a:lstStyle/>
            <a:p>
              <a:endParaRPr/>
            </a:p>
          </p:txBody>
        </p:sp>
        <p:sp>
          <p:nvSpPr>
            <p:cNvPr id="47" name="pl47"/>
            <p:cNvSpPr/>
            <p:nvPr/>
          </p:nvSpPr>
          <p:spPr>
            <a:xfrm>
              <a:off x="1179753" y="2967886"/>
              <a:ext cx="6265601" cy="1428785"/>
            </a:xfrm>
            <a:custGeom>
              <a:avLst/>
              <a:gdLst/>
              <a:ahLst/>
              <a:cxnLst/>
              <a:rect l="0" t="0" r="0" b="0"/>
              <a:pathLst>
                <a:path w="6265601" h="1428785">
                  <a:moveTo>
                    <a:pt x="0" y="1428785"/>
                  </a:moveTo>
                  <a:lnTo>
                    <a:pt x="250624" y="1230343"/>
                  </a:lnTo>
                  <a:lnTo>
                    <a:pt x="501248" y="1031900"/>
                  </a:lnTo>
                  <a:lnTo>
                    <a:pt x="751872" y="793769"/>
                  </a:lnTo>
                  <a:lnTo>
                    <a:pt x="1002496" y="595327"/>
                  </a:lnTo>
                  <a:lnTo>
                    <a:pt x="1253120" y="396884"/>
                  </a:lnTo>
                  <a:lnTo>
                    <a:pt x="1503744" y="238130"/>
                  </a:lnTo>
                  <a:lnTo>
                    <a:pt x="1754368" y="277819"/>
                  </a:lnTo>
                  <a:lnTo>
                    <a:pt x="2004992" y="238130"/>
                  </a:lnTo>
                  <a:lnTo>
                    <a:pt x="2255616" y="198442"/>
                  </a:lnTo>
                  <a:lnTo>
                    <a:pt x="2506240" y="119065"/>
                  </a:lnTo>
                  <a:lnTo>
                    <a:pt x="2756864" y="79376"/>
                  </a:lnTo>
                  <a:lnTo>
                    <a:pt x="3007488" y="0"/>
                  </a:lnTo>
                  <a:lnTo>
                    <a:pt x="3258112" y="79376"/>
                  </a:lnTo>
                  <a:lnTo>
                    <a:pt x="3508736" y="79376"/>
                  </a:lnTo>
                  <a:lnTo>
                    <a:pt x="3759360" y="158753"/>
                  </a:lnTo>
                  <a:lnTo>
                    <a:pt x="4009984" y="277819"/>
                  </a:lnTo>
                  <a:lnTo>
                    <a:pt x="4260609" y="277819"/>
                  </a:lnTo>
                  <a:lnTo>
                    <a:pt x="4511233" y="317507"/>
                  </a:lnTo>
                  <a:lnTo>
                    <a:pt x="4761857" y="277819"/>
                  </a:lnTo>
                  <a:lnTo>
                    <a:pt x="5012481" y="357196"/>
                  </a:lnTo>
                  <a:lnTo>
                    <a:pt x="5263105" y="476261"/>
                  </a:lnTo>
                  <a:lnTo>
                    <a:pt x="5513729" y="436573"/>
                  </a:lnTo>
                  <a:lnTo>
                    <a:pt x="5764353" y="476261"/>
                  </a:lnTo>
                  <a:lnTo>
                    <a:pt x="6014977" y="357196"/>
                  </a:lnTo>
                  <a:lnTo>
                    <a:pt x="6265601" y="317507"/>
                  </a:lnTo>
                </a:path>
              </a:pathLst>
            </a:custGeom>
            <a:ln w="27101" cap="flat">
              <a:solidFill>
                <a:srgbClr val="008B00">
                  <a:alpha val="100000"/>
                </a:srgbClr>
              </a:solidFill>
              <a:prstDash val="solid"/>
              <a:round/>
            </a:ln>
          </p:spPr>
          <p:txBody>
            <a:bodyPr/>
            <a:lstStyle/>
            <a:p>
              <a:endParaRPr/>
            </a:p>
          </p:txBody>
        </p:sp>
        <p:sp>
          <p:nvSpPr>
            <p:cNvPr id="48" name="pl48"/>
            <p:cNvSpPr/>
            <p:nvPr/>
          </p:nvSpPr>
          <p:spPr>
            <a:xfrm>
              <a:off x="1179753" y="3642591"/>
              <a:ext cx="6265601" cy="2103490"/>
            </a:xfrm>
            <a:custGeom>
              <a:avLst/>
              <a:gdLst/>
              <a:ahLst/>
              <a:cxnLst/>
              <a:rect l="0" t="0" r="0" b="0"/>
              <a:pathLst>
                <a:path w="6265601" h="2103490">
                  <a:moveTo>
                    <a:pt x="0" y="2103490"/>
                  </a:moveTo>
                  <a:lnTo>
                    <a:pt x="250624" y="2103490"/>
                  </a:lnTo>
                  <a:lnTo>
                    <a:pt x="501248" y="2103490"/>
                  </a:lnTo>
                  <a:lnTo>
                    <a:pt x="751872" y="2103490"/>
                  </a:lnTo>
                  <a:lnTo>
                    <a:pt x="1002496" y="2103490"/>
                  </a:lnTo>
                  <a:lnTo>
                    <a:pt x="1253120" y="2103490"/>
                  </a:lnTo>
                  <a:lnTo>
                    <a:pt x="1503744" y="2103490"/>
                  </a:lnTo>
                  <a:lnTo>
                    <a:pt x="1754368" y="2103490"/>
                  </a:lnTo>
                  <a:lnTo>
                    <a:pt x="2004992" y="2103490"/>
                  </a:lnTo>
                  <a:lnTo>
                    <a:pt x="2255616" y="2103490"/>
                  </a:lnTo>
                  <a:lnTo>
                    <a:pt x="2506240" y="2103490"/>
                  </a:lnTo>
                  <a:lnTo>
                    <a:pt x="2756864" y="2103490"/>
                  </a:lnTo>
                  <a:lnTo>
                    <a:pt x="3007488" y="2103490"/>
                  </a:lnTo>
                  <a:lnTo>
                    <a:pt x="3258112" y="1944736"/>
                  </a:lnTo>
                  <a:lnTo>
                    <a:pt x="3508736" y="1905047"/>
                  </a:lnTo>
                  <a:lnTo>
                    <a:pt x="3759360" y="1905047"/>
                  </a:lnTo>
                  <a:lnTo>
                    <a:pt x="4009984" y="1865359"/>
                  </a:lnTo>
                  <a:lnTo>
                    <a:pt x="4260609" y="1865359"/>
                  </a:lnTo>
                  <a:lnTo>
                    <a:pt x="4511233" y="1865359"/>
                  </a:lnTo>
                  <a:lnTo>
                    <a:pt x="4761857" y="1865359"/>
                  </a:lnTo>
                  <a:lnTo>
                    <a:pt x="5012481" y="1706605"/>
                  </a:lnTo>
                  <a:lnTo>
                    <a:pt x="5263105" y="1666916"/>
                  </a:lnTo>
                  <a:lnTo>
                    <a:pt x="5513729" y="1627228"/>
                  </a:lnTo>
                  <a:lnTo>
                    <a:pt x="5764353" y="992212"/>
                  </a:lnTo>
                  <a:lnTo>
                    <a:pt x="6014977" y="119065"/>
                  </a:lnTo>
                  <a:lnTo>
                    <a:pt x="6265601" y="0"/>
                  </a:lnTo>
                </a:path>
              </a:pathLst>
            </a:custGeom>
            <a:ln w="27101" cap="flat">
              <a:solidFill>
                <a:srgbClr val="9A32CD">
                  <a:alpha val="100000"/>
                </a:srgbClr>
              </a:solidFill>
              <a:prstDash val="solid"/>
              <a:round/>
            </a:ln>
          </p:spPr>
          <p:txBody>
            <a:bodyPr/>
            <a:lstStyle/>
            <a:p>
              <a:endParaRPr/>
            </a:p>
          </p:txBody>
        </p:sp>
        <p:sp>
          <p:nvSpPr>
            <p:cNvPr id="49" name="pl49"/>
            <p:cNvSpPr/>
            <p:nvPr/>
          </p:nvSpPr>
          <p:spPr>
            <a:xfrm>
              <a:off x="1179753" y="5031688"/>
              <a:ext cx="6265601" cy="714392"/>
            </a:xfrm>
            <a:custGeom>
              <a:avLst/>
              <a:gdLst/>
              <a:ahLst/>
              <a:cxnLst/>
              <a:rect l="0" t="0" r="0" b="0"/>
              <a:pathLst>
                <a:path w="6265601" h="714392">
                  <a:moveTo>
                    <a:pt x="0" y="714392"/>
                  </a:moveTo>
                  <a:lnTo>
                    <a:pt x="250624" y="714392"/>
                  </a:lnTo>
                  <a:lnTo>
                    <a:pt x="501248" y="714392"/>
                  </a:lnTo>
                  <a:lnTo>
                    <a:pt x="751872" y="714392"/>
                  </a:lnTo>
                  <a:lnTo>
                    <a:pt x="1002496" y="714392"/>
                  </a:lnTo>
                  <a:lnTo>
                    <a:pt x="1253120" y="714392"/>
                  </a:lnTo>
                  <a:lnTo>
                    <a:pt x="1503744" y="714392"/>
                  </a:lnTo>
                  <a:lnTo>
                    <a:pt x="1754368" y="714392"/>
                  </a:lnTo>
                  <a:lnTo>
                    <a:pt x="2004992" y="714392"/>
                  </a:lnTo>
                  <a:lnTo>
                    <a:pt x="2255616" y="714392"/>
                  </a:lnTo>
                  <a:lnTo>
                    <a:pt x="2506240" y="714392"/>
                  </a:lnTo>
                  <a:lnTo>
                    <a:pt x="2756864" y="714392"/>
                  </a:lnTo>
                  <a:lnTo>
                    <a:pt x="3007488" y="714392"/>
                  </a:lnTo>
                  <a:lnTo>
                    <a:pt x="3258112" y="714392"/>
                  </a:lnTo>
                  <a:lnTo>
                    <a:pt x="3508736" y="714392"/>
                  </a:lnTo>
                  <a:lnTo>
                    <a:pt x="3759360" y="714392"/>
                  </a:lnTo>
                  <a:lnTo>
                    <a:pt x="4009984" y="714392"/>
                  </a:lnTo>
                  <a:lnTo>
                    <a:pt x="4260609" y="79376"/>
                  </a:lnTo>
                  <a:lnTo>
                    <a:pt x="4511233" y="119065"/>
                  </a:lnTo>
                  <a:lnTo>
                    <a:pt x="4761857" y="39688"/>
                  </a:lnTo>
                  <a:lnTo>
                    <a:pt x="5012481" y="39688"/>
                  </a:lnTo>
                  <a:lnTo>
                    <a:pt x="5263105" y="39688"/>
                  </a:lnTo>
                  <a:lnTo>
                    <a:pt x="5513729" y="39688"/>
                  </a:lnTo>
                  <a:lnTo>
                    <a:pt x="5764353" y="39688"/>
                  </a:lnTo>
                  <a:lnTo>
                    <a:pt x="6014977" y="39688"/>
                  </a:lnTo>
                  <a:lnTo>
                    <a:pt x="6265601" y="0"/>
                  </a:lnTo>
                </a:path>
              </a:pathLst>
            </a:custGeom>
            <a:ln w="27101" cap="flat">
              <a:solidFill>
                <a:srgbClr val="836FFF">
                  <a:alpha val="100000"/>
                </a:srgbClr>
              </a:solidFill>
              <a:prstDash val="solid"/>
              <a:round/>
            </a:ln>
          </p:spPr>
          <p:txBody>
            <a:bodyPr/>
            <a:lstStyle/>
            <a:p>
              <a:endParaRPr/>
            </a:p>
          </p:txBody>
        </p:sp>
        <p:sp>
          <p:nvSpPr>
            <p:cNvPr id="50" name="pl50"/>
            <p:cNvSpPr/>
            <p:nvPr/>
          </p:nvSpPr>
          <p:spPr>
            <a:xfrm>
              <a:off x="3685993" y="5309508"/>
              <a:ext cx="3759360" cy="436573"/>
            </a:xfrm>
            <a:custGeom>
              <a:avLst/>
              <a:gdLst/>
              <a:ahLst/>
              <a:cxnLst/>
              <a:rect l="0" t="0" r="0" b="0"/>
              <a:pathLst>
                <a:path w="3759360" h="436573">
                  <a:moveTo>
                    <a:pt x="0" y="436573"/>
                  </a:moveTo>
                  <a:lnTo>
                    <a:pt x="250624" y="436573"/>
                  </a:lnTo>
                  <a:lnTo>
                    <a:pt x="501248" y="436573"/>
                  </a:lnTo>
                  <a:lnTo>
                    <a:pt x="751872" y="436573"/>
                  </a:lnTo>
                  <a:lnTo>
                    <a:pt x="1002496" y="436573"/>
                  </a:lnTo>
                  <a:lnTo>
                    <a:pt x="1253120" y="436573"/>
                  </a:lnTo>
                  <a:lnTo>
                    <a:pt x="1503744" y="436573"/>
                  </a:lnTo>
                  <a:lnTo>
                    <a:pt x="1754368" y="436573"/>
                  </a:lnTo>
                  <a:lnTo>
                    <a:pt x="2004992" y="436573"/>
                  </a:lnTo>
                  <a:lnTo>
                    <a:pt x="2255616" y="436573"/>
                  </a:lnTo>
                  <a:lnTo>
                    <a:pt x="2506240" y="436573"/>
                  </a:lnTo>
                  <a:lnTo>
                    <a:pt x="2756864" y="396884"/>
                  </a:lnTo>
                  <a:lnTo>
                    <a:pt x="3007488" y="396884"/>
                  </a:lnTo>
                  <a:lnTo>
                    <a:pt x="3258112" y="0"/>
                  </a:lnTo>
                  <a:lnTo>
                    <a:pt x="3508736" y="198442"/>
                  </a:lnTo>
                  <a:lnTo>
                    <a:pt x="3759360" y="238130"/>
                  </a:lnTo>
                </a:path>
              </a:pathLst>
            </a:custGeom>
            <a:ln w="27101" cap="flat">
              <a:solidFill>
                <a:srgbClr val="FB9A99">
                  <a:alpha val="100000"/>
                </a:srgbClr>
              </a:solidFill>
              <a:prstDash val="solid"/>
              <a:round/>
            </a:ln>
          </p:spPr>
          <p:txBody>
            <a:bodyPr/>
            <a:lstStyle/>
            <a:p>
              <a:endParaRPr/>
            </a:p>
          </p:txBody>
        </p:sp>
        <p:sp>
          <p:nvSpPr>
            <p:cNvPr id="51" name="pl51"/>
            <p:cNvSpPr/>
            <p:nvPr/>
          </p:nvSpPr>
          <p:spPr>
            <a:xfrm>
              <a:off x="1179753" y="3483837"/>
              <a:ext cx="6265601" cy="1785982"/>
            </a:xfrm>
            <a:custGeom>
              <a:avLst/>
              <a:gdLst/>
              <a:ahLst/>
              <a:cxnLst/>
              <a:rect l="0" t="0" r="0" b="0"/>
              <a:pathLst>
                <a:path w="6265601" h="1785982">
                  <a:moveTo>
                    <a:pt x="0" y="1785982"/>
                  </a:moveTo>
                  <a:lnTo>
                    <a:pt x="250624" y="1785982"/>
                  </a:lnTo>
                  <a:lnTo>
                    <a:pt x="501248" y="1706605"/>
                  </a:lnTo>
                  <a:lnTo>
                    <a:pt x="751872" y="1666916"/>
                  </a:lnTo>
                  <a:lnTo>
                    <a:pt x="1002496" y="1547851"/>
                  </a:lnTo>
                  <a:lnTo>
                    <a:pt x="1253120" y="1428785"/>
                  </a:lnTo>
                  <a:lnTo>
                    <a:pt x="1503744" y="1389097"/>
                  </a:lnTo>
                  <a:lnTo>
                    <a:pt x="1754368" y="1270031"/>
                  </a:lnTo>
                  <a:lnTo>
                    <a:pt x="2004992" y="1230343"/>
                  </a:lnTo>
                  <a:lnTo>
                    <a:pt x="2255616" y="1031900"/>
                  </a:lnTo>
                  <a:lnTo>
                    <a:pt x="2506240" y="1071589"/>
                  </a:lnTo>
                  <a:lnTo>
                    <a:pt x="2756864" y="992212"/>
                  </a:lnTo>
                  <a:lnTo>
                    <a:pt x="3007488" y="873146"/>
                  </a:lnTo>
                  <a:lnTo>
                    <a:pt x="3258112" y="873146"/>
                  </a:lnTo>
                  <a:lnTo>
                    <a:pt x="3508736" y="754081"/>
                  </a:lnTo>
                  <a:lnTo>
                    <a:pt x="3759360" y="674704"/>
                  </a:lnTo>
                  <a:lnTo>
                    <a:pt x="4009984" y="595327"/>
                  </a:lnTo>
                  <a:lnTo>
                    <a:pt x="4260609" y="555638"/>
                  </a:lnTo>
                  <a:lnTo>
                    <a:pt x="4511233" y="555638"/>
                  </a:lnTo>
                  <a:lnTo>
                    <a:pt x="4761857" y="476261"/>
                  </a:lnTo>
                  <a:lnTo>
                    <a:pt x="5012481" y="436573"/>
                  </a:lnTo>
                  <a:lnTo>
                    <a:pt x="5263105" y="436573"/>
                  </a:lnTo>
                  <a:lnTo>
                    <a:pt x="5513729" y="436573"/>
                  </a:lnTo>
                  <a:lnTo>
                    <a:pt x="5764353" y="317507"/>
                  </a:lnTo>
                  <a:lnTo>
                    <a:pt x="6014977" y="119065"/>
                  </a:lnTo>
                  <a:lnTo>
                    <a:pt x="6265601" y="0"/>
                  </a:lnTo>
                </a:path>
              </a:pathLst>
            </a:custGeom>
            <a:ln w="27101" cap="flat">
              <a:solidFill>
                <a:srgbClr val="002759">
                  <a:alpha val="100000"/>
                </a:srgbClr>
              </a:solidFill>
              <a:prstDash val="solid"/>
              <a:round/>
            </a:ln>
          </p:spPr>
          <p:txBody>
            <a:bodyPr/>
            <a:lstStyle/>
            <a:p>
              <a:endParaRPr/>
            </a:p>
          </p:txBody>
        </p:sp>
        <p:sp>
          <p:nvSpPr>
            <p:cNvPr id="52" name="pt52"/>
            <p:cNvSpPr/>
            <p:nvPr/>
          </p:nvSpPr>
          <p:spPr>
            <a:xfrm>
              <a:off x="1154927" y="524499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1405551" y="524499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1656175" y="516561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1906799" y="512592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2157423" y="50068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2408047" y="48877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2658671" y="484810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909295" y="472904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159919" y="46893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10543" y="449091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661167" y="453060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3911791" y="44512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162415" y="433215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4413039" y="433215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4663663" y="42130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4914288" y="41337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5164912" y="40543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5415536" y="40146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pt70"/>
            <p:cNvSpPr/>
            <p:nvPr/>
          </p:nvSpPr>
          <p:spPr>
            <a:xfrm>
              <a:off x="5666160" y="40146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1" name="pt71"/>
            <p:cNvSpPr/>
            <p:nvPr/>
          </p:nvSpPr>
          <p:spPr>
            <a:xfrm>
              <a:off x="5916784" y="393527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2" name="pt72"/>
            <p:cNvSpPr/>
            <p:nvPr/>
          </p:nvSpPr>
          <p:spPr>
            <a:xfrm>
              <a:off x="6167408"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6418032"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6668656" y="38955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6919280" y="377651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7169904" y="357807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7420528" y="345901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l78"/>
            <p:cNvSpPr/>
            <p:nvPr/>
          </p:nvSpPr>
          <p:spPr>
            <a:xfrm>
              <a:off x="7455903" y="2161637"/>
              <a:ext cx="969123" cy="758307"/>
            </a:xfrm>
            <a:custGeom>
              <a:avLst/>
              <a:gdLst/>
              <a:ahLst/>
              <a:cxnLst/>
              <a:rect l="0" t="0" r="0" b="0"/>
              <a:pathLst>
                <a:path w="969123" h="758307">
                  <a:moveTo>
                    <a:pt x="969123" y="0"/>
                  </a:moveTo>
                  <a:lnTo>
                    <a:pt x="0" y="758307"/>
                  </a:lnTo>
                </a:path>
              </a:pathLst>
            </a:custGeom>
          </p:spPr>
          <p:txBody>
            <a:bodyPr/>
            <a:lstStyle/>
            <a:p>
              <a:endParaRPr/>
            </a:p>
          </p:txBody>
        </p:sp>
        <p:sp>
          <p:nvSpPr>
            <p:cNvPr id="79" name="pl79"/>
            <p:cNvSpPr/>
            <p:nvPr/>
          </p:nvSpPr>
          <p:spPr>
            <a:xfrm>
              <a:off x="7458446" y="2424816"/>
              <a:ext cx="978807" cy="535902"/>
            </a:xfrm>
            <a:custGeom>
              <a:avLst/>
              <a:gdLst/>
              <a:ahLst/>
              <a:cxnLst/>
              <a:rect l="0" t="0" r="0" b="0"/>
              <a:pathLst>
                <a:path w="978807" h="535902">
                  <a:moveTo>
                    <a:pt x="978807" y="0"/>
                  </a:moveTo>
                  <a:lnTo>
                    <a:pt x="0" y="535902"/>
                  </a:lnTo>
                </a:path>
              </a:pathLst>
            </a:custGeom>
          </p:spPr>
          <p:txBody>
            <a:bodyPr/>
            <a:lstStyle/>
            <a:p>
              <a:endParaRPr/>
            </a:p>
          </p:txBody>
        </p:sp>
        <p:sp>
          <p:nvSpPr>
            <p:cNvPr id="80" name="pl80"/>
            <p:cNvSpPr/>
            <p:nvPr/>
          </p:nvSpPr>
          <p:spPr>
            <a:xfrm>
              <a:off x="7464184" y="2939684"/>
              <a:ext cx="894571" cy="27620"/>
            </a:xfrm>
            <a:custGeom>
              <a:avLst/>
              <a:gdLst/>
              <a:ahLst/>
              <a:cxnLst/>
              <a:rect l="0" t="0" r="0" b="0"/>
              <a:pathLst>
                <a:path w="894571" h="27620">
                  <a:moveTo>
                    <a:pt x="894571" y="0"/>
                  </a:moveTo>
                  <a:lnTo>
                    <a:pt x="0" y="27620"/>
                  </a:lnTo>
                </a:path>
              </a:pathLst>
            </a:custGeom>
          </p:spPr>
          <p:txBody>
            <a:bodyPr/>
            <a:lstStyle/>
            <a:p>
              <a:endParaRPr/>
            </a:p>
          </p:txBody>
        </p:sp>
        <p:sp>
          <p:nvSpPr>
            <p:cNvPr id="81" name="pl81"/>
            <p:cNvSpPr/>
            <p:nvPr/>
          </p:nvSpPr>
          <p:spPr>
            <a:xfrm>
              <a:off x="7462124" y="2682009"/>
              <a:ext cx="1035259" cy="281320"/>
            </a:xfrm>
            <a:custGeom>
              <a:avLst/>
              <a:gdLst/>
              <a:ahLst/>
              <a:cxnLst/>
              <a:rect l="0" t="0" r="0" b="0"/>
              <a:pathLst>
                <a:path w="1035259" h="281320">
                  <a:moveTo>
                    <a:pt x="1035259" y="0"/>
                  </a:moveTo>
                  <a:lnTo>
                    <a:pt x="0" y="281320"/>
                  </a:lnTo>
                </a:path>
              </a:pathLst>
            </a:custGeom>
          </p:spPr>
          <p:txBody>
            <a:bodyPr/>
            <a:lstStyle/>
            <a:p>
              <a:endParaRPr/>
            </a:p>
          </p:txBody>
        </p:sp>
        <p:sp>
          <p:nvSpPr>
            <p:cNvPr id="82" name="pl82"/>
            <p:cNvSpPr/>
            <p:nvPr/>
          </p:nvSpPr>
          <p:spPr>
            <a:xfrm>
              <a:off x="7464214" y="3199264"/>
              <a:ext cx="792064" cy="6596"/>
            </a:xfrm>
            <a:custGeom>
              <a:avLst/>
              <a:gdLst/>
              <a:ahLst/>
              <a:cxnLst/>
              <a:rect l="0" t="0" r="0" b="0"/>
              <a:pathLst>
                <a:path w="792064" h="6596">
                  <a:moveTo>
                    <a:pt x="792064" y="0"/>
                  </a:moveTo>
                  <a:lnTo>
                    <a:pt x="0" y="6596"/>
                  </a:lnTo>
                </a:path>
              </a:pathLst>
            </a:custGeom>
          </p:spPr>
          <p:txBody>
            <a:bodyPr/>
            <a:lstStyle/>
            <a:p>
              <a:endParaRPr/>
            </a:p>
          </p:txBody>
        </p:sp>
        <p:sp>
          <p:nvSpPr>
            <p:cNvPr id="83" name="pl83"/>
            <p:cNvSpPr/>
            <p:nvPr/>
          </p:nvSpPr>
          <p:spPr>
            <a:xfrm>
              <a:off x="7462693" y="3289314"/>
              <a:ext cx="733242" cy="165758"/>
            </a:xfrm>
            <a:custGeom>
              <a:avLst/>
              <a:gdLst/>
              <a:ahLst/>
              <a:cxnLst/>
              <a:rect l="0" t="0" r="0" b="0"/>
              <a:pathLst>
                <a:path w="733242" h="165758">
                  <a:moveTo>
                    <a:pt x="733242" y="165758"/>
                  </a:moveTo>
                  <a:lnTo>
                    <a:pt x="0" y="0"/>
                  </a:lnTo>
                </a:path>
              </a:pathLst>
            </a:custGeom>
          </p:spPr>
          <p:txBody>
            <a:bodyPr/>
            <a:lstStyle/>
            <a:p>
              <a:endParaRPr/>
            </a:p>
          </p:txBody>
        </p:sp>
        <p:sp>
          <p:nvSpPr>
            <p:cNvPr id="84" name="pl84"/>
            <p:cNvSpPr/>
            <p:nvPr/>
          </p:nvSpPr>
          <p:spPr>
            <a:xfrm>
              <a:off x="7460312" y="3410525"/>
              <a:ext cx="741869" cy="300816"/>
            </a:xfrm>
            <a:custGeom>
              <a:avLst/>
              <a:gdLst/>
              <a:ahLst/>
              <a:cxnLst/>
              <a:rect l="0" t="0" r="0" b="0"/>
              <a:pathLst>
                <a:path w="741869" h="300816">
                  <a:moveTo>
                    <a:pt x="741869" y="300816"/>
                  </a:moveTo>
                  <a:lnTo>
                    <a:pt x="0" y="0"/>
                  </a:lnTo>
                </a:path>
              </a:pathLst>
            </a:custGeom>
          </p:spPr>
          <p:txBody>
            <a:bodyPr/>
            <a:lstStyle/>
            <a:p>
              <a:endParaRPr/>
            </a:p>
          </p:txBody>
        </p:sp>
        <p:sp>
          <p:nvSpPr>
            <p:cNvPr id="85" name="pl85"/>
            <p:cNvSpPr/>
            <p:nvPr/>
          </p:nvSpPr>
          <p:spPr>
            <a:xfrm>
              <a:off x="7459237" y="3490577"/>
              <a:ext cx="995907" cy="483521"/>
            </a:xfrm>
            <a:custGeom>
              <a:avLst/>
              <a:gdLst/>
              <a:ahLst/>
              <a:cxnLst/>
              <a:rect l="0" t="0" r="0" b="0"/>
              <a:pathLst>
                <a:path w="995907" h="483521">
                  <a:moveTo>
                    <a:pt x="995907" y="483521"/>
                  </a:moveTo>
                  <a:lnTo>
                    <a:pt x="0" y="0"/>
                  </a:lnTo>
                </a:path>
              </a:pathLst>
            </a:custGeom>
          </p:spPr>
          <p:txBody>
            <a:bodyPr/>
            <a:lstStyle/>
            <a:p>
              <a:endParaRPr/>
            </a:p>
          </p:txBody>
        </p:sp>
        <p:sp>
          <p:nvSpPr>
            <p:cNvPr id="86" name="pl86"/>
            <p:cNvSpPr/>
            <p:nvPr/>
          </p:nvSpPr>
          <p:spPr>
            <a:xfrm>
              <a:off x="7457346" y="3610588"/>
              <a:ext cx="973767" cy="624056"/>
            </a:xfrm>
            <a:custGeom>
              <a:avLst/>
              <a:gdLst/>
              <a:ahLst/>
              <a:cxnLst/>
              <a:rect l="0" t="0" r="0" b="0"/>
              <a:pathLst>
                <a:path w="973767" h="624056">
                  <a:moveTo>
                    <a:pt x="973767" y="624056"/>
                  </a:moveTo>
                  <a:lnTo>
                    <a:pt x="0" y="0"/>
                  </a:lnTo>
                </a:path>
              </a:pathLst>
            </a:custGeom>
          </p:spPr>
          <p:txBody>
            <a:bodyPr/>
            <a:lstStyle/>
            <a:p>
              <a:endParaRPr/>
            </a:p>
          </p:txBody>
        </p:sp>
        <p:sp>
          <p:nvSpPr>
            <p:cNvPr id="87" name="pl87"/>
            <p:cNvSpPr/>
            <p:nvPr/>
          </p:nvSpPr>
          <p:spPr>
            <a:xfrm>
              <a:off x="7449204" y="3652338"/>
              <a:ext cx="330844" cy="837671"/>
            </a:xfrm>
            <a:custGeom>
              <a:avLst/>
              <a:gdLst/>
              <a:ahLst/>
              <a:cxnLst/>
              <a:rect l="0" t="0" r="0" b="0"/>
              <a:pathLst>
                <a:path w="330844" h="837671">
                  <a:moveTo>
                    <a:pt x="330844" y="837671"/>
                  </a:moveTo>
                  <a:lnTo>
                    <a:pt x="0" y="0"/>
                  </a:lnTo>
                </a:path>
              </a:pathLst>
            </a:custGeom>
          </p:spPr>
          <p:txBody>
            <a:bodyPr/>
            <a:lstStyle/>
            <a:p>
              <a:endParaRPr/>
            </a:p>
          </p:txBody>
        </p:sp>
        <p:sp>
          <p:nvSpPr>
            <p:cNvPr id="88" name="pl88"/>
            <p:cNvSpPr/>
            <p:nvPr/>
          </p:nvSpPr>
          <p:spPr>
            <a:xfrm>
              <a:off x="7464216" y="5031688"/>
              <a:ext cx="792009" cy="1"/>
            </a:xfrm>
            <a:custGeom>
              <a:avLst/>
              <a:gdLst/>
              <a:ahLst/>
              <a:cxnLst/>
              <a:rect l="0" t="0" r="0" b="0"/>
              <a:pathLst>
                <a:path w="792009" h="1">
                  <a:moveTo>
                    <a:pt x="792009" y="1"/>
                  </a:moveTo>
                  <a:lnTo>
                    <a:pt x="0" y="0"/>
                  </a:lnTo>
                </a:path>
              </a:pathLst>
            </a:custGeom>
          </p:spPr>
          <p:txBody>
            <a:bodyPr/>
            <a:lstStyle/>
            <a:p>
              <a:endParaRPr/>
            </a:p>
          </p:txBody>
        </p:sp>
        <p:sp>
          <p:nvSpPr>
            <p:cNvPr id="89" name="pl89"/>
            <p:cNvSpPr/>
            <p:nvPr/>
          </p:nvSpPr>
          <p:spPr>
            <a:xfrm>
              <a:off x="7464216" y="5547639"/>
              <a:ext cx="979018" cy="0"/>
            </a:xfrm>
            <a:custGeom>
              <a:avLst/>
              <a:gdLst/>
              <a:ahLst/>
              <a:cxnLst/>
              <a:rect l="0" t="0" r="0" b="0"/>
              <a:pathLst>
                <a:path w="979018">
                  <a:moveTo>
                    <a:pt x="979018" y="0"/>
                  </a:moveTo>
                  <a:lnTo>
                    <a:pt x="0" y="0"/>
                  </a:lnTo>
                </a:path>
              </a:pathLst>
            </a:custGeom>
          </p:spPr>
          <p:txBody>
            <a:bodyPr/>
            <a:lstStyle/>
            <a:p>
              <a:endParaRPr/>
            </a:p>
          </p:txBody>
        </p:sp>
        <p:sp>
          <p:nvSpPr>
            <p:cNvPr id="90" name="pg90"/>
            <p:cNvSpPr/>
            <p:nvPr/>
          </p:nvSpPr>
          <p:spPr>
            <a:xfrm>
              <a:off x="8356446" y="2070850"/>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91" name="tx91"/>
            <p:cNvSpPr/>
            <p:nvPr/>
          </p:nvSpPr>
          <p:spPr>
            <a:xfrm>
              <a:off x="8379306" y="2112388"/>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71%</a:t>
              </a:r>
            </a:p>
          </p:txBody>
        </p:sp>
        <p:sp>
          <p:nvSpPr>
            <p:cNvPr id="92" name="pg92"/>
            <p:cNvSpPr/>
            <p:nvPr/>
          </p:nvSpPr>
          <p:spPr>
            <a:xfrm>
              <a:off x="8368674" y="2333754"/>
              <a:ext cx="591436" cy="169038"/>
            </a:xfrm>
            <a:custGeom>
              <a:avLst/>
              <a:gdLst/>
              <a:ahLst/>
              <a:cxnLst/>
              <a:rect l="0" t="0" r="0" b="0"/>
              <a:pathLst>
                <a:path w="591436" h="169038">
                  <a:moveTo>
                    <a:pt x="27431" y="169038"/>
                  </a:moveTo>
                  <a:lnTo>
                    <a:pt x="564004" y="169038"/>
                  </a:lnTo>
                  <a:lnTo>
                    <a:pt x="562900" y="169016"/>
                  </a:lnTo>
                  <a:lnTo>
                    <a:pt x="567311" y="168838"/>
                  </a:lnTo>
                  <a:lnTo>
                    <a:pt x="571636" y="167955"/>
                  </a:lnTo>
                  <a:lnTo>
                    <a:pt x="575764" y="166389"/>
                  </a:lnTo>
                  <a:lnTo>
                    <a:pt x="579588" y="164182"/>
                  </a:lnTo>
                  <a:lnTo>
                    <a:pt x="583007" y="161390"/>
                  </a:lnTo>
                  <a:lnTo>
                    <a:pt x="585935" y="158086"/>
                  </a:lnTo>
                  <a:lnTo>
                    <a:pt x="588294" y="154354"/>
                  </a:lnTo>
                  <a:lnTo>
                    <a:pt x="590025" y="150293"/>
                  </a:lnTo>
                  <a:lnTo>
                    <a:pt x="591081" y="146006"/>
                  </a:lnTo>
                  <a:lnTo>
                    <a:pt x="591436" y="141606"/>
                  </a:lnTo>
                  <a:lnTo>
                    <a:pt x="591436" y="27431"/>
                  </a:lnTo>
                  <a:lnTo>
                    <a:pt x="591081" y="23031"/>
                  </a:lnTo>
                  <a:lnTo>
                    <a:pt x="590025" y="18745"/>
                  </a:lnTo>
                  <a:lnTo>
                    <a:pt x="588294" y="14683"/>
                  </a:lnTo>
                  <a:lnTo>
                    <a:pt x="585935" y="10952"/>
                  </a:lnTo>
                  <a:lnTo>
                    <a:pt x="583007" y="7647"/>
                  </a:lnTo>
                  <a:lnTo>
                    <a:pt x="579588" y="4855"/>
                  </a:lnTo>
                  <a:lnTo>
                    <a:pt x="575764" y="2648"/>
                  </a:lnTo>
                  <a:lnTo>
                    <a:pt x="571636" y="1083"/>
                  </a:lnTo>
                  <a:lnTo>
                    <a:pt x="567311" y="200"/>
                  </a:lnTo>
                  <a:lnTo>
                    <a:pt x="56400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93" name="tx93"/>
            <p:cNvSpPr/>
            <p:nvPr/>
          </p:nvSpPr>
          <p:spPr>
            <a:xfrm>
              <a:off x="8391534" y="2375292"/>
              <a:ext cx="49999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DTC: 70%</a:t>
              </a:r>
            </a:p>
          </p:txBody>
        </p:sp>
        <p:sp>
          <p:nvSpPr>
            <p:cNvPr id="94" name="pg94"/>
            <p:cNvSpPr/>
            <p:nvPr/>
          </p:nvSpPr>
          <p:spPr>
            <a:xfrm>
              <a:off x="8290175" y="2855117"/>
              <a:ext cx="669935" cy="169038"/>
            </a:xfrm>
            <a:custGeom>
              <a:avLst/>
              <a:gdLst/>
              <a:ahLst/>
              <a:cxnLst/>
              <a:rect l="0" t="0" r="0" b="0"/>
              <a:pathLst>
                <a:path w="669935" h="169038">
                  <a:moveTo>
                    <a:pt x="27431" y="169038"/>
                  </a:moveTo>
                  <a:lnTo>
                    <a:pt x="642503" y="169038"/>
                  </a:lnTo>
                  <a:lnTo>
                    <a:pt x="641398" y="169016"/>
                  </a:lnTo>
                  <a:lnTo>
                    <a:pt x="645809" y="168838"/>
                  </a:lnTo>
                  <a:lnTo>
                    <a:pt x="650135" y="167955"/>
                  </a:lnTo>
                  <a:lnTo>
                    <a:pt x="654263" y="166389"/>
                  </a:lnTo>
                  <a:lnTo>
                    <a:pt x="658086" y="164182"/>
                  </a:lnTo>
                  <a:lnTo>
                    <a:pt x="661506" y="161390"/>
                  </a:lnTo>
                  <a:lnTo>
                    <a:pt x="664433" y="158086"/>
                  </a:lnTo>
                  <a:lnTo>
                    <a:pt x="666793" y="154354"/>
                  </a:lnTo>
                  <a:lnTo>
                    <a:pt x="668523" y="150293"/>
                  </a:lnTo>
                  <a:lnTo>
                    <a:pt x="669579" y="146006"/>
                  </a:lnTo>
                  <a:lnTo>
                    <a:pt x="669935" y="141606"/>
                  </a:lnTo>
                  <a:lnTo>
                    <a:pt x="669935" y="27431"/>
                  </a:lnTo>
                  <a:lnTo>
                    <a:pt x="669579" y="23031"/>
                  </a:lnTo>
                  <a:lnTo>
                    <a:pt x="668523" y="18745"/>
                  </a:lnTo>
                  <a:lnTo>
                    <a:pt x="666793" y="14683"/>
                  </a:lnTo>
                  <a:lnTo>
                    <a:pt x="664433" y="10952"/>
                  </a:lnTo>
                  <a:lnTo>
                    <a:pt x="661506" y="7647"/>
                  </a:lnTo>
                  <a:lnTo>
                    <a:pt x="658086" y="4855"/>
                  </a:lnTo>
                  <a:lnTo>
                    <a:pt x="654263" y="2648"/>
                  </a:lnTo>
                  <a:lnTo>
                    <a:pt x="650135" y="1083"/>
                  </a:lnTo>
                  <a:lnTo>
                    <a:pt x="645809" y="200"/>
                  </a:lnTo>
                  <a:lnTo>
                    <a:pt x="64250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95" name="tx95"/>
            <p:cNvSpPr/>
            <p:nvPr/>
          </p:nvSpPr>
          <p:spPr>
            <a:xfrm>
              <a:off x="8313035" y="2877970"/>
              <a:ext cx="578495"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 70%</a:t>
              </a:r>
            </a:p>
          </p:txBody>
        </p:sp>
        <p:sp>
          <p:nvSpPr>
            <p:cNvPr id="96" name="pg96"/>
            <p:cNvSpPr/>
            <p:nvPr/>
          </p:nvSpPr>
          <p:spPr>
            <a:xfrm>
              <a:off x="8428804" y="2592847"/>
              <a:ext cx="531305" cy="169038"/>
            </a:xfrm>
            <a:custGeom>
              <a:avLst/>
              <a:gdLst/>
              <a:ahLst/>
              <a:cxnLst/>
              <a:rect l="0" t="0" r="0" b="0"/>
              <a:pathLst>
                <a:path w="531305" h="169038">
                  <a:moveTo>
                    <a:pt x="27431" y="169038"/>
                  </a:moveTo>
                  <a:lnTo>
                    <a:pt x="503873" y="169038"/>
                  </a:lnTo>
                  <a:lnTo>
                    <a:pt x="502769" y="169016"/>
                  </a:lnTo>
                  <a:lnTo>
                    <a:pt x="507180" y="168838"/>
                  </a:lnTo>
                  <a:lnTo>
                    <a:pt x="511506" y="167955"/>
                  </a:lnTo>
                  <a:lnTo>
                    <a:pt x="515633" y="166389"/>
                  </a:lnTo>
                  <a:lnTo>
                    <a:pt x="519457" y="164182"/>
                  </a:lnTo>
                  <a:lnTo>
                    <a:pt x="522876" y="161390"/>
                  </a:lnTo>
                  <a:lnTo>
                    <a:pt x="525804" y="158086"/>
                  </a:lnTo>
                  <a:lnTo>
                    <a:pt x="528163" y="154354"/>
                  </a:lnTo>
                  <a:lnTo>
                    <a:pt x="529894" y="150293"/>
                  </a:lnTo>
                  <a:lnTo>
                    <a:pt x="530950" y="146006"/>
                  </a:lnTo>
                  <a:lnTo>
                    <a:pt x="531305" y="141606"/>
                  </a:lnTo>
                  <a:lnTo>
                    <a:pt x="531305" y="27431"/>
                  </a:lnTo>
                  <a:lnTo>
                    <a:pt x="530950" y="23031"/>
                  </a:lnTo>
                  <a:lnTo>
                    <a:pt x="529894" y="18745"/>
                  </a:lnTo>
                  <a:lnTo>
                    <a:pt x="528163" y="14683"/>
                  </a:lnTo>
                  <a:lnTo>
                    <a:pt x="525804" y="10952"/>
                  </a:lnTo>
                  <a:lnTo>
                    <a:pt x="522876" y="7647"/>
                  </a:lnTo>
                  <a:lnTo>
                    <a:pt x="519457" y="4855"/>
                  </a:lnTo>
                  <a:lnTo>
                    <a:pt x="515633" y="2648"/>
                  </a:lnTo>
                  <a:lnTo>
                    <a:pt x="511506" y="1083"/>
                  </a:lnTo>
                  <a:lnTo>
                    <a:pt x="507180" y="200"/>
                  </a:lnTo>
                  <a:lnTo>
                    <a:pt x="50387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97" name="tx97"/>
            <p:cNvSpPr/>
            <p:nvPr/>
          </p:nvSpPr>
          <p:spPr>
            <a:xfrm>
              <a:off x="8451664" y="2634385"/>
              <a:ext cx="43986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 70%</a:t>
              </a:r>
            </a:p>
          </p:txBody>
        </p:sp>
        <p:sp>
          <p:nvSpPr>
            <p:cNvPr id="98" name="pg98"/>
            <p:cNvSpPr/>
            <p:nvPr/>
          </p:nvSpPr>
          <p:spPr>
            <a:xfrm>
              <a:off x="8187699" y="3114744"/>
              <a:ext cx="772411" cy="169038"/>
            </a:xfrm>
            <a:custGeom>
              <a:avLst/>
              <a:gdLst/>
              <a:ahLst/>
              <a:cxnLst/>
              <a:rect l="0" t="0" r="0" b="0"/>
              <a:pathLst>
                <a:path w="772411" h="169038">
                  <a:moveTo>
                    <a:pt x="27431" y="169038"/>
                  </a:moveTo>
                  <a:lnTo>
                    <a:pt x="744979" y="169038"/>
                  </a:lnTo>
                  <a:lnTo>
                    <a:pt x="743875" y="169016"/>
                  </a:lnTo>
                  <a:lnTo>
                    <a:pt x="748286" y="168838"/>
                  </a:lnTo>
                  <a:lnTo>
                    <a:pt x="752611" y="167955"/>
                  </a:lnTo>
                  <a:lnTo>
                    <a:pt x="756739" y="166389"/>
                  </a:lnTo>
                  <a:lnTo>
                    <a:pt x="760562" y="164182"/>
                  </a:lnTo>
                  <a:lnTo>
                    <a:pt x="763982" y="161390"/>
                  </a:lnTo>
                  <a:lnTo>
                    <a:pt x="766910" y="158086"/>
                  </a:lnTo>
                  <a:lnTo>
                    <a:pt x="769269" y="154354"/>
                  </a:lnTo>
                  <a:lnTo>
                    <a:pt x="771000" y="150293"/>
                  </a:lnTo>
                  <a:lnTo>
                    <a:pt x="772056" y="146006"/>
                  </a:lnTo>
                  <a:lnTo>
                    <a:pt x="772411" y="141606"/>
                  </a:lnTo>
                  <a:lnTo>
                    <a:pt x="772411" y="27432"/>
                  </a:lnTo>
                  <a:lnTo>
                    <a:pt x="772056" y="23031"/>
                  </a:lnTo>
                  <a:lnTo>
                    <a:pt x="771000" y="18745"/>
                  </a:lnTo>
                  <a:lnTo>
                    <a:pt x="769269" y="14683"/>
                  </a:lnTo>
                  <a:lnTo>
                    <a:pt x="766910" y="10952"/>
                  </a:lnTo>
                  <a:lnTo>
                    <a:pt x="763982" y="7647"/>
                  </a:lnTo>
                  <a:lnTo>
                    <a:pt x="760562" y="4855"/>
                  </a:lnTo>
                  <a:lnTo>
                    <a:pt x="756739" y="2648"/>
                  </a:lnTo>
                  <a:lnTo>
                    <a:pt x="752611" y="1083"/>
                  </a:lnTo>
                  <a:lnTo>
                    <a:pt x="748286" y="200"/>
                  </a:lnTo>
                  <a:lnTo>
                    <a:pt x="74497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99" name="tx99"/>
            <p:cNvSpPr/>
            <p:nvPr/>
          </p:nvSpPr>
          <p:spPr>
            <a:xfrm>
              <a:off x="8210559" y="3156282"/>
              <a:ext cx="680971"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Pneumo: 64%</a:t>
              </a:r>
            </a:p>
          </p:txBody>
        </p:sp>
        <p:sp>
          <p:nvSpPr>
            <p:cNvPr id="100" name="pg100"/>
            <p:cNvSpPr/>
            <p:nvPr/>
          </p:nvSpPr>
          <p:spPr>
            <a:xfrm>
              <a:off x="8127356" y="3375765"/>
              <a:ext cx="832754" cy="169038"/>
            </a:xfrm>
            <a:custGeom>
              <a:avLst/>
              <a:gdLst/>
              <a:ahLst/>
              <a:cxnLst/>
              <a:rect l="0" t="0" r="0" b="0"/>
              <a:pathLst>
                <a:path w="832754" h="169038">
                  <a:moveTo>
                    <a:pt x="27431" y="169038"/>
                  </a:moveTo>
                  <a:lnTo>
                    <a:pt x="805322" y="169038"/>
                  </a:lnTo>
                  <a:lnTo>
                    <a:pt x="804217" y="169016"/>
                  </a:lnTo>
                  <a:lnTo>
                    <a:pt x="808629" y="168838"/>
                  </a:lnTo>
                  <a:lnTo>
                    <a:pt x="812954" y="167955"/>
                  </a:lnTo>
                  <a:lnTo>
                    <a:pt x="817082" y="166389"/>
                  </a:lnTo>
                  <a:lnTo>
                    <a:pt x="820905" y="164182"/>
                  </a:lnTo>
                  <a:lnTo>
                    <a:pt x="824325" y="161390"/>
                  </a:lnTo>
                  <a:lnTo>
                    <a:pt x="827252" y="158086"/>
                  </a:lnTo>
                  <a:lnTo>
                    <a:pt x="829612" y="154354"/>
                  </a:lnTo>
                  <a:lnTo>
                    <a:pt x="831342" y="150293"/>
                  </a:lnTo>
                  <a:lnTo>
                    <a:pt x="832399" y="146006"/>
                  </a:lnTo>
                  <a:lnTo>
                    <a:pt x="832754" y="141606"/>
                  </a:lnTo>
                  <a:lnTo>
                    <a:pt x="832754" y="27432"/>
                  </a:lnTo>
                  <a:lnTo>
                    <a:pt x="832399" y="23031"/>
                  </a:lnTo>
                  <a:lnTo>
                    <a:pt x="831342" y="18745"/>
                  </a:lnTo>
                  <a:lnTo>
                    <a:pt x="829612" y="14683"/>
                  </a:lnTo>
                  <a:lnTo>
                    <a:pt x="827252" y="10952"/>
                  </a:lnTo>
                  <a:lnTo>
                    <a:pt x="824325" y="7647"/>
                  </a:lnTo>
                  <a:lnTo>
                    <a:pt x="820905" y="4855"/>
                  </a:lnTo>
                  <a:lnTo>
                    <a:pt x="817082" y="2648"/>
                  </a:lnTo>
                  <a:lnTo>
                    <a:pt x="812954" y="1083"/>
                  </a:lnTo>
                  <a:lnTo>
                    <a:pt x="808629" y="200"/>
                  </a:lnTo>
                  <a:lnTo>
                    <a:pt x="80532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01" name="tx101"/>
            <p:cNvSpPr/>
            <p:nvPr/>
          </p:nvSpPr>
          <p:spPr>
            <a:xfrm>
              <a:off x="8150216" y="3397348"/>
              <a:ext cx="741314"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Rougeole: 62%</a:t>
              </a:r>
            </a:p>
          </p:txBody>
        </p:sp>
        <p:sp>
          <p:nvSpPr>
            <p:cNvPr id="102" name="pg102"/>
            <p:cNvSpPr/>
            <p:nvPr/>
          </p:nvSpPr>
          <p:spPr>
            <a:xfrm>
              <a:off x="8133602" y="3634716"/>
              <a:ext cx="826508" cy="169038"/>
            </a:xfrm>
            <a:custGeom>
              <a:avLst/>
              <a:gdLst/>
              <a:ahLst/>
              <a:cxnLst/>
              <a:rect l="0" t="0" r="0" b="0"/>
              <a:pathLst>
                <a:path w="826508" h="169038">
                  <a:moveTo>
                    <a:pt x="27431" y="169038"/>
                  </a:moveTo>
                  <a:lnTo>
                    <a:pt x="799076" y="169038"/>
                  </a:lnTo>
                  <a:lnTo>
                    <a:pt x="797971" y="169016"/>
                  </a:lnTo>
                  <a:lnTo>
                    <a:pt x="802383" y="168838"/>
                  </a:lnTo>
                  <a:lnTo>
                    <a:pt x="806708" y="167955"/>
                  </a:lnTo>
                  <a:lnTo>
                    <a:pt x="810836" y="166389"/>
                  </a:lnTo>
                  <a:lnTo>
                    <a:pt x="814659" y="164182"/>
                  </a:lnTo>
                  <a:lnTo>
                    <a:pt x="818079" y="161390"/>
                  </a:lnTo>
                  <a:lnTo>
                    <a:pt x="821006" y="158086"/>
                  </a:lnTo>
                  <a:lnTo>
                    <a:pt x="823366" y="154354"/>
                  </a:lnTo>
                  <a:lnTo>
                    <a:pt x="825096" y="150293"/>
                  </a:lnTo>
                  <a:lnTo>
                    <a:pt x="826153" y="146006"/>
                  </a:lnTo>
                  <a:lnTo>
                    <a:pt x="826508" y="141606"/>
                  </a:lnTo>
                  <a:lnTo>
                    <a:pt x="826508" y="27432"/>
                  </a:lnTo>
                  <a:lnTo>
                    <a:pt x="826153" y="23031"/>
                  </a:lnTo>
                  <a:lnTo>
                    <a:pt x="825096" y="18745"/>
                  </a:lnTo>
                  <a:lnTo>
                    <a:pt x="823366" y="14683"/>
                  </a:lnTo>
                  <a:lnTo>
                    <a:pt x="821006" y="10952"/>
                  </a:lnTo>
                  <a:lnTo>
                    <a:pt x="818079" y="7647"/>
                  </a:lnTo>
                  <a:lnTo>
                    <a:pt x="814659" y="4855"/>
                  </a:lnTo>
                  <a:lnTo>
                    <a:pt x="810836" y="2648"/>
                  </a:lnTo>
                  <a:lnTo>
                    <a:pt x="806708" y="1083"/>
                  </a:lnTo>
                  <a:lnTo>
                    <a:pt x="802383" y="200"/>
                  </a:lnTo>
                  <a:lnTo>
                    <a:pt x="79907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103" name="tx103"/>
            <p:cNvSpPr/>
            <p:nvPr/>
          </p:nvSpPr>
          <p:spPr>
            <a:xfrm>
              <a:off x="8156462" y="3676255"/>
              <a:ext cx="7350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Rotavirus: 59%</a:t>
              </a:r>
            </a:p>
          </p:txBody>
        </p:sp>
        <p:sp>
          <p:nvSpPr>
            <p:cNvPr id="104" name="pg104"/>
            <p:cNvSpPr/>
            <p:nvPr/>
          </p:nvSpPr>
          <p:spPr>
            <a:xfrm>
              <a:off x="8386565" y="3895933"/>
              <a:ext cx="573545" cy="169038"/>
            </a:xfrm>
            <a:custGeom>
              <a:avLst/>
              <a:gdLst/>
              <a:ahLst/>
              <a:cxnLst/>
              <a:rect l="0" t="0" r="0" b="0"/>
              <a:pathLst>
                <a:path w="573545" h="169038">
                  <a:moveTo>
                    <a:pt x="27431" y="169038"/>
                  </a:moveTo>
                  <a:lnTo>
                    <a:pt x="546113" y="169038"/>
                  </a:lnTo>
                  <a:lnTo>
                    <a:pt x="545009" y="169016"/>
                  </a:lnTo>
                  <a:lnTo>
                    <a:pt x="549420" y="168838"/>
                  </a:lnTo>
                  <a:lnTo>
                    <a:pt x="553745" y="167955"/>
                  </a:lnTo>
                  <a:lnTo>
                    <a:pt x="557873" y="166389"/>
                  </a:lnTo>
                  <a:lnTo>
                    <a:pt x="561696" y="164182"/>
                  </a:lnTo>
                  <a:lnTo>
                    <a:pt x="565116" y="161390"/>
                  </a:lnTo>
                  <a:lnTo>
                    <a:pt x="568044" y="158086"/>
                  </a:lnTo>
                  <a:lnTo>
                    <a:pt x="570403" y="154354"/>
                  </a:lnTo>
                  <a:lnTo>
                    <a:pt x="572134" y="150293"/>
                  </a:lnTo>
                  <a:lnTo>
                    <a:pt x="573190" y="146006"/>
                  </a:lnTo>
                  <a:lnTo>
                    <a:pt x="573545" y="141606"/>
                  </a:lnTo>
                  <a:lnTo>
                    <a:pt x="573545" y="27431"/>
                  </a:lnTo>
                  <a:lnTo>
                    <a:pt x="573190" y="23031"/>
                  </a:lnTo>
                  <a:lnTo>
                    <a:pt x="572134" y="18745"/>
                  </a:lnTo>
                  <a:lnTo>
                    <a:pt x="570403" y="14683"/>
                  </a:lnTo>
                  <a:lnTo>
                    <a:pt x="568044" y="10952"/>
                  </a:lnTo>
                  <a:lnTo>
                    <a:pt x="565116" y="7647"/>
                  </a:lnTo>
                  <a:lnTo>
                    <a:pt x="561696" y="4855"/>
                  </a:lnTo>
                  <a:lnTo>
                    <a:pt x="557873" y="2648"/>
                  </a:lnTo>
                  <a:lnTo>
                    <a:pt x="553745" y="1083"/>
                  </a:lnTo>
                  <a:lnTo>
                    <a:pt x="549420" y="200"/>
                  </a:lnTo>
                  <a:lnTo>
                    <a:pt x="5461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05" name="tx105"/>
            <p:cNvSpPr/>
            <p:nvPr/>
          </p:nvSpPr>
          <p:spPr>
            <a:xfrm>
              <a:off x="8409425" y="3937472"/>
              <a:ext cx="4821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BoP: 57%</a:t>
              </a:r>
            </a:p>
          </p:txBody>
        </p:sp>
        <p:sp>
          <p:nvSpPr>
            <p:cNvPr id="106" name="pg106"/>
            <p:cNvSpPr/>
            <p:nvPr/>
          </p:nvSpPr>
          <p:spPr>
            <a:xfrm>
              <a:off x="8362533" y="4156655"/>
              <a:ext cx="597577" cy="169038"/>
            </a:xfrm>
            <a:custGeom>
              <a:avLst/>
              <a:gdLst/>
              <a:ahLst/>
              <a:cxnLst/>
              <a:rect l="0" t="0" r="0" b="0"/>
              <a:pathLst>
                <a:path w="597577" h="169038">
                  <a:moveTo>
                    <a:pt x="27431" y="169038"/>
                  </a:moveTo>
                  <a:lnTo>
                    <a:pt x="570145" y="169038"/>
                  </a:lnTo>
                  <a:lnTo>
                    <a:pt x="569040" y="169016"/>
                  </a:lnTo>
                  <a:lnTo>
                    <a:pt x="573451" y="168838"/>
                  </a:lnTo>
                  <a:lnTo>
                    <a:pt x="577777" y="167955"/>
                  </a:lnTo>
                  <a:lnTo>
                    <a:pt x="581904" y="166389"/>
                  </a:lnTo>
                  <a:lnTo>
                    <a:pt x="585728" y="164182"/>
                  </a:lnTo>
                  <a:lnTo>
                    <a:pt x="589147" y="161390"/>
                  </a:lnTo>
                  <a:lnTo>
                    <a:pt x="592075" y="158086"/>
                  </a:lnTo>
                  <a:lnTo>
                    <a:pt x="594434" y="154354"/>
                  </a:lnTo>
                  <a:lnTo>
                    <a:pt x="596165" y="150293"/>
                  </a:lnTo>
                  <a:lnTo>
                    <a:pt x="597221" y="146006"/>
                  </a:lnTo>
                  <a:lnTo>
                    <a:pt x="597577" y="141606"/>
                  </a:lnTo>
                  <a:lnTo>
                    <a:pt x="597577" y="27431"/>
                  </a:lnTo>
                  <a:lnTo>
                    <a:pt x="597221" y="23031"/>
                  </a:lnTo>
                  <a:lnTo>
                    <a:pt x="596165" y="18745"/>
                  </a:lnTo>
                  <a:lnTo>
                    <a:pt x="594434" y="14683"/>
                  </a:lnTo>
                  <a:lnTo>
                    <a:pt x="592075" y="10952"/>
                  </a:lnTo>
                  <a:lnTo>
                    <a:pt x="589147" y="7647"/>
                  </a:lnTo>
                  <a:lnTo>
                    <a:pt x="585728" y="4855"/>
                  </a:lnTo>
                  <a:lnTo>
                    <a:pt x="581904" y="2648"/>
                  </a:lnTo>
                  <a:lnTo>
                    <a:pt x="577777" y="1083"/>
                  </a:lnTo>
                  <a:lnTo>
                    <a:pt x="573451" y="200"/>
                  </a:lnTo>
                  <a:lnTo>
                    <a:pt x="5701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107" name="tx107"/>
            <p:cNvSpPr/>
            <p:nvPr/>
          </p:nvSpPr>
          <p:spPr>
            <a:xfrm>
              <a:off x="8385393" y="4198194"/>
              <a:ext cx="506137"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IPVc: 54%</a:t>
              </a:r>
            </a:p>
          </p:txBody>
        </p:sp>
        <p:sp>
          <p:nvSpPr>
            <p:cNvPr id="108" name="pg108"/>
            <p:cNvSpPr/>
            <p:nvPr/>
          </p:nvSpPr>
          <p:spPr>
            <a:xfrm>
              <a:off x="7711468" y="4413482"/>
              <a:ext cx="1248642" cy="169038"/>
            </a:xfrm>
            <a:custGeom>
              <a:avLst/>
              <a:gdLst/>
              <a:ahLst/>
              <a:cxnLst/>
              <a:rect l="0" t="0" r="0" b="0"/>
              <a:pathLst>
                <a:path w="1248642" h="169038">
                  <a:moveTo>
                    <a:pt x="27431" y="169038"/>
                  </a:moveTo>
                  <a:lnTo>
                    <a:pt x="1221210" y="169038"/>
                  </a:lnTo>
                  <a:lnTo>
                    <a:pt x="1220105" y="169016"/>
                  </a:lnTo>
                  <a:lnTo>
                    <a:pt x="1224516" y="168838"/>
                  </a:lnTo>
                  <a:lnTo>
                    <a:pt x="1228842" y="167955"/>
                  </a:lnTo>
                  <a:lnTo>
                    <a:pt x="1232970" y="166389"/>
                  </a:lnTo>
                  <a:lnTo>
                    <a:pt x="1236793" y="164182"/>
                  </a:lnTo>
                  <a:lnTo>
                    <a:pt x="1240213" y="161390"/>
                  </a:lnTo>
                  <a:lnTo>
                    <a:pt x="1243140" y="158086"/>
                  </a:lnTo>
                  <a:lnTo>
                    <a:pt x="1245500" y="154354"/>
                  </a:lnTo>
                  <a:lnTo>
                    <a:pt x="1247230" y="150293"/>
                  </a:lnTo>
                  <a:lnTo>
                    <a:pt x="1248286" y="146006"/>
                  </a:lnTo>
                  <a:lnTo>
                    <a:pt x="1248642" y="141606"/>
                  </a:lnTo>
                  <a:lnTo>
                    <a:pt x="1248642" y="27431"/>
                  </a:lnTo>
                  <a:lnTo>
                    <a:pt x="1248286" y="23031"/>
                  </a:lnTo>
                  <a:lnTo>
                    <a:pt x="1247230" y="18745"/>
                  </a:lnTo>
                  <a:lnTo>
                    <a:pt x="1245500" y="14683"/>
                  </a:lnTo>
                  <a:lnTo>
                    <a:pt x="1243140" y="10952"/>
                  </a:lnTo>
                  <a:lnTo>
                    <a:pt x="1240213" y="7647"/>
                  </a:lnTo>
                  <a:lnTo>
                    <a:pt x="1236793" y="4855"/>
                  </a:lnTo>
                  <a:lnTo>
                    <a:pt x="1232970" y="2648"/>
                  </a:lnTo>
                  <a:lnTo>
                    <a:pt x="1228842" y="1083"/>
                  </a:lnTo>
                  <a:lnTo>
                    <a:pt x="1224516" y="200"/>
                  </a:lnTo>
                  <a:lnTo>
                    <a:pt x="122121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09" name="tx109"/>
            <p:cNvSpPr/>
            <p:nvPr/>
          </p:nvSpPr>
          <p:spPr>
            <a:xfrm>
              <a:off x="7734328" y="4435065"/>
              <a:ext cx="115720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Rougeole 2e dose: 53%</a:t>
              </a:r>
            </a:p>
          </p:txBody>
        </p:sp>
        <p:sp>
          <p:nvSpPr>
            <p:cNvPr id="110" name="pg110"/>
            <p:cNvSpPr/>
            <p:nvPr/>
          </p:nvSpPr>
          <p:spPr>
            <a:xfrm>
              <a:off x="8187646" y="4947171"/>
              <a:ext cx="772464" cy="169038"/>
            </a:xfrm>
            <a:custGeom>
              <a:avLst/>
              <a:gdLst/>
              <a:ahLst/>
              <a:cxnLst/>
              <a:rect l="0" t="0" r="0" b="0"/>
              <a:pathLst>
                <a:path w="772464" h="169038">
                  <a:moveTo>
                    <a:pt x="27431" y="169038"/>
                  </a:moveTo>
                  <a:lnTo>
                    <a:pt x="745032" y="169038"/>
                  </a:lnTo>
                  <a:lnTo>
                    <a:pt x="743928" y="169016"/>
                  </a:lnTo>
                  <a:lnTo>
                    <a:pt x="748339" y="168838"/>
                  </a:lnTo>
                  <a:lnTo>
                    <a:pt x="752664" y="167955"/>
                  </a:lnTo>
                  <a:lnTo>
                    <a:pt x="756792" y="166389"/>
                  </a:lnTo>
                  <a:lnTo>
                    <a:pt x="760615" y="164182"/>
                  </a:lnTo>
                  <a:lnTo>
                    <a:pt x="764035" y="161390"/>
                  </a:lnTo>
                  <a:lnTo>
                    <a:pt x="766963" y="158086"/>
                  </a:lnTo>
                  <a:lnTo>
                    <a:pt x="769322" y="154354"/>
                  </a:lnTo>
                  <a:lnTo>
                    <a:pt x="771053" y="150293"/>
                  </a:lnTo>
                  <a:lnTo>
                    <a:pt x="772109" y="146006"/>
                  </a:lnTo>
                  <a:lnTo>
                    <a:pt x="772464" y="141606"/>
                  </a:lnTo>
                  <a:lnTo>
                    <a:pt x="772464" y="27431"/>
                  </a:lnTo>
                  <a:lnTo>
                    <a:pt x="772109" y="23031"/>
                  </a:lnTo>
                  <a:lnTo>
                    <a:pt x="771053" y="18745"/>
                  </a:lnTo>
                  <a:lnTo>
                    <a:pt x="769322" y="14683"/>
                  </a:lnTo>
                  <a:lnTo>
                    <a:pt x="766963" y="10952"/>
                  </a:lnTo>
                  <a:lnTo>
                    <a:pt x="764035" y="7647"/>
                  </a:lnTo>
                  <a:lnTo>
                    <a:pt x="760615" y="4855"/>
                  </a:lnTo>
                  <a:lnTo>
                    <a:pt x="756792" y="2648"/>
                  </a:lnTo>
                  <a:lnTo>
                    <a:pt x="752664" y="1083"/>
                  </a:lnTo>
                  <a:lnTo>
                    <a:pt x="748339" y="200"/>
                  </a:lnTo>
                  <a:lnTo>
                    <a:pt x="7450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11" name="tx111"/>
            <p:cNvSpPr/>
            <p:nvPr/>
          </p:nvSpPr>
          <p:spPr>
            <a:xfrm>
              <a:off x="8210506" y="4988709"/>
              <a:ext cx="6810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Rubéole: 18%</a:t>
              </a:r>
            </a:p>
          </p:txBody>
        </p:sp>
        <p:sp>
          <p:nvSpPr>
            <p:cNvPr id="112" name="pg112"/>
            <p:cNvSpPr/>
            <p:nvPr/>
          </p:nvSpPr>
          <p:spPr>
            <a:xfrm>
              <a:off x="8374655" y="5463119"/>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13" name="tx113"/>
            <p:cNvSpPr/>
            <p:nvPr/>
          </p:nvSpPr>
          <p:spPr>
            <a:xfrm>
              <a:off x="8397515" y="5504658"/>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VPHc: 5%</a:t>
              </a:r>
            </a:p>
          </p:txBody>
        </p:sp>
        <p:sp>
          <p:nvSpPr>
            <p:cNvPr id="114" name="pg114"/>
            <p:cNvSpPr/>
            <p:nvPr/>
          </p:nvSpPr>
          <p:spPr>
            <a:xfrm>
              <a:off x="1099483" y="5326124"/>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5" name="tx115"/>
            <p:cNvSpPr/>
            <p:nvPr/>
          </p:nvSpPr>
          <p:spPr>
            <a:xfrm>
              <a:off x="1145203" y="537152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12</a:t>
              </a:r>
            </a:p>
          </p:txBody>
        </p:sp>
        <p:sp>
          <p:nvSpPr>
            <p:cNvPr id="116" name="pg116"/>
            <p:cNvSpPr/>
            <p:nvPr/>
          </p:nvSpPr>
          <p:spPr>
            <a:xfrm>
              <a:off x="2352612" y="4968923"/>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7" name="tx117"/>
            <p:cNvSpPr/>
            <p:nvPr/>
          </p:nvSpPr>
          <p:spPr>
            <a:xfrm>
              <a:off x="2398332" y="50143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21</a:t>
              </a:r>
            </a:p>
          </p:txBody>
        </p:sp>
        <p:sp>
          <p:nvSpPr>
            <p:cNvPr id="118" name="pg118"/>
            <p:cNvSpPr/>
            <p:nvPr/>
          </p:nvSpPr>
          <p:spPr>
            <a:xfrm>
              <a:off x="3605738" y="4611723"/>
              <a:ext cx="212019" cy="169038"/>
            </a:xfrm>
            <a:custGeom>
              <a:avLst/>
              <a:gdLst/>
              <a:ahLst/>
              <a:cxnLst/>
              <a:rect l="0" t="0" r="0" b="0"/>
              <a:pathLst>
                <a:path w="212019" h="169038">
                  <a:moveTo>
                    <a:pt x="27431"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19" name="tx119"/>
            <p:cNvSpPr/>
            <p:nvPr/>
          </p:nvSpPr>
          <p:spPr>
            <a:xfrm>
              <a:off x="3651458" y="46557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30</a:t>
              </a:r>
            </a:p>
          </p:txBody>
        </p:sp>
        <p:sp>
          <p:nvSpPr>
            <p:cNvPr id="120" name="pg120"/>
            <p:cNvSpPr/>
            <p:nvPr/>
          </p:nvSpPr>
          <p:spPr>
            <a:xfrm>
              <a:off x="4858869" y="4214833"/>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1" name="tx121"/>
            <p:cNvSpPr/>
            <p:nvPr/>
          </p:nvSpPr>
          <p:spPr>
            <a:xfrm>
              <a:off x="4904589" y="42589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40</a:t>
              </a:r>
            </a:p>
          </p:txBody>
        </p:sp>
        <p:sp>
          <p:nvSpPr>
            <p:cNvPr id="122" name="pg122"/>
            <p:cNvSpPr/>
            <p:nvPr/>
          </p:nvSpPr>
          <p:spPr>
            <a:xfrm>
              <a:off x="5861336" y="4016405"/>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3" name="tx123"/>
            <p:cNvSpPr/>
            <p:nvPr/>
          </p:nvSpPr>
          <p:spPr>
            <a:xfrm>
              <a:off x="5907056" y="406080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45</a:t>
              </a:r>
            </a:p>
          </p:txBody>
        </p:sp>
        <p:sp>
          <p:nvSpPr>
            <p:cNvPr id="124" name="pg124"/>
            <p:cNvSpPr/>
            <p:nvPr/>
          </p:nvSpPr>
          <p:spPr>
            <a:xfrm>
              <a:off x="7365104" y="3540132"/>
              <a:ext cx="212019" cy="169038"/>
            </a:xfrm>
            <a:custGeom>
              <a:avLst/>
              <a:gdLst/>
              <a:ahLst/>
              <a:cxnLst/>
              <a:rect l="0" t="0" r="0" b="0"/>
              <a:pathLst>
                <a:path w="212019" h="169038">
                  <a:moveTo>
                    <a:pt x="27432" y="169038"/>
                  </a:moveTo>
                  <a:lnTo>
                    <a:pt x="184587" y="169038"/>
                  </a:lnTo>
                  <a:lnTo>
                    <a:pt x="183482" y="169016"/>
                  </a:lnTo>
                  <a:lnTo>
                    <a:pt x="187893" y="168838"/>
                  </a:lnTo>
                  <a:lnTo>
                    <a:pt x="192219" y="167955"/>
                  </a:lnTo>
                  <a:lnTo>
                    <a:pt x="196347" y="166389"/>
                  </a:lnTo>
                  <a:lnTo>
                    <a:pt x="200170" y="164182"/>
                  </a:lnTo>
                  <a:lnTo>
                    <a:pt x="203590" y="161390"/>
                  </a:lnTo>
                  <a:lnTo>
                    <a:pt x="206517" y="158086"/>
                  </a:lnTo>
                  <a:lnTo>
                    <a:pt x="208877" y="154354"/>
                  </a:lnTo>
                  <a:lnTo>
                    <a:pt x="210607" y="150293"/>
                  </a:lnTo>
                  <a:lnTo>
                    <a:pt x="211664" y="146006"/>
                  </a:lnTo>
                  <a:lnTo>
                    <a:pt x="212019" y="141606"/>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25" name="tx125"/>
            <p:cNvSpPr/>
            <p:nvPr/>
          </p:nvSpPr>
          <p:spPr>
            <a:xfrm>
              <a:off x="7410824" y="358553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57</a:t>
              </a:r>
            </a:p>
          </p:txBody>
        </p:sp>
        <p:sp>
          <p:nvSpPr>
            <p:cNvPr id="126" name="pl126"/>
            <p:cNvSpPr/>
            <p:nvPr/>
          </p:nvSpPr>
          <p:spPr>
            <a:xfrm>
              <a:off x="803816" y="5746081"/>
              <a:ext cx="8270593" cy="0"/>
            </a:xfrm>
            <a:custGeom>
              <a:avLst/>
              <a:gdLst/>
              <a:ahLst/>
              <a:cxnLst/>
              <a:rect l="0" t="0" r="0" b="0"/>
              <a:pathLst>
                <a:path w="8270593">
                  <a:moveTo>
                    <a:pt x="0" y="0"/>
                  </a:moveTo>
                  <a:lnTo>
                    <a:pt x="8270593" y="0"/>
                  </a:lnTo>
                  <a:lnTo>
                    <a:pt x="8270593" y="0"/>
                  </a:lnTo>
                </a:path>
              </a:pathLst>
            </a:custGeom>
            <a:ln w="13550" cap="flat">
              <a:solidFill>
                <a:srgbClr val="666666">
                  <a:alpha val="100000"/>
                </a:srgbClr>
              </a:solidFill>
              <a:prstDash val="dash"/>
              <a:round/>
            </a:ln>
          </p:spPr>
          <p:txBody>
            <a:bodyPr/>
            <a:lstStyle/>
            <a:p>
              <a:endParaRPr/>
            </a:p>
          </p:txBody>
        </p:sp>
        <p:sp>
          <p:nvSpPr>
            <p:cNvPr id="127" name="rc127"/>
            <p:cNvSpPr/>
            <p:nvPr/>
          </p:nvSpPr>
          <p:spPr>
            <a:xfrm>
              <a:off x="803816" y="1578789"/>
              <a:ext cx="8270593" cy="4365734"/>
            </a:xfrm>
            <a:prstGeom prst="rect">
              <a:avLst/>
            </a:prstGeom>
            <a:ln w="13550" cap="rnd">
              <a:solidFill>
                <a:srgbClr val="BEBEBE">
                  <a:alpha val="100000"/>
                </a:srgbClr>
              </a:solidFill>
              <a:prstDash val="solid"/>
              <a:round/>
            </a:ln>
          </p:spPr>
          <p:txBody>
            <a:bodyPr/>
            <a:lstStyle/>
            <a:p>
              <a:endParaRPr/>
            </a:p>
          </p:txBody>
        </p:sp>
        <p:sp>
          <p:nvSpPr>
            <p:cNvPr id="128" name="tx128"/>
            <p:cNvSpPr/>
            <p:nvPr/>
          </p:nvSpPr>
          <p:spPr>
            <a:xfrm>
              <a:off x="663492" y="56939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585797" y="52970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585797" y="49001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585797" y="450324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32" name="tx132"/>
            <p:cNvSpPr/>
            <p:nvPr/>
          </p:nvSpPr>
          <p:spPr>
            <a:xfrm>
              <a:off x="585797" y="41064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33" name="tx133"/>
            <p:cNvSpPr/>
            <p:nvPr/>
          </p:nvSpPr>
          <p:spPr>
            <a:xfrm>
              <a:off x="585797" y="37095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585797" y="3312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585797" y="291577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36" name="tx136"/>
            <p:cNvSpPr/>
            <p:nvPr/>
          </p:nvSpPr>
          <p:spPr>
            <a:xfrm>
              <a:off x="585797" y="25188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585797" y="21220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38" name="tx138"/>
            <p:cNvSpPr/>
            <p:nvPr/>
          </p:nvSpPr>
          <p:spPr>
            <a:xfrm>
              <a:off x="508103" y="17251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102436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227748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a:off x="3530604"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a:off x="478372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a:off x="5786221"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289965" y="6005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95211" y="36961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6" name="tx146"/>
            <p:cNvSpPr/>
            <p:nvPr/>
          </p:nvSpPr>
          <p:spPr>
            <a:xfrm>
              <a:off x="3202326" y="1310217"/>
              <a:ext cx="3473574" cy="16691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Étendue de la protection, Central Africa, 2000-2025</a:t>
              </a:r>
            </a:p>
          </p:txBody>
        </p:sp>
        <p:sp>
          <p:nvSpPr>
            <p:cNvPr id="147" name="tx147"/>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8" name="tx148"/>
            <p:cNvSpPr/>
            <p:nvPr/>
          </p:nvSpPr>
          <p:spPr>
            <a:xfrm>
              <a:off x="9074410" y="6571038"/>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49" name="tx149"/>
            <p:cNvSpPr/>
            <p:nvPr/>
          </p:nvSpPr>
          <p:spPr>
            <a:xfrm>
              <a:off x="2406082" y="6568028"/>
              <a:ext cx="6668328"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Étendue de la protection (BoP) = ((DTP3 x 3) + HepB3 + Hib3 + IPV1 +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vaccinale (CV) est une combinaison du nombre de vaccins inclus dans le programme national de vaccination d'un pays et de la couverture atteinte pour chaque vaccin.
Le graphique radar affiche le BOP (zone ombrée) et la couverture vaccinale (points), par année.
Le taux de couverture vaccinale (BOP) est passé de 12 % en 2000 à 57 % en 2025. Cette augmentation observée depuis 2000 résulte d’une amélioration progressive liée à l’introduction de nouveaux vaccins et à l’extension des services de vaccination à des populations qui n’étaient pas couvertes auparavant.
L'amélioration de la couverture vaccinale globale (BOP) dépend désormais en partie de l'amélioration de la couverture des vaccins contre le HPV, le RCV1, le MCV2, l'IPVC, le ROTAC, le MCV1, le PCVC, le DTP3, le HEPB3, le HIB3 et l'IPV1 – des vaccins dont la couverture sera inférieure à 80 % en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La couverture vaccinale pour l'ensemble des antigènes recommandés a plus que doublé depuis 2000, mais pour réaliser de nouveaux progrès, il faudra combler les lacunes en matière de couverture pour les vaccins les plus récents, dont le taux reste inférieur à 57 %.</a:t>
            </a:r>
          </a:p>
        </p:txBody>
      </p:sp>
      <p:grpSp>
        <p:nvGrpSpPr>
          <p:cNvPr id="152" name="Group 151"/>
          <p:cNvGrpSpPr/>
          <p:nvPr/>
        </p:nvGrpSpPr>
        <p:grpSpPr>
          <a:xfrm>
            <a:off x="292608" y="1051560"/>
            <a:ext cx="8595360" cy="28575"/>
            <a:chOff x="292608" y="1051560"/>
            <a:chExt cx="8595360" cy="28575"/>
          </a:xfrm>
        </p:grpSpPr>
        <p:sp>
          <p:nvSpPr>
            <p:cNvPr id="15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4"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020576"/>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5945" y="1620870"/>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5945" y="1921017"/>
              <a:ext cx="311052"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5945" y="2521311"/>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5945"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5945"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5945" y="4022045"/>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5945"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5945"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5945" y="4922485"/>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266997" y="1020576"/>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66997" y="1620870"/>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66997" y="1921017"/>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66997" y="2521311"/>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6699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66997"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66997" y="4022045"/>
              <a:ext cx="311052"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6699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6699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66997"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578050" y="1020576"/>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578050" y="1620870"/>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578050" y="1921017"/>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578050" y="2521311"/>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578050"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578050"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578050" y="4022045"/>
              <a:ext cx="311052"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578050"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578050" y="4922485"/>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889102" y="1020576"/>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889102" y="1620870"/>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889102" y="1921017"/>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889102" y="2521311"/>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889102"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889102" y="222116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889102" y="4022045"/>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889102"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889102"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889102" y="4922485"/>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2200154" y="1020576"/>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2200154" y="1620870"/>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2200154" y="1921017"/>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2200154" y="2521311"/>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20015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200154"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200154" y="4022045"/>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20015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20015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200154" y="4922485"/>
              <a:ext cx="311052" cy="300146"/>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511207" y="1020576"/>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511207" y="1620870"/>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511207" y="1921017"/>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511207" y="2521311"/>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51120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511207"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511207" y="402204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51120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511207" y="4922485"/>
              <a:ext cx="311052"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822259"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22259" y="1620870"/>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822259"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822259" y="2521311"/>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822259"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822259" y="2221164"/>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822259"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822259"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822259"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822259"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822259" y="4922485"/>
              <a:ext cx="311052"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133311" y="1020576"/>
              <a:ext cx="311052"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133311" y="1620870"/>
              <a:ext cx="311052"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133311" y="1921017"/>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133311" y="2521311"/>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3133311"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133311" y="2221164"/>
              <a:ext cx="311052"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3133311" y="402204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13331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13331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13331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133311" y="4922485"/>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444364" y="1020576"/>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444364"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1921017"/>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444364" y="2521311"/>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44436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444364" y="2221164"/>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444364" y="4022045"/>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444364"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444364"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444364"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444364"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444364" y="4922485"/>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755416"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755416"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755416" y="192101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755416"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755416"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755416" y="2221164"/>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755416" y="4022045"/>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755416"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755416"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755416"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755416"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755416" y="4922485"/>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066468"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066468" y="1620870"/>
              <a:ext cx="311052"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066468" y="192101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066468" y="2521311"/>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066468"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066468" y="2221164"/>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066468" y="4022045"/>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066468"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066468" y="2821457"/>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066468"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066468"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066468" y="4922485"/>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77521" y="1020576"/>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77521"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77521" y="192101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77521"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77521"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77521" y="222116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77521" y="4022045"/>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77521"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77521" y="2821457"/>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77521"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77521"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377521" y="4922485"/>
              <a:ext cx="311052"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88573"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88573" y="1620870"/>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88573"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88573"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88573"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88573" y="2221164"/>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88573" y="4022045"/>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88573" y="462233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88573" y="2821457"/>
              <a:ext cx="311052"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88573"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88573"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88573" y="4922485"/>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11052"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022045"/>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622338"/>
              <a:ext cx="311052"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11052"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3121604"/>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4922485"/>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310677"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10677"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10677"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10677"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1067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10677"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10677" y="4022045"/>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10677"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10677" y="2821457"/>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10677"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0677" y="3121604"/>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10677" y="4922485"/>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621730" y="1020576"/>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621730"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21730" y="192101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21730"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21730"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21730" y="2221164"/>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21730" y="3421751"/>
              <a:ext cx="311052"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21730" y="4022045"/>
              <a:ext cx="311052"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21730" y="4622338"/>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21730" y="2821457"/>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21730"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21730" y="312160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21730" y="4922485"/>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932782" y="1020576"/>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932782" y="1620870"/>
              <a:ext cx="311052"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932782" y="192101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932782"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5932782"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5932782" y="2221164"/>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5932782" y="3421751"/>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5932782" y="402204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5932782" y="462233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5932782" y="522263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5932782" y="2821457"/>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5932782" y="4322192"/>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5932782" y="312160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5932782" y="4922485"/>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243834"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243834" y="1620870"/>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243834" y="192101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243834"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24383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243834" y="222116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243834" y="3421751"/>
              <a:ext cx="311052"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243834" y="402204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243834" y="462233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243834" y="5222632"/>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243834" y="2821457"/>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243834" y="4322192"/>
              <a:ext cx="311052"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243834" y="3121604"/>
              <a:ext cx="311052"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243834" y="4922485"/>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554887"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554887" y="1620870"/>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554887" y="192101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554887"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554887"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554887" y="222116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554887" y="3421751"/>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554887"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554887" y="462233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554887" y="522263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554887" y="2821457"/>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554887" y="4322192"/>
              <a:ext cx="311052"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554887" y="3121604"/>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554887"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865939"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865939"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865939"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865939"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6865939"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6865939"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6865939" y="3421751"/>
              <a:ext cx="311052"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6865939" y="4022045"/>
              <a:ext cx="311052"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6865939" y="4622338"/>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6865939" y="5222632"/>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865939" y="2821457"/>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865939" y="4322192"/>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865939" y="3121604"/>
              <a:ext cx="311052"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6865939" y="4922485"/>
              <a:ext cx="311052" cy="300146"/>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176991" y="1020576"/>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176991"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176991" y="1921017"/>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176991" y="252131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176991"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176991" y="2221164"/>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176991" y="342175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176991"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176991" y="4622338"/>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176991" y="522263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176991" y="2821457"/>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176991" y="4322192"/>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176991" y="3121604"/>
              <a:ext cx="311052"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176991" y="4922485"/>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488044" y="1020576"/>
              <a:ext cx="311052"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488044"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488044"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488044" y="252131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488044"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488044" y="2221164"/>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488044" y="342175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488044" y="372189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488044"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488044" y="4622338"/>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488044" y="522263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488044" y="2821457"/>
              <a:ext cx="311052" cy="300146"/>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488044" y="4322192"/>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488044" y="3121604"/>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488044" y="4922485"/>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799096" y="1020576"/>
              <a:ext cx="311052"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799096"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799096" y="1921017"/>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799096" y="252131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799096"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799096" y="2221164"/>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7799096" y="3421751"/>
              <a:ext cx="311052"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7799096" y="3721898"/>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7799096" y="4022045"/>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7799096" y="4622338"/>
              <a:ext cx="311052"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7799096" y="5222632"/>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7799096" y="2821457"/>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7799096" y="4322192"/>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7799096" y="3121604"/>
              <a:ext cx="311052"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7799096" y="4922485"/>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110148"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110148" y="1620870"/>
              <a:ext cx="311052" cy="300146"/>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110148" y="1921017"/>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110148" y="2521311"/>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110148"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110148" y="2221164"/>
              <a:ext cx="311052"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110148" y="3421751"/>
              <a:ext cx="311052"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110148" y="3721898"/>
              <a:ext cx="311052"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110148" y="402204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110148" y="4622338"/>
              <a:ext cx="311052"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110148" y="5222632"/>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110148" y="2821457"/>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110148" y="4322192"/>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110148" y="3121604"/>
              <a:ext cx="311052"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110148" y="4922485"/>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421201"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421201" y="1620870"/>
              <a:ext cx="311052" cy="300146"/>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421201" y="1921017"/>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421201" y="2521311"/>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421201"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421201" y="2221164"/>
              <a:ext cx="311052"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421201" y="342175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421201" y="3721898"/>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421201" y="4022045"/>
              <a:ext cx="311052"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421201" y="4622338"/>
              <a:ext cx="311052"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421201" y="5222632"/>
              <a:ext cx="311052"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421201" y="2821457"/>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421201" y="4322192"/>
              <a:ext cx="311052"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421201" y="3121604"/>
              <a:ext cx="311052"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421201" y="4922485"/>
              <a:ext cx="311052"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32253" y="1020576"/>
              <a:ext cx="311052" cy="300146"/>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32253" y="1620870"/>
              <a:ext cx="311052" cy="300146"/>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32253" y="1921017"/>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32253" y="2521311"/>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32253" y="1320723"/>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32253" y="2221164"/>
              <a:ext cx="311052"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32253" y="3421751"/>
              <a:ext cx="311052"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32253" y="3721898"/>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32253" y="4022045"/>
              <a:ext cx="311052" cy="300146"/>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22" name="rc322"/>
            <p:cNvSpPr/>
            <p:nvPr/>
          </p:nvSpPr>
          <p:spPr>
            <a:xfrm>
              <a:off x="8732253" y="4622338"/>
              <a:ext cx="311052"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23" name="rc323"/>
            <p:cNvSpPr/>
            <p:nvPr/>
          </p:nvSpPr>
          <p:spPr>
            <a:xfrm>
              <a:off x="8732253" y="5222632"/>
              <a:ext cx="311052"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324" name="rc324"/>
            <p:cNvSpPr/>
            <p:nvPr/>
          </p:nvSpPr>
          <p:spPr>
            <a:xfrm>
              <a:off x="8732253" y="2821457"/>
              <a:ext cx="311052" cy="300146"/>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25" name="rc325"/>
            <p:cNvSpPr/>
            <p:nvPr/>
          </p:nvSpPr>
          <p:spPr>
            <a:xfrm>
              <a:off x="8732253" y="4322192"/>
              <a:ext cx="311052"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326" name="rc326"/>
            <p:cNvSpPr/>
            <p:nvPr/>
          </p:nvSpPr>
          <p:spPr>
            <a:xfrm>
              <a:off x="8732253" y="3121604"/>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27" name="rc327"/>
            <p:cNvSpPr/>
            <p:nvPr/>
          </p:nvSpPr>
          <p:spPr>
            <a:xfrm>
              <a:off x="8732253" y="4922485"/>
              <a:ext cx="311052"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28" name="rc328"/>
            <p:cNvSpPr/>
            <p:nvPr/>
          </p:nvSpPr>
          <p:spPr>
            <a:xfrm>
              <a:off x="4066468"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29" name="rc329"/>
            <p:cNvSpPr/>
            <p:nvPr/>
          </p:nvSpPr>
          <p:spPr>
            <a:xfrm>
              <a:off x="437752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0" name="rc330"/>
            <p:cNvSpPr/>
            <p:nvPr/>
          </p:nvSpPr>
          <p:spPr>
            <a:xfrm>
              <a:off x="4688573"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1" name="rc331"/>
            <p:cNvSpPr/>
            <p:nvPr/>
          </p:nvSpPr>
          <p:spPr>
            <a:xfrm>
              <a:off x="4999625"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2" name="rc332"/>
            <p:cNvSpPr/>
            <p:nvPr/>
          </p:nvSpPr>
          <p:spPr>
            <a:xfrm>
              <a:off x="531067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3" name="rc333"/>
            <p:cNvSpPr/>
            <p:nvPr/>
          </p:nvSpPr>
          <p:spPr>
            <a:xfrm>
              <a:off x="5621730"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4" name="rc334"/>
            <p:cNvSpPr/>
            <p:nvPr/>
          </p:nvSpPr>
          <p:spPr>
            <a:xfrm>
              <a:off x="5932782"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5" name="rc335"/>
            <p:cNvSpPr/>
            <p:nvPr/>
          </p:nvSpPr>
          <p:spPr>
            <a:xfrm>
              <a:off x="6243834"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6" name="rc336"/>
            <p:cNvSpPr/>
            <p:nvPr/>
          </p:nvSpPr>
          <p:spPr>
            <a:xfrm>
              <a:off x="6554887"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7" name="rc337"/>
            <p:cNvSpPr/>
            <p:nvPr/>
          </p:nvSpPr>
          <p:spPr>
            <a:xfrm>
              <a:off x="6865939"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8" name="rc338"/>
            <p:cNvSpPr/>
            <p:nvPr/>
          </p:nvSpPr>
          <p:spPr>
            <a:xfrm>
              <a:off x="7176991" y="5522779"/>
              <a:ext cx="311052" cy="300146"/>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39" name="rc339"/>
            <p:cNvSpPr/>
            <p:nvPr/>
          </p:nvSpPr>
          <p:spPr>
            <a:xfrm>
              <a:off x="7488044"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40" name="rc340"/>
            <p:cNvSpPr/>
            <p:nvPr/>
          </p:nvSpPr>
          <p:spPr>
            <a:xfrm>
              <a:off x="7799096" y="5522779"/>
              <a:ext cx="311052"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341" name="rc341"/>
            <p:cNvSpPr/>
            <p:nvPr/>
          </p:nvSpPr>
          <p:spPr>
            <a:xfrm>
              <a:off x="8110148" y="5522779"/>
              <a:ext cx="311052"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342" name="rc342"/>
            <p:cNvSpPr/>
            <p:nvPr/>
          </p:nvSpPr>
          <p:spPr>
            <a:xfrm>
              <a:off x="8421201" y="5522779"/>
              <a:ext cx="311052"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43" name="rc343"/>
            <p:cNvSpPr/>
            <p:nvPr/>
          </p:nvSpPr>
          <p:spPr>
            <a:xfrm>
              <a:off x="8732253" y="5522779"/>
              <a:ext cx="311052"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344" name="tx344"/>
            <p:cNvSpPr/>
            <p:nvPr/>
          </p:nvSpPr>
          <p:spPr>
            <a:xfrm>
              <a:off x="198433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45" name="tx345"/>
            <p:cNvSpPr/>
            <p:nvPr/>
          </p:nvSpPr>
          <p:spPr>
            <a:xfrm>
              <a:off x="198433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46" name="tx346"/>
            <p:cNvSpPr/>
            <p:nvPr/>
          </p:nvSpPr>
          <p:spPr>
            <a:xfrm>
              <a:off x="229539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47" name="tx347"/>
            <p:cNvSpPr/>
            <p:nvPr/>
          </p:nvSpPr>
          <p:spPr>
            <a:xfrm>
              <a:off x="2295391"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48" name="tx348"/>
            <p:cNvSpPr/>
            <p:nvPr/>
          </p:nvSpPr>
          <p:spPr>
            <a:xfrm>
              <a:off x="2606443" y="11315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49" name="tx349"/>
            <p:cNvSpPr/>
            <p:nvPr/>
          </p:nvSpPr>
          <p:spPr>
            <a:xfrm>
              <a:off x="260644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0" name="tx350"/>
            <p:cNvSpPr/>
            <p:nvPr/>
          </p:nvSpPr>
          <p:spPr>
            <a:xfrm>
              <a:off x="2606443"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51" name="tx351"/>
            <p:cNvSpPr/>
            <p:nvPr/>
          </p:nvSpPr>
          <p:spPr>
            <a:xfrm>
              <a:off x="260644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52" name="tx352"/>
            <p:cNvSpPr/>
            <p:nvPr/>
          </p:nvSpPr>
          <p:spPr>
            <a:xfrm>
              <a:off x="2917495"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53" name="tx353"/>
            <p:cNvSpPr/>
            <p:nvPr/>
          </p:nvSpPr>
          <p:spPr>
            <a:xfrm>
              <a:off x="2917495" y="173214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54" name="tx354"/>
            <p:cNvSpPr/>
            <p:nvPr/>
          </p:nvSpPr>
          <p:spPr>
            <a:xfrm>
              <a:off x="291749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55" name="tx355"/>
            <p:cNvSpPr/>
            <p:nvPr/>
          </p:nvSpPr>
          <p:spPr>
            <a:xfrm>
              <a:off x="291749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56" name="tx356"/>
            <p:cNvSpPr/>
            <p:nvPr/>
          </p:nvSpPr>
          <p:spPr>
            <a:xfrm>
              <a:off x="322854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57" name="tx357"/>
            <p:cNvSpPr/>
            <p:nvPr/>
          </p:nvSpPr>
          <p:spPr>
            <a:xfrm>
              <a:off x="3228548" y="17318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58" name="tx358"/>
            <p:cNvSpPr/>
            <p:nvPr/>
          </p:nvSpPr>
          <p:spPr>
            <a:xfrm>
              <a:off x="322854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59" name="tx359"/>
            <p:cNvSpPr/>
            <p:nvPr/>
          </p:nvSpPr>
          <p:spPr>
            <a:xfrm>
              <a:off x="322854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360" name="tx360"/>
            <p:cNvSpPr/>
            <p:nvPr/>
          </p:nvSpPr>
          <p:spPr>
            <a:xfrm>
              <a:off x="3228548"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61" name="tx361"/>
            <p:cNvSpPr/>
            <p:nvPr/>
          </p:nvSpPr>
          <p:spPr>
            <a:xfrm>
              <a:off x="3539600" y="1132856"/>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62" name="tx362"/>
            <p:cNvSpPr/>
            <p:nvPr/>
          </p:nvSpPr>
          <p:spPr>
            <a:xfrm>
              <a:off x="3539600"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63" name="tx363"/>
            <p:cNvSpPr/>
            <p:nvPr/>
          </p:nvSpPr>
          <p:spPr>
            <a:xfrm>
              <a:off x="353960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64" name="tx364"/>
            <p:cNvSpPr/>
            <p:nvPr/>
          </p:nvSpPr>
          <p:spPr>
            <a:xfrm>
              <a:off x="353960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65" name="tx365"/>
            <p:cNvSpPr/>
            <p:nvPr/>
          </p:nvSpPr>
          <p:spPr>
            <a:xfrm>
              <a:off x="353960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66" name="tx366"/>
            <p:cNvSpPr/>
            <p:nvPr/>
          </p:nvSpPr>
          <p:spPr>
            <a:xfrm>
              <a:off x="385065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67" name="tx367"/>
            <p:cNvSpPr/>
            <p:nvPr/>
          </p:nvSpPr>
          <p:spPr>
            <a:xfrm>
              <a:off x="3850652"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68" name="tx368"/>
            <p:cNvSpPr/>
            <p:nvPr/>
          </p:nvSpPr>
          <p:spPr>
            <a:xfrm>
              <a:off x="385065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69" name="tx369"/>
            <p:cNvSpPr/>
            <p:nvPr/>
          </p:nvSpPr>
          <p:spPr>
            <a:xfrm>
              <a:off x="385065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70" name="tx370"/>
            <p:cNvSpPr/>
            <p:nvPr/>
          </p:nvSpPr>
          <p:spPr>
            <a:xfrm>
              <a:off x="385065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71" name="tx371"/>
            <p:cNvSpPr/>
            <p:nvPr/>
          </p:nvSpPr>
          <p:spPr>
            <a:xfrm>
              <a:off x="385065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72" name="tx372"/>
            <p:cNvSpPr/>
            <p:nvPr/>
          </p:nvSpPr>
          <p:spPr>
            <a:xfrm>
              <a:off x="416170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73" name="tx373"/>
            <p:cNvSpPr/>
            <p:nvPr/>
          </p:nvSpPr>
          <p:spPr>
            <a:xfrm>
              <a:off x="4161705"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74" name="tx374"/>
            <p:cNvSpPr/>
            <p:nvPr/>
          </p:nvSpPr>
          <p:spPr>
            <a:xfrm>
              <a:off x="416170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75" name="tx375"/>
            <p:cNvSpPr/>
            <p:nvPr/>
          </p:nvSpPr>
          <p:spPr>
            <a:xfrm>
              <a:off x="416170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76" name="tx376"/>
            <p:cNvSpPr/>
            <p:nvPr/>
          </p:nvSpPr>
          <p:spPr>
            <a:xfrm>
              <a:off x="416170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77" name="tx377"/>
            <p:cNvSpPr/>
            <p:nvPr/>
          </p:nvSpPr>
          <p:spPr>
            <a:xfrm>
              <a:off x="416170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78" name="tx378"/>
            <p:cNvSpPr/>
            <p:nvPr/>
          </p:nvSpPr>
          <p:spPr>
            <a:xfrm>
              <a:off x="447275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9" name="tx379"/>
            <p:cNvSpPr/>
            <p:nvPr/>
          </p:nvSpPr>
          <p:spPr>
            <a:xfrm>
              <a:off x="447275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80" name="tx380"/>
            <p:cNvSpPr/>
            <p:nvPr/>
          </p:nvSpPr>
          <p:spPr>
            <a:xfrm>
              <a:off x="4472757"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81" name="tx381"/>
            <p:cNvSpPr/>
            <p:nvPr/>
          </p:nvSpPr>
          <p:spPr>
            <a:xfrm>
              <a:off x="4472757"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2" name="tx382"/>
            <p:cNvSpPr/>
            <p:nvPr/>
          </p:nvSpPr>
          <p:spPr>
            <a:xfrm>
              <a:off x="4472757"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3" name="tx383"/>
            <p:cNvSpPr/>
            <p:nvPr/>
          </p:nvSpPr>
          <p:spPr>
            <a:xfrm>
              <a:off x="447275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84" name="tx384"/>
            <p:cNvSpPr/>
            <p:nvPr/>
          </p:nvSpPr>
          <p:spPr>
            <a:xfrm>
              <a:off x="478380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478380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478380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7" name="tx387"/>
            <p:cNvSpPr/>
            <p:nvPr/>
          </p:nvSpPr>
          <p:spPr>
            <a:xfrm>
              <a:off x="478380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8" name="tx388"/>
            <p:cNvSpPr/>
            <p:nvPr/>
          </p:nvSpPr>
          <p:spPr>
            <a:xfrm>
              <a:off x="478380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89" name="tx389"/>
            <p:cNvSpPr/>
            <p:nvPr/>
          </p:nvSpPr>
          <p:spPr>
            <a:xfrm>
              <a:off x="478380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0" name="tx390"/>
            <p:cNvSpPr/>
            <p:nvPr/>
          </p:nvSpPr>
          <p:spPr>
            <a:xfrm>
              <a:off x="509486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91" name="tx391"/>
            <p:cNvSpPr/>
            <p:nvPr/>
          </p:nvSpPr>
          <p:spPr>
            <a:xfrm>
              <a:off x="5094862" y="173315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92" name="tx392"/>
            <p:cNvSpPr/>
            <p:nvPr/>
          </p:nvSpPr>
          <p:spPr>
            <a:xfrm>
              <a:off x="509486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93" name="tx393"/>
            <p:cNvSpPr/>
            <p:nvPr/>
          </p:nvSpPr>
          <p:spPr>
            <a:xfrm>
              <a:off x="509486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4" name="tx394"/>
            <p:cNvSpPr/>
            <p:nvPr/>
          </p:nvSpPr>
          <p:spPr>
            <a:xfrm>
              <a:off x="509486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5" name="tx395"/>
            <p:cNvSpPr/>
            <p:nvPr/>
          </p:nvSpPr>
          <p:spPr>
            <a:xfrm>
              <a:off x="509486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96" name="tx396"/>
            <p:cNvSpPr/>
            <p:nvPr/>
          </p:nvSpPr>
          <p:spPr>
            <a:xfrm>
              <a:off x="5405914"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97" name="tx397"/>
            <p:cNvSpPr/>
            <p:nvPr/>
          </p:nvSpPr>
          <p:spPr>
            <a:xfrm>
              <a:off x="5405914"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98" name="tx398"/>
            <p:cNvSpPr/>
            <p:nvPr/>
          </p:nvSpPr>
          <p:spPr>
            <a:xfrm>
              <a:off x="5405914"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9" name="tx399"/>
            <p:cNvSpPr/>
            <p:nvPr/>
          </p:nvSpPr>
          <p:spPr>
            <a:xfrm>
              <a:off x="5405914"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0" name="tx400"/>
            <p:cNvSpPr/>
            <p:nvPr/>
          </p:nvSpPr>
          <p:spPr>
            <a:xfrm>
              <a:off x="5405914"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1" name="tx401"/>
            <p:cNvSpPr/>
            <p:nvPr/>
          </p:nvSpPr>
          <p:spPr>
            <a:xfrm>
              <a:off x="5405914"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2" name="tx402"/>
            <p:cNvSpPr/>
            <p:nvPr/>
          </p:nvSpPr>
          <p:spPr>
            <a:xfrm>
              <a:off x="5716966"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03" name="tx403"/>
            <p:cNvSpPr/>
            <p:nvPr/>
          </p:nvSpPr>
          <p:spPr>
            <a:xfrm>
              <a:off x="571696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04" name="tx404"/>
            <p:cNvSpPr/>
            <p:nvPr/>
          </p:nvSpPr>
          <p:spPr>
            <a:xfrm>
              <a:off x="5716966"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5" name="tx405"/>
            <p:cNvSpPr/>
            <p:nvPr/>
          </p:nvSpPr>
          <p:spPr>
            <a:xfrm>
              <a:off x="5716966"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6" name="tx406"/>
            <p:cNvSpPr/>
            <p:nvPr/>
          </p:nvSpPr>
          <p:spPr>
            <a:xfrm>
              <a:off x="5716966"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07" name="tx407"/>
            <p:cNvSpPr/>
            <p:nvPr/>
          </p:nvSpPr>
          <p:spPr>
            <a:xfrm>
              <a:off x="5716966"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08" name="tx408"/>
            <p:cNvSpPr/>
            <p:nvPr/>
          </p:nvSpPr>
          <p:spPr>
            <a:xfrm>
              <a:off x="5716966"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09" name="tx409"/>
            <p:cNvSpPr/>
            <p:nvPr/>
          </p:nvSpPr>
          <p:spPr>
            <a:xfrm>
              <a:off x="602801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10" name="tx410"/>
            <p:cNvSpPr/>
            <p:nvPr/>
          </p:nvSpPr>
          <p:spPr>
            <a:xfrm>
              <a:off x="6028019"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411" name="tx411"/>
            <p:cNvSpPr/>
            <p:nvPr/>
          </p:nvSpPr>
          <p:spPr>
            <a:xfrm>
              <a:off x="602801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2" name="tx412"/>
            <p:cNvSpPr/>
            <p:nvPr/>
          </p:nvSpPr>
          <p:spPr>
            <a:xfrm>
              <a:off x="602801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3" name="tx413"/>
            <p:cNvSpPr/>
            <p:nvPr/>
          </p:nvSpPr>
          <p:spPr>
            <a:xfrm>
              <a:off x="602801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4" name="tx414"/>
            <p:cNvSpPr/>
            <p:nvPr/>
          </p:nvSpPr>
          <p:spPr>
            <a:xfrm>
              <a:off x="6028019"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15" name="tx415"/>
            <p:cNvSpPr/>
            <p:nvPr/>
          </p:nvSpPr>
          <p:spPr>
            <a:xfrm>
              <a:off x="602801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6" name="tx416"/>
            <p:cNvSpPr/>
            <p:nvPr/>
          </p:nvSpPr>
          <p:spPr>
            <a:xfrm>
              <a:off x="6339071"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17" name="tx417"/>
            <p:cNvSpPr/>
            <p:nvPr/>
          </p:nvSpPr>
          <p:spPr>
            <a:xfrm>
              <a:off x="6339071"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18" name="tx418"/>
            <p:cNvSpPr/>
            <p:nvPr/>
          </p:nvSpPr>
          <p:spPr>
            <a:xfrm>
              <a:off x="633907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19" name="tx419"/>
            <p:cNvSpPr/>
            <p:nvPr/>
          </p:nvSpPr>
          <p:spPr>
            <a:xfrm>
              <a:off x="6339071"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0" name="tx420"/>
            <p:cNvSpPr/>
            <p:nvPr/>
          </p:nvSpPr>
          <p:spPr>
            <a:xfrm>
              <a:off x="6339071"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1" name="tx421"/>
            <p:cNvSpPr/>
            <p:nvPr/>
          </p:nvSpPr>
          <p:spPr>
            <a:xfrm>
              <a:off x="6339071"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2" name="tx422"/>
            <p:cNvSpPr/>
            <p:nvPr/>
          </p:nvSpPr>
          <p:spPr>
            <a:xfrm>
              <a:off x="6339071"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23" name="tx423"/>
            <p:cNvSpPr/>
            <p:nvPr/>
          </p:nvSpPr>
          <p:spPr>
            <a:xfrm>
              <a:off x="6650123"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24" name="tx424"/>
            <p:cNvSpPr/>
            <p:nvPr/>
          </p:nvSpPr>
          <p:spPr>
            <a:xfrm>
              <a:off x="6650123"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25" name="tx425"/>
            <p:cNvSpPr/>
            <p:nvPr/>
          </p:nvSpPr>
          <p:spPr>
            <a:xfrm>
              <a:off x="6650123"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6" name="tx426"/>
            <p:cNvSpPr/>
            <p:nvPr/>
          </p:nvSpPr>
          <p:spPr>
            <a:xfrm>
              <a:off x="6650123"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7" name="tx427"/>
            <p:cNvSpPr/>
            <p:nvPr/>
          </p:nvSpPr>
          <p:spPr>
            <a:xfrm>
              <a:off x="6650123"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28" name="tx428"/>
            <p:cNvSpPr/>
            <p:nvPr/>
          </p:nvSpPr>
          <p:spPr>
            <a:xfrm>
              <a:off x="6650123" y="353133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29" name="tx429"/>
            <p:cNvSpPr/>
            <p:nvPr/>
          </p:nvSpPr>
          <p:spPr>
            <a:xfrm>
              <a:off x="6650123"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30" name="tx430"/>
            <p:cNvSpPr/>
            <p:nvPr/>
          </p:nvSpPr>
          <p:spPr>
            <a:xfrm>
              <a:off x="6650123"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31" name="tx431"/>
            <p:cNvSpPr/>
            <p:nvPr/>
          </p:nvSpPr>
          <p:spPr>
            <a:xfrm>
              <a:off x="6650123"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32" name="tx432"/>
            <p:cNvSpPr/>
            <p:nvPr/>
          </p:nvSpPr>
          <p:spPr>
            <a:xfrm>
              <a:off x="696117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33" name="tx433"/>
            <p:cNvSpPr/>
            <p:nvPr/>
          </p:nvSpPr>
          <p:spPr>
            <a:xfrm>
              <a:off x="696117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34" name="tx434"/>
            <p:cNvSpPr/>
            <p:nvPr/>
          </p:nvSpPr>
          <p:spPr>
            <a:xfrm>
              <a:off x="696117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5" name="tx435"/>
            <p:cNvSpPr/>
            <p:nvPr/>
          </p:nvSpPr>
          <p:spPr>
            <a:xfrm>
              <a:off x="696117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6" name="tx436"/>
            <p:cNvSpPr/>
            <p:nvPr/>
          </p:nvSpPr>
          <p:spPr>
            <a:xfrm>
              <a:off x="696117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37" name="tx437"/>
            <p:cNvSpPr/>
            <p:nvPr/>
          </p:nvSpPr>
          <p:spPr>
            <a:xfrm>
              <a:off x="6961175"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38" name="tx438"/>
            <p:cNvSpPr/>
            <p:nvPr/>
          </p:nvSpPr>
          <p:spPr>
            <a:xfrm>
              <a:off x="6961175"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39" name="tx439"/>
            <p:cNvSpPr/>
            <p:nvPr/>
          </p:nvSpPr>
          <p:spPr>
            <a:xfrm>
              <a:off x="6961175"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40" name="tx440"/>
            <p:cNvSpPr/>
            <p:nvPr/>
          </p:nvSpPr>
          <p:spPr>
            <a:xfrm>
              <a:off x="696117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a:t>
              </a:r>
            </a:p>
          </p:txBody>
        </p:sp>
        <p:sp>
          <p:nvSpPr>
            <p:cNvPr id="441" name="tx441"/>
            <p:cNvSpPr/>
            <p:nvPr/>
          </p:nvSpPr>
          <p:spPr>
            <a:xfrm>
              <a:off x="7272228"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42" name="tx442"/>
            <p:cNvSpPr/>
            <p:nvPr/>
          </p:nvSpPr>
          <p:spPr>
            <a:xfrm>
              <a:off x="7272228"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43" name="tx443"/>
            <p:cNvSpPr/>
            <p:nvPr/>
          </p:nvSpPr>
          <p:spPr>
            <a:xfrm>
              <a:off x="727222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4" name="tx444"/>
            <p:cNvSpPr/>
            <p:nvPr/>
          </p:nvSpPr>
          <p:spPr>
            <a:xfrm>
              <a:off x="7272228"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5" name="tx445"/>
            <p:cNvSpPr/>
            <p:nvPr/>
          </p:nvSpPr>
          <p:spPr>
            <a:xfrm>
              <a:off x="7272228"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46" name="tx446"/>
            <p:cNvSpPr/>
            <p:nvPr/>
          </p:nvSpPr>
          <p:spPr>
            <a:xfrm>
              <a:off x="7272228"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47" name="tx447"/>
            <p:cNvSpPr/>
            <p:nvPr/>
          </p:nvSpPr>
          <p:spPr>
            <a:xfrm>
              <a:off x="727222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48" name="tx448"/>
            <p:cNvSpPr/>
            <p:nvPr/>
          </p:nvSpPr>
          <p:spPr>
            <a:xfrm>
              <a:off x="7272228"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49" name="tx449"/>
            <p:cNvSpPr/>
            <p:nvPr/>
          </p:nvSpPr>
          <p:spPr>
            <a:xfrm>
              <a:off x="7583280" y="113185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450" name="tx450"/>
            <p:cNvSpPr/>
            <p:nvPr/>
          </p:nvSpPr>
          <p:spPr>
            <a:xfrm>
              <a:off x="7583280"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51" name="tx451"/>
            <p:cNvSpPr/>
            <p:nvPr/>
          </p:nvSpPr>
          <p:spPr>
            <a:xfrm>
              <a:off x="7583280"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52" name="tx452"/>
            <p:cNvSpPr/>
            <p:nvPr/>
          </p:nvSpPr>
          <p:spPr>
            <a:xfrm>
              <a:off x="7583280"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53" name="tx453"/>
            <p:cNvSpPr/>
            <p:nvPr/>
          </p:nvSpPr>
          <p:spPr>
            <a:xfrm>
              <a:off x="7583280"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54" name="tx454"/>
            <p:cNvSpPr/>
            <p:nvPr/>
          </p:nvSpPr>
          <p:spPr>
            <a:xfrm>
              <a:off x="7583280"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55" name="tx455"/>
            <p:cNvSpPr/>
            <p:nvPr/>
          </p:nvSpPr>
          <p:spPr>
            <a:xfrm>
              <a:off x="789433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456" name="tx456"/>
            <p:cNvSpPr/>
            <p:nvPr/>
          </p:nvSpPr>
          <p:spPr>
            <a:xfrm>
              <a:off x="7894332"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57" name="tx457"/>
            <p:cNvSpPr/>
            <p:nvPr/>
          </p:nvSpPr>
          <p:spPr>
            <a:xfrm>
              <a:off x="789433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58" name="tx458"/>
            <p:cNvSpPr/>
            <p:nvPr/>
          </p:nvSpPr>
          <p:spPr>
            <a:xfrm>
              <a:off x="7894332"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59" name="tx459"/>
            <p:cNvSpPr/>
            <p:nvPr/>
          </p:nvSpPr>
          <p:spPr>
            <a:xfrm>
              <a:off x="7894332"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60" name="tx460"/>
            <p:cNvSpPr/>
            <p:nvPr/>
          </p:nvSpPr>
          <p:spPr>
            <a:xfrm>
              <a:off x="7894332"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61" name="tx461"/>
            <p:cNvSpPr/>
            <p:nvPr/>
          </p:nvSpPr>
          <p:spPr>
            <a:xfrm>
              <a:off x="8205385"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2" name="tx462"/>
            <p:cNvSpPr/>
            <p:nvPr/>
          </p:nvSpPr>
          <p:spPr>
            <a:xfrm>
              <a:off x="8205385"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63" name="tx463"/>
            <p:cNvSpPr/>
            <p:nvPr/>
          </p:nvSpPr>
          <p:spPr>
            <a:xfrm>
              <a:off x="8205385"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64" name="tx464"/>
            <p:cNvSpPr/>
            <p:nvPr/>
          </p:nvSpPr>
          <p:spPr>
            <a:xfrm>
              <a:off x="820538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65" name="tx465"/>
            <p:cNvSpPr/>
            <p:nvPr/>
          </p:nvSpPr>
          <p:spPr>
            <a:xfrm>
              <a:off x="8205385"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66" name="tx466"/>
            <p:cNvSpPr/>
            <p:nvPr/>
          </p:nvSpPr>
          <p:spPr>
            <a:xfrm>
              <a:off x="8205385"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67" name="tx467"/>
            <p:cNvSpPr/>
            <p:nvPr/>
          </p:nvSpPr>
          <p:spPr>
            <a:xfrm>
              <a:off x="8516437"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68" name="tx468"/>
            <p:cNvSpPr/>
            <p:nvPr/>
          </p:nvSpPr>
          <p:spPr>
            <a:xfrm>
              <a:off x="8516437"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469" name="tx469"/>
            <p:cNvSpPr/>
            <p:nvPr/>
          </p:nvSpPr>
          <p:spPr>
            <a:xfrm>
              <a:off x="8516437"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70" name="tx470"/>
            <p:cNvSpPr/>
            <p:nvPr/>
          </p:nvSpPr>
          <p:spPr>
            <a:xfrm>
              <a:off x="8516437"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71" name="tx471"/>
            <p:cNvSpPr/>
            <p:nvPr/>
          </p:nvSpPr>
          <p:spPr>
            <a:xfrm>
              <a:off x="8516437"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72" name="tx472"/>
            <p:cNvSpPr/>
            <p:nvPr/>
          </p:nvSpPr>
          <p:spPr>
            <a:xfrm>
              <a:off x="8516437"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73" name="tx473"/>
            <p:cNvSpPr/>
            <p:nvPr/>
          </p:nvSpPr>
          <p:spPr>
            <a:xfrm>
              <a:off x="8516437"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74" name="tx474"/>
            <p:cNvSpPr/>
            <p:nvPr/>
          </p:nvSpPr>
          <p:spPr>
            <a:xfrm>
              <a:off x="8827489"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475" name="tx475"/>
            <p:cNvSpPr/>
            <p:nvPr/>
          </p:nvSpPr>
          <p:spPr>
            <a:xfrm>
              <a:off x="8827489" y="1730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476" name="tx476"/>
            <p:cNvSpPr/>
            <p:nvPr/>
          </p:nvSpPr>
          <p:spPr>
            <a:xfrm>
              <a:off x="8827489"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77" name="tx477"/>
            <p:cNvSpPr/>
            <p:nvPr/>
          </p:nvSpPr>
          <p:spPr>
            <a:xfrm>
              <a:off x="8827489"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78" name="tx478"/>
            <p:cNvSpPr/>
            <p:nvPr/>
          </p:nvSpPr>
          <p:spPr>
            <a:xfrm>
              <a:off x="8827489" y="2330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79" name="tx479"/>
            <p:cNvSpPr/>
            <p:nvPr/>
          </p:nvSpPr>
          <p:spPr>
            <a:xfrm>
              <a:off x="8827489" y="353270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80" name="tx480"/>
            <p:cNvSpPr/>
            <p:nvPr/>
          </p:nvSpPr>
          <p:spPr>
            <a:xfrm>
              <a:off x="8827489"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81" name="tx481"/>
            <p:cNvSpPr/>
            <p:nvPr/>
          </p:nvSpPr>
          <p:spPr>
            <a:xfrm>
              <a:off x="8827489"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82" name="tx482"/>
            <p:cNvSpPr/>
            <p:nvPr/>
          </p:nvSpPr>
          <p:spPr>
            <a:xfrm>
              <a:off x="1051182"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483" name="tx483"/>
            <p:cNvSpPr/>
            <p:nvPr/>
          </p:nvSpPr>
          <p:spPr>
            <a:xfrm>
              <a:off x="1051182" y="173188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484" name="tx484"/>
            <p:cNvSpPr/>
            <p:nvPr/>
          </p:nvSpPr>
          <p:spPr>
            <a:xfrm>
              <a:off x="1051182"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a:t>
              </a:r>
            </a:p>
          </p:txBody>
        </p:sp>
        <p:sp>
          <p:nvSpPr>
            <p:cNvPr id="485" name="tx485"/>
            <p:cNvSpPr/>
            <p:nvPr/>
          </p:nvSpPr>
          <p:spPr>
            <a:xfrm>
              <a:off x="1081326" y="26309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86" name="tx486"/>
            <p:cNvSpPr/>
            <p:nvPr/>
          </p:nvSpPr>
          <p:spPr>
            <a:xfrm>
              <a:off x="108132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87" name="tx487"/>
            <p:cNvSpPr/>
            <p:nvPr/>
          </p:nvSpPr>
          <p:spPr>
            <a:xfrm>
              <a:off x="1081326"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88" name="tx488"/>
            <p:cNvSpPr/>
            <p:nvPr/>
          </p:nvSpPr>
          <p:spPr>
            <a:xfrm>
              <a:off x="1051182"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489" name="tx489"/>
            <p:cNvSpPr/>
            <p:nvPr/>
          </p:nvSpPr>
          <p:spPr>
            <a:xfrm>
              <a:off x="108132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0" name="tx490"/>
            <p:cNvSpPr/>
            <p:nvPr/>
          </p:nvSpPr>
          <p:spPr>
            <a:xfrm>
              <a:off x="108132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1" name="tx491"/>
            <p:cNvSpPr/>
            <p:nvPr/>
          </p:nvSpPr>
          <p:spPr>
            <a:xfrm>
              <a:off x="1081326" y="503349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492" name="tx492"/>
            <p:cNvSpPr/>
            <p:nvPr/>
          </p:nvSpPr>
          <p:spPr>
            <a:xfrm>
              <a:off x="1362234" y="113052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493" name="tx493"/>
            <p:cNvSpPr/>
            <p:nvPr/>
          </p:nvSpPr>
          <p:spPr>
            <a:xfrm>
              <a:off x="1362234" y="173188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494" name="tx494"/>
            <p:cNvSpPr/>
            <p:nvPr/>
          </p:nvSpPr>
          <p:spPr>
            <a:xfrm>
              <a:off x="1362234" y="203059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495" name="tx495"/>
            <p:cNvSpPr/>
            <p:nvPr/>
          </p:nvSpPr>
          <p:spPr>
            <a:xfrm>
              <a:off x="1392379" y="26309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6" name="tx496"/>
            <p:cNvSpPr/>
            <p:nvPr/>
          </p:nvSpPr>
          <p:spPr>
            <a:xfrm>
              <a:off x="139237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7" name="tx497"/>
            <p:cNvSpPr/>
            <p:nvPr/>
          </p:nvSpPr>
          <p:spPr>
            <a:xfrm>
              <a:off x="1392379"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8" name="tx498"/>
            <p:cNvSpPr/>
            <p:nvPr/>
          </p:nvSpPr>
          <p:spPr>
            <a:xfrm>
              <a:off x="1362234" y="413162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499" name="tx499"/>
            <p:cNvSpPr/>
            <p:nvPr/>
          </p:nvSpPr>
          <p:spPr>
            <a:xfrm>
              <a:off x="139237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0" name="tx500"/>
            <p:cNvSpPr/>
            <p:nvPr/>
          </p:nvSpPr>
          <p:spPr>
            <a:xfrm>
              <a:off x="139237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1" name="tx501"/>
            <p:cNvSpPr/>
            <p:nvPr/>
          </p:nvSpPr>
          <p:spPr>
            <a:xfrm>
              <a:off x="1392379"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02" name="tx502"/>
            <p:cNvSpPr/>
            <p:nvPr/>
          </p:nvSpPr>
          <p:spPr>
            <a:xfrm>
              <a:off x="1673286" y="11302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503" name="tx503"/>
            <p:cNvSpPr/>
            <p:nvPr/>
          </p:nvSpPr>
          <p:spPr>
            <a:xfrm>
              <a:off x="1673286" y="17305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04" name="tx504"/>
            <p:cNvSpPr/>
            <p:nvPr/>
          </p:nvSpPr>
          <p:spPr>
            <a:xfrm>
              <a:off x="1673286" y="203229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05" name="tx505"/>
            <p:cNvSpPr/>
            <p:nvPr/>
          </p:nvSpPr>
          <p:spPr>
            <a:xfrm>
              <a:off x="1703431" y="26309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6" name="tx506"/>
            <p:cNvSpPr/>
            <p:nvPr/>
          </p:nvSpPr>
          <p:spPr>
            <a:xfrm>
              <a:off x="1703431"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7" name="tx507"/>
            <p:cNvSpPr/>
            <p:nvPr/>
          </p:nvSpPr>
          <p:spPr>
            <a:xfrm>
              <a:off x="1703431"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8" name="tx508"/>
            <p:cNvSpPr/>
            <p:nvPr/>
          </p:nvSpPr>
          <p:spPr>
            <a:xfrm>
              <a:off x="1673286" y="413331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509" name="tx509"/>
            <p:cNvSpPr/>
            <p:nvPr/>
          </p:nvSpPr>
          <p:spPr>
            <a:xfrm>
              <a:off x="1703431"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0" name="tx510"/>
            <p:cNvSpPr/>
            <p:nvPr/>
          </p:nvSpPr>
          <p:spPr>
            <a:xfrm>
              <a:off x="170343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1" name="tx511"/>
            <p:cNvSpPr/>
            <p:nvPr/>
          </p:nvSpPr>
          <p:spPr>
            <a:xfrm>
              <a:off x="1703431" y="503375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12" name="tx512"/>
            <p:cNvSpPr/>
            <p:nvPr/>
          </p:nvSpPr>
          <p:spPr>
            <a:xfrm>
              <a:off x="1984338"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513" name="tx513"/>
            <p:cNvSpPr/>
            <p:nvPr/>
          </p:nvSpPr>
          <p:spPr>
            <a:xfrm>
              <a:off x="2014483" y="26309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4" name="tx514"/>
            <p:cNvSpPr/>
            <p:nvPr/>
          </p:nvSpPr>
          <p:spPr>
            <a:xfrm>
              <a:off x="201448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5" name="tx515"/>
            <p:cNvSpPr/>
            <p:nvPr/>
          </p:nvSpPr>
          <p:spPr>
            <a:xfrm>
              <a:off x="2014483"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6" name="tx516"/>
            <p:cNvSpPr/>
            <p:nvPr/>
          </p:nvSpPr>
          <p:spPr>
            <a:xfrm>
              <a:off x="1984338"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17" name="tx517"/>
            <p:cNvSpPr/>
            <p:nvPr/>
          </p:nvSpPr>
          <p:spPr>
            <a:xfrm>
              <a:off x="201448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8" name="tx518"/>
            <p:cNvSpPr/>
            <p:nvPr/>
          </p:nvSpPr>
          <p:spPr>
            <a:xfrm>
              <a:off x="201448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9" name="tx519"/>
            <p:cNvSpPr/>
            <p:nvPr/>
          </p:nvSpPr>
          <p:spPr>
            <a:xfrm>
              <a:off x="2014483" y="503476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20" name="tx520"/>
            <p:cNvSpPr/>
            <p:nvPr/>
          </p:nvSpPr>
          <p:spPr>
            <a:xfrm>
              <a:off x="2295391" y="20306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21" name="tx521"/>
            <p:cNvSpPr/>
            <p:nvPr/>
          </p:nvSpPr>
          <p:spPr>
            <a:xfrm>
              <a:off x="2325536" y="26309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22" name="tx522"/>
            <p:cNvSpPr/>
            <p:nvPr/>
          </p:nvSpPr>
          <p:spPr>
            <a:xfrm>
              <a:off x="232553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3" name="tx523"/>
            <p:cNvSpPr/>
            <p:nvPr/>
          </p:nvSpPr>
          <p:spPr>
            <a:xfrm>
              <a:off x="2325536"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24" name="tx524"/>
            <p:cNvSpPr/>
            <p:nvPr/>
          </p:nvSpPr>
          <p:spPr>
            <a:xfrm>
              <a:off x="2295391" y="413305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25" name="tx525"/>
            <p:cNvSpPr/>
            <p:nvPr/>
          </p:nvSpPr>
          <p:spPr>
            <a:xfrm>
              <a:off x="232553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6" name="tx526"/>
            <p:cNvSpPr/>
            <p:nvPr/>
          </p:nvSpPr>
          <p:spPr>
            <a:xfrm>
              <a:off x="232553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27" name="tx527"/>
            <p:cNvSpPr/>
            <p:nvPr/>
          </p:nvSpPr>
          <p:spPr>
            <a:xfrm>
              <a:off x="2295391"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528" name="tx528"/>
            <p:cNvSpPr/>
            <p:nvPr/>
          </p:nvSpPr>
          <p:spPr>
            <a:xfrm>
              <a:off x="2606443"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529" name="tx529"/>
            <p:cNvSpPr/>
            <p:nvPr/>
          </p:nvSpPr>
          <p:spPr>
            <a:xfrm>
              <a:off x="263658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0" name="tx530"/>
            <p:cNvSpPr/>
            <p:nvPr/>
          </p:nvSpPr>
          <p:spPr>
            <a:xfrm>
              <a:off x="2636588" y="233344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31" name="tx531"/>
            <p:cNvSpPr/>
            <p:nvPr/>
          </p:nvSpPr>
          <p:spPr>
            <a:xfrm>
              <a:off x="2636588"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2" name="tx532"/>
            <p:cNvSpPr/>
            <p:nvPr/>
          </p:nvSpPr>
          <p:spPr>
            <a:xfrm>
              <a:off x="2636588"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2606443" y="50320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43</a:t>
              </a:r>
            </a:p>
          </p:txBody>
        </p:sp>
        <p:sp>
          <p:nvSpPr>
            <p:cNvPr id="534" name="tx534"/>
            <p:cNvSpPr/>
            <p:nvPr/>
          </p:nvSpPr>
          <p:spPr>
            <a:xfrm>
              <a:off x="2917495" y="26309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35" name="tx535"/>
            <p:cNvSpPr/>
            <p:nvPr/>
          </p:nvSpPr>
          <p:spPr>
            <a:xfrm>
              <a:off x="2947640"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6" name="tx536"/>
            <p:cNvSpPr/>
            <p:nvPr/>
          </p:nvSpPr>
          <p:spPr>
            <a:xfrm>
              <a:off x="2947640" y="233344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37" name="tx537"/>
            <p:cNvSpPr/>
            <p:nvPr/>
          </p:nvSpPr>
          <p:spPr>
            <a:xfrm>
              <a:off x="2947640"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8" name="tx538"/>
            <p:cNvSpPr/>
            <p:nvPr/>
          </p:nvSpPr>
          <p:spPr>
            <a:xfrm>
              <a:off x="2947640"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39" name="tx539"/>
            <p:cNvSpPr/>
            <p:nvPr/>
          </p:nvSpPr>
          <p:spPr>
            <a:xfrm>
              <a:off x="2947640"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0" name="tx540"/>
            <p:cNvSpPr/>
            <p:nvPr/>
          </p:nvSpPr>
          <p:spPr>
            <a:xfrm>
              <a:off x="291749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a:t>
              </a:r>
            </a:p>
          </p:txBody>
        </p:sp>
        <p:sp>
          <p:nvSpPr>
            <p:cNvPr id="541" name="tx541"/>
            <p:cNvSpPr/>
            <p:nvPr/>
          </p:nvSpPr>
          <p:spPr>
            <a:xfrm>
              <a:off x="325869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2" name="tx542"/>
            <p:cNvSpPr/>
            <p:nvPr/>
          </p:nvSpPr>
          <p:spPr>
            <a:xfrm>
              <a:off x="3258693"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a:t>
              </a:r>
            </a:p>
          </p:txBody>
        </p:sp>
        <p:sp>
          <p:nvSpPr>
            <p:cNvPr id="543" name="tx543"/>
            <p:cNvSpPr/>
            <p:nvPr/>
          </p:nvSpPr>
          <p:spPr>
            <a:xfrm>
              <a:off x="325869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4" name="tx544"/>
            <p:cNvSpPr/>
            <p:nvPr/>
          </p:nvSpPr>
          <p:spPr>
            <a:xfrm>
              <a:off x="325869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3258693"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6" name="tx546"/>
            <p:cNvSpPr/>
            <p:nvPr/>
          </p:nvSpPr>
          <p:spPr>
            <a:xfrm>
              <a:off x="322854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47" name="tx547"/>
            <p:cNvSpPr/>
            <p:nvPr/>
          </p:nvSpPr>
          <p:spPr>
            <a:xfrm>
              <a:off x="3569745"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48" name="tx548"/>
            <p:cNvSpPr/>
            <p:nvPr/>
          </p:nvSpPr>
          <p:spPr>
            <a:xfrm>
              <a:off x="3569745" y="23307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549" name="tx549"/>
            <p:cNvSpPr/>
            <p:nvPr/>
          </p:nvSpPr>
          <p:spPr>
            <a:xfrm>
              <a:off x="3569745"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0" name="tx550"/>
            <p:cNvSpPr/>
            <p:nvPr/>
          </p:nvSpPr>
          <p:spPr>
            <a:xfrm>
              <a:off x="3569745"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1" name="tx551"/>
            <p:cNvSpPr/>
            <p:nvPr/>
          </p:nvSpPr>
          <p:spPr>
            <a:xfrm>
              <a:off x="3569745"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2" name="tx552"/>
            <p:cNvSpPr/>
            <p:nvPr/>
          </p:nvSpPr>
          <p:spPr>
            <a:xfrm>
              <a:off x="3569745"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3539600" y="503243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54" name="tx554"/>
            <p:cNvSpPr/>
            <p:nvPr/>
          </p:nvSpPr>
          <p:spPr>
            <a:xfrm>
              <a:off x="3880797"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5" name="tx555"/>
            <p:cNvSpPr/>
            <p:nvPr/>
          </p:nvSpPr>
          <p:spPr>
            <a:xfrm>
              <a:off x="3880797"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6" name="tx556"/>
            <p:cNvSpPr/>
            <p:nvPr/>
          </p:nvSpPr>
          <p:spPr>
            <a:xfrm>
              <a:off x="3880797"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7" name="tx557"/>
            <p:cNvSpPr/>
            <p:nvPr/>
          </p:nvSpPr>
          <p:spPr>
            <a:xfrm>
              <a:off x="3880797"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8" name="tx558"/>
            <p:cNvSpPr/>
            <p:nvPr/>
          </p:nvSpPr>
          <p:spPr>
            <a:xfrm>
              <a:off x="3880797"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59" name="tx559"/>
            <p:cNvSpPr/>
            <p:nvPr/>
          </p:nvSpPr>
          <p:spPr>
            <a:xfrm>
              <a:off x="3850652" y="50334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560" name="tx560"/>
            <p:cNvSpPr/>
            <p:nvPr/>
          </p:nvSpPr>
          <p:spPr>
            <a:xfrm>
              <a:off x="419184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1" name="tx561"/>
            <p:cNvSpPr/>
            <p:nvPr/>
          </p:nvSpPr>
          <p:spPr>
            <a:xfrm>
              <a:off x="4191849"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2" name="tx562"/>
            <p:cNvSpPr/>
            <p:nvPr/>
          </p:nvSpPr>
          <p:spPr>
            <a:xfrm>
              <a:off x="4191849" y="29310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3" name="tx563"/>
            <p:cNvSpPr/>
            <p:nvPr/>
          </p:nvSpPr>
          <p:spPr>
            <a:xfrm>
              <a:off x="419184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4" name="tx564"/>
            <p:cNvSpPr/>
            <p:nvPr/>
          </p:nvSpPr>
          <p:spPr>
            <a:xfrm>
              <a:off x="4191849"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5" name="tx565"/>
            <p:cNvSpPr/>
            <p:nvPr/>
          </p:nvSpPr>
          <p:spPr>
            <a:xfrm>
              <a:off x="4161705"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566" name="tx566"/>
            <p:cNvSpPr/>
            <p:nvPr/>
          </p:nvSpPr>
          <p:spPr>
            <a:xfrm>
              <a:off x="4502902"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7" name="tx567"/>
            <p:cNvSpPr/>
            <p:nvPr/>
          </p:nvSpPr>
          <p:spPr>
            <a:xfrm>
              <a:off x="4502902"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68" name="tx568"/>
            <p:cNvSpPr/>
            <p:nvPr/>
          </p:nvSpPr>
          <p:spPr>
            <a:xfrm>
              <a:off x="4502902" y="293373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569" name="tx569"/>
            <p:cNvSpPr/>
            <p:nvPr/>
          </p:nvSpPr>
          <p:spPr>
            <a:xfrm>
              <a:off x="4502902"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0" name="tx570"/>
            <p:cNvSpPr/>
            <p:nvPr/>
          </p:nvSpPr>
          <p:spPr>
            <a:xfrm>
              <a:off x="4502902"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1" name="tx571"/>
            <p:cNvSpPr/>
            <p:nvPr/>
          </p:nvSpPr>
          <p:spPr>
            <a:xfrm>
              <a:off x="4472757"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572" name="tx572"/>
            <p:cNvSpPr/>
            <p:nvPr/>
          </p:nvSpPr>
          <p:spPr>
            <a:xfrm>
              <a:off x="4813954"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3" name="tx573"/>
            <p:cNvSpPr/>
            <p:nvPr/>
          </p:nvSpPr>
          <p:spPr>
            <a:xfrm>
              <a:off x="4813954"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4" name="tx574"/>
            <p:cNvSpPr/>
            <p:nvPr/>
          </p:nvSpPr>
          <p:spPr>
            <a:xfrm>
              <a:off x="4783809" y="2931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a:t>
              </a:r>
            </a:p>
          </p:txBody>
        </p:sp>
        <p:sp>
          <p:nvSpPr>
            <p:cNvPr id="575" name="tx575"/>
            <p:cNvSpPr/>
            <p:nvPr/>
          </p:nvSpPr>
          <p:spPr>
            <a:xfrm>
              <a:off x="4813954"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6" name="tx576"/>
            <p:cNvSpPr/>
            <p:nvPr/>
          </p:nvSpPr>
          <p:spPr>
            <a:xfrm>
              <a:off x="4813954"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7" name="tx577"/>
            <p:cNvSpPr/>
            <p:nvPr/>
          </p:nvSpPr>
          <p:spPr>
            <a:xfrm>
              <a:off x="4783809"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78" name="tx578"/>
            <p:cNvSpPr/>
            <p:nvPr/>
          </p:nvSpPr>
          <p:spPr>
            <a:xfrm>
              <a:off x="512500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79" name="tx579"/>
            <p:cNvSpPr/>
            <p:nvPr/>
          </p:nvSpPr>
          <p:spPr>
            <a:xfrm>
              <a:off x="5125006" y="473361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a:t>
              </a:r>
            </a:p>
          </p:txBody>
        </p:sp>
        <p:sp>
          <p:nvSpPr>
            <p:cNvPr id="580" name="tx580"/>
            <p:cNvSpPr/>
            <p:nvPr/>
          </p:nvSpPr>
          <p:spPr>
            <a:xfrm>
              <a:off x="5094862"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581" name="tx581"/>
            <p:cNvSpPr/>
            <p:nvPr/>
          </p:nvSpPr>
          <p:spPr>
            <a:xfrm>
              <a:off x="5125006"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2" name="tx582"/>
            <p:cNvSpPr/>
            <p:nvPr/>
          </p:nvSpPr>
          <p:spPr>
            <a:xfrm>
              <a:off x="5125006" y="3231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3" name="tx583"/>
            <p:cNvSpPr/>
            <p:nvPr/>
          </p:nvSpPr>
          <p:spPr>
            <a:xfrm>
              <a:off x="5094862"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584" name="tx584"/>
            <p:cNvSpPr/>
            <p:nvPr/>
          </p:nvSpPr>
          <p:spPr>
            <a:xfrm>
              <a:off x="5436059"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5" name="tx585"/>
            <p:cNvSpPr/>
            <p:nvPr/>
          </p:nvSpPr>
          <p:spPr>
            <a:xfrm>
              <a:off x="5436059"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86" name="tx586"/>
            <p:cNvSpPr/>
            <p:nvPr/>
          </p:nvSpPr>
          <p:spPr>
            <a:xfrm>
              <a:off x="5405914"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87" name="tx587"/>
            <p:cNvSpPr/>
            <p:nvPr/>
          </p:nvSpPr>
          <p:spPr>
            <a:xfrm>
              <a:off x="5436059"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88" name="tx588"/>
            <p:cNvSpPr/>
            <p:nvPr/>
          </p:nvSpPr>
          <p:spPr>
            <a:xfrm>
              <a:off x="5405914"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589" name="tx589"/>
            <p:cNvSpPr/>
            <p:nvPr/>
          </p:nvSpPr>
          <p:spPr>
            <a:xfrm>
              <a:off x="5405914"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590" name="tx590"/>
            <p:cNvSpPr/>
            <p:nvPr/>
          </p:nvSpPr>
          <p:spPr>
            <a:xfrm>
              <a:off x="5747111"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1" name="tx591"/>
            <p:cNvSpPr/>
            <p:nvPr/>
          </p:nvSpPr>
          <p:spPr>
            <a:xfrm>
              <a:off x="5716966"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592" name="tx592"/>
            <p:cNvSpPr/>
            <p:nvPr/>
          </p:nvSpPr>
          <p:spPr>
            <a:xfrm>
              <a:off x="5747111" y="473334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93" name="tx593"/>
            <p:cNvSpPr/>
            <p:nvPr/>
          </p:nvSpPr>
          <p:spPr>
            <a:xfrm>
              <a:off x="5747111"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4" name="tx594"/>
            <p:cNvSpPr/>
            <p:nvPr/>
          </p:nvSpPr>
          <p:spPr>
            <a:xfrm>
              <a:off x="5716966"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595" name="tx595"/>
            <p:cNvSpPr/>
            <p:nvPr/>
          </p:nvSpPr>
          <p:spPr>
            <a:xfrm>
              <a:off x="5716966" y="50334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596" name="tx596"/>
            <p:cNvSpPr/>
            <p:nvPr/>
          </p:nvSpPr>
          <p:spPr>
            <a:xfrm>
              <a:off x="605816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97" name="tx597"/>
            <p:cNvSpPr/>
            <p:nvPr/>
          </p:nvSpPr>
          <p:spPr>
            <a:xfrm>
              <a:off x="6028019" y="353170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598" name="tx598"/>
            <p:cNvSpPr/>
            <p:nvPr/>
          </p:nvSpPr>
          <p:spPr>
            <a:xfrm>
              <a:off x="6058163"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99" name="tx599"/>
            <p:cNvSpPr/>
            <p:nvPr/>
          </p:nvSpPr>
          <p:spPr>
            <a:xfrm>
              <a:off x="6058163"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0" name="tx600"/>
            <p:cNvSpPr/>
            <p:nvPr/>
          </p:nvSpPr>
          <p:spPr>
            <a:xfrm>
              <a:off x="6058163" y="443182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1" name="tx601"/>
            <p:cNvSpPr/>
            <p:nvPr/>
          </p:nvSpPr>
          <p:spPr>
            <a:xfrm>
              <a:off x="602801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02" name="tx602"/>
            <p:cNvSpPr/>
            <p:nvPr/>
          </p:nvSpPr>
          <p:spPr>
            <a:xfrm>
              <a:off x="602801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51</a:t>
              </a:r>
            </a:p>
          </p:txBody>
        </p:sp>
        <p:sp>
          <p:nvSpPr>
            <p:cNvPr id="603" name="tx603"/>
            <p:cNvSpPr/>
            <p:nvPr/>
          </p:nvSpPr>
          <p:spPr>
            <a:xfrm>
              <a:off x="6369216"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04" name="tx604"/>
            <p:cNvSpPr/>
            <p:nvPr/>
          </p:nvSpPr>
          <p:spPr>
            <a:xfrm>
              <a:off x="6339071" y="353138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605" name="tx605"/>
            <p:cNvSpPr/>
            <p:nvPr/>
          </p:nvSpPr>
          <p:spPr>
            <a:xfrm>
              <a:off x="6369216"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06" name="tx606"/>
            <p:cNvSpPr/>
            <p:nvPr/>
          </p:nvSpPr>
          <p:spPr>
            <a:xfrm>
              <a:off x="6369216" y="533358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07" name="tx607"/>
            <p:cNvSpPr/>
            <p:nvPr/>
          </p:nvSpPr>
          <p:spPr>
            <a:xfrm>
              <a:off x="6339071"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08" name="tx608"/>
            <p:cNvSpPr/>
            <p:nvPr/>
          </p:nvSpPr>
          <p:spPr>
            <a:xfrm>
              <a:off x="6339071"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609" name="tx609"/>
            <p:cNvSpPr/>
            <p:nvPr/>
          </p:nvSpPr>
          <p:spPr>
            <a:xfrm>
              <a:off x="6339071" y="503243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610" name="tx610"/>
            <p:cNvSpPr/>
            <p:nvPr/>
          </p:nvSpPr>
          <p:spPr>
            <a:xfrm>
              <a:off x="6680268"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1" name="tx611"/>
            <p:cNvSpPr/>
            <p:nvPr/>
          </p:nvSpPr>
          <p:spPr>
            <a:xfrm>
              <a:off x="6680268"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12" name="tx612"/>
            <p:cNvSpPr/>
            <p:nvPr/>
          </p:nvSpPr>
          <p:spPr>
            <a:xfrm>
              <a:off x="6680268"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13" name="tx613"/>
            <p:cNvSpPr/>
            <p:nvPr/>
          </p:nvSpPr>
          <p:spPr>
            <a:xfrm>
              <a:off x="6650123"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614" name="tx614"/>
            <p:cNvSpPr/>
            <p:nvPr/>
          </p:nvSpPr>
          <p:spPr>
            <a:xfrm>
              <a:off x="6650123"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15" name="tx615"/>
            <p:cNvSpPr/>
            <p:nvPr/>
          </p:nvSpPr>
          <p:spPr>
            <a:xfrm>
              <a:off x="6991320"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16" name="tx616"/>
            <p:cNvSpPr/>
            <p:nvPr/>
          </p:nvSpPr>
          <p:spPr>
            <a:xfrm>
              <a:off x="6991320" y="473197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17" name="tx617"/>
            <p:cNvSpPr/>
            <p:nvPr/>
          </p:nvSpPr>
          <p:spPr>
            <a:xfrm>
              <a:off x="6991320" y="533364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18" name="tx618"/>
            <p:cNvSpPr/>
            <p:nvPr/>
          </p:nvSpPr>
          <p:spPr>
            <a:xfrm>
              <a:off x="6961175"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19" name="tx619"/>
            <p:cNvSpPr/>
            <p:nvPr/>
          </p:nvSpPr>
          <p:spPr>
            <a:xfrm>
              <a:off x="6961175"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620" name="tx620"/>
            <p:cNvSpPr/>
            <p:nvPr/>
          </p:nvSpPr>
          <p:spPr>
            <a:xfrm>
              <a:off x="7302373"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1" name="tx621"/>
            <p:cNvSpPr/>
            <p:nvPr/>
          </p:nvSpPr>
          <p:spPr>
            <a:xfrm>
              <a:off x="7272228"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22" name="tx622"/>
            <p:cNvSpPr/>
            <p:nvPr/>
          </p:nvSpPr>
          <p:spPr>
            <a:xfrm>
              <a:off x="7302373"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23" name="tx623"/>
            <p:cNvSpPr/>
            <p:nvPr/>
          </p:nvSpPr>
          <p:spPr>
            <a:xfrm>
              <a:off x="7272228"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24" name="tx624"/>
            <p:cNvSpPr/>
            <p:nvPr/>
          </p:nvSpPr>
          <p:spPr>
            <a:xfrm>
              <a:off x="7272228" y="32311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625" name="tx625"/>
            <p:cNvSpPr/>
            <p:nvPr/>
          </p:nvSpPr>
          <p:spPr>
            <a:xfrm>
              <a:off x="7272228"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26" name="tx626"/>
            <p:cNvSpPr/>
            <p:nvPr/>
          </p:nvSpPr>
          <p:spPr>
            <a:xfrm>
              <a:off x="7613425"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7" name="tx627"/>
            <p:cNvSpPr/>
            <p:nvPr/>
          </p:nvSpPr>
          <p:spPr>
            <a:xfrm>
              <a:off x="7613425" y="38315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28" name="tx628"/>
            <p:cNvSpPr/>
            <p:nvPr/>
          </p:nvSpPr>
          <p:spPr>
            <a:xfrm>
              <a:off x="7583280"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29" name="tx629"/>
            <p:cNvSpPr/>
            <p:nvPr/>
          </p:nvSpPr>
          <p:spPr>
            <a:xfrm>
              <a:off x="7583280"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30" name="tx630"/>
            <p:cNvSpPr/>
            <p:nvPr/>
          </p:nvSpPr>
          <p:spPr>
            <a:xfrm>
              <a:off x="7613425" y="533491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31" name="tx631"/>
            <p:cNvSpPr/>
            <p:nvPr/>
          </p:nvSpPr>
          <p:spPr>
            <a:xfrm>
              <a:off x="7583280" y="29324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632" name="tx632"/>
            <p:cNvSpPr/>
            <p:nvPr/>
          </p:nvSpPr>
          <p:spPr>
            <a:xfrm>
              <a:off x="7583280"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33" name="tx633"/>
            <p:cNvSpPr/>
            <p:nvPr/>
          </p:nvSpPr>
          <p:spPr>
            <a:xfrm>
              <a:off x="7583280"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34" name="tx634"/>
            <p:cNvSpPr/>
            <p:nvPr/>
          </p:nvSpPr>
          <p:spPr>
            <a:xfrm>
              <a:off x="7583280" y="50334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35" name="tx635"/>
            <p:cNvSpPr/>
            <p:nvPr/>
          </p:nvSpPr>
          <p:spPr>
            <a:xfrm>
              <a:off x="7924477"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6" name="tx636"/>
            <p:cNvSpPr/>
            <p:nvPr/>
          </p:nvSpPr>
          <p:spPr>
            <a:xfrm>
              <a:off x="7924477" y="383153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37" name="tx637"/>
            <p:cNvSpPr/>
            <p:nvPr/>
          </p:nvSpPr>
          <p:spPr>
            <a:xfrm>
              <a:off x="7894332"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38" name="tx638"/>
            <p:cNvSpPr/>
            <p:nvPr/>
          </p:nvSpPr>
          <p:spPr>
            <a:xfrm>
              <a:off x="7894332" y="47332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39" name="tx639"/>
            <p:cNvSpPr/>
            <p:nvPr/>
          </p:nvSpPr>
          <p:spPr>
            <a:xfrm>
              <a:off x="7924477" y="533491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640" name="tx640"/>
            <p:cNvSpPr/>
            <p:nvPr/>
          </p:nvSpPr>
          <p:spPr>
            <a:xfrm>
              <a:off x="7894332"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41" name="tx641"/>
            <p:cNvSpPr/>
            <p:nvPr/>
          </p:nvSpPr>
          <p:spPr>
            <a:xfrm>
              <a:off x="7894332"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42" name="tx642"/>
            <p:cNvSpPr/>
            <p:nvPr/>
          </p:nvSpPr>
          <p:spPr>
            <a:xfrm>
              <a:off x="7894332"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643" name="tx643"/>
            <p:cNvSpPr/>
            <p:nvPr/>
          </p:nvSpPr>
          <p:spPr>
            <a:xfrm>
              <a:off x="7894332" y="503349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44" name="tx644"/>
            <p:cNvSpPr/>
            <p:nvPr/>
          </p:nvSpPr>
          <p:spPr>
            <a:xfrm>
              <a:off x="8235530"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45" name="tx645"/>
            <p:cNvSpPr/>
            <p:nvPr/>
          </p:nvSpPr>
          <p:spPr>
            <a:xfrm>
              <a:off x="8205385"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a:t>
              </a:r>
            </a:p>
          </p:txBody>
        </p:sp>
        <p:sp>
          <p:nvSpPr>
            <p:cNvPr id="646" name="tx646"/>
            <p:cNvSpPr/>
            <p:nvPr/>
          </p:nvSpPr>
          <p:spPr>
            <a:xfrm>
              <a:off x="8205385" y="41316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47" name="tx647"/>
            <p:cNvSpPr/>
            <p:nvPr/>
          </p:nvSpPr>
          <p:spPr>
            <a:xfrm>
              <a:off x="8205385"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648" name="tx648"/>
            <p:cNvSpPr/>
            <p:nvPr/>
          </p:nvSpPr>
          <p:spPr>
            <a:xfrm>
              <a:off x="8235530"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49" name="tx649"/>
            <p:cNvSpPr/>
            <p:nvPr/>
          </p:nvSpPr>
          <p:spPr>
            <a:xfrm>
              <a:off x="8205385" y="2932467"/>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50" name="tx650"/>
            <p:cNvSpPr/>
            <p:nvPr/>
          </p:nvSpPr>
          <p:spPr>
            <a:xfrm>
              <a:off x="8205385"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51" name="tx651"/>
            <p:cNvSpPr/>
            <p:nvPr/>
          </p:nvSpPr>
          <p:spPr>
            <a:xfrm>
              <a:off x="8205385"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652" name="tx652"/>
            <p:cNvSpPr/>
            <p:nvPr/>
          </p:nvSpPr>
          <p:spPr>
            <a:xfrm>
              <a:off x="8205385" y="503243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653" name="tx653"/>
            <p:cNvSpPr/>
            <p:nvPr/>
          </p:nvSpPr>
          <p:spPr>
            <a:xfrm>
              <a:off x="8546582"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54" name="tx654"/>
            <p:cNvSpPr/>
            <p:nvPr/>
          </p:nvSpPr>
          <p:spPr>
            <a:xfrm>
              <a:off x="8516437" y="38315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55" name="tx655"/>
            <p:cNvSpPr/>
            <p:nvPr/>
          </p:nvSpPr>
          <p:spPr>
            <a:xfrm>
              <a:off x="8516437" y="473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a:t>
              </a:r>
            </a:p>
          </p:txBody>
        </p:sp>
        <p:sp>
          <p:nvSpPr>
            <p:cNvPr id="656" name="tx656"/>
            <p:cNvSpPr/>
            <p:nvPr/>
          </p:nvSpPr>
          <p:spPr>
            <a:xfrm>
              <a:off x="8546582" y="53322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a:t>
              </a:r>
            </a:p>
          </p:txBody>
        </p:sp>
        <p:sp>
          <p:nvSpPr>
            <p:cNvPr id="657" name="tx657"/>
            <p:cNvSpPr/>
            <p:nvPr/>
          </p:nvSpPr>
          <p:spPr>
            <a:xfrm>
              <a:off x="8516437" y="2931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58" name="tx658"/>
            <p:cNvSpPr/>
            <p:nvPr/>
          </p:nvSpPr>
          <p:spPr>
            <a:xfrm>
              <a:off x="8516437" y="443314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659" name="tx659"/>
            <p:cNvSpPr/>
            <p:nvPr/>
          </p:nvSpPr>
          <p:spPr>
            <a:xfrm>
              <a:off x="8516437" y="3232614"/>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660" name="tx660"/>
            <p:cNvSpPr/>
            <p:nvPr/>
          </p:nvSpPr>
          <p:spPr>
            <a:xfrm>
              <a:off x="8516437"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a:t>
              </a:r>
            </a:p>
          </p:txBody>
        </p:sp>
        <p:sp>
          <p:nvSpPr>
            <p:cNvPr id="661" name="tx661"/>
            <p:cNvSpPr/>
            <p:nvPr/>
          </p:nvSpPr>
          <p:spPr>
            <a:xfrm>
              <a:off x="8857634" y="14303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2" name="tx662"/>
            <p:cNvSpPr/>
            <p:nvPr/>
          </p:nvSpPr>
          <p:spPr>
            <a:xfrm>
              <a:off x="8827489" y="383184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a:t>
              </a:r>
            </a:p>
          </p:txBody>
        </p:sp>
        <p:sp>
          <p:nvSpPr>
            <p:cNvPr id="663" name="tx663"/>
            <p:cNvSpPr/>
            <p:nvPr/>
          </p:nvSpPr>
          <p:spPr>
            <a:xfrm>
              <a:off x="8827489" y="473191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664" name="tx664"/>
            <p:cNvSpPr/>
            <p:nvPr/>
          </p:nvSpPr>
          <p:spPr>
            <a:xfrm>
              <a:off x="8827489" y="53322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a:t>
              </a:r>
            </a:p>
          </p:txBody>
        </p:sp>
        <p:sp>
          <p:nvSpPr>
            <p:cNvPr id="665" name="tx665"/>
            <p:cNvSpPr/>
            <p:nvPr/>
          </p:nvSpPr>
          <p:spPr>
            <a:xfrm>
              <a:off x="8827489" y="44318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66" name="tx666"/>
            <p:cNvSpPr/>
            <p:nvPr/>
          </p:nvSpPr>
          <p:spPr>
            <a:xfrm>
              <a:off x="8827489" y="32312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67" name="tx667"/>
            <p:cNvSpPr/>
            <p:nvPr/>
          </p:nvSpPr>
          <p:spPr>
            <a:xfrm>
              <a:off x="8827489" y="50321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668" name="tx668"/>
            <p:cNvSpPr/>
            <p:nvPr/>
          </p:nvSpPr>
          <p:spPr>
            <a:xfrm>
              <a:off x="419184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69" name="tx669"/>
            <p:cNvSpPr/>
            <p:nvPr/>
          </p:nvSpPr>
          <p:spPr>
            <a:xfrm>
              <a:off x="450290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0" name="tx670"/>
            <p:cNvSpPr/>
            <p:nvPr/>
          </p:nvSpPr>
          <p:spPr>
            <a:xfrm>
              <a:off x="4813954"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1" name="tx671"/>
            <p:cNvSpPr/>
            <p:nvPr/>
          </p:nvSpPr>
          <p:spPr>
            <a:xfrm>
              <a:off x="512500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2" name="tx672"/>
            <p:cNvSpPr/>
            <p:nvPr/>
          </p:nvSpPr>
          <p:spPr>
            <a:xfrm>
              <a:off x="5436059"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3" name="tx673"/>
            <p:cNvSpPr/>
            <p:nvPr/>
          </p:nvSpPr>
          <p:spPr>
            <a:xfrm>
              <a:off x="5747111"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4" name="tx674"/>
            <p:cNvSpPr/>
            <p:nvPr/>
          </p:nvSpPr>
          <p:spPr>
            <a:xfrm>
              <a:off x="605816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5" name="tx675"/>
            <p:cNvSpPr/>
            <p:nvPr/>
          </p:nvSpPr>
          <p:spPr>
            <a:xfrm>
              <a:off x="6369216"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6" name="tx676"/>
            <p:cNvSpPr/>
            <p:nvPr/>
          </p:nvSpPr>
          <p:spPr>
            <a:xfrm>
              <a:off x="6680268"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7" name="tx677"/>
            <p:cNvSpPr/>
            <p:nvPr/>
          </p:nvSpPr>
          <p:spPr>
            <a:xfrm>
              <a:off x="6991320"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8" name="tx678"/>
            <p:cNvSpPr/>
            <p:nvPr/>
          </p:nvSpPr>
          <p:spPr>
            <a:xfrm>
              <a:off x="7302373"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679" name="tx679"/>
            <p:cNvSpPr/>
            <p:nvPr/>
          </p:nvSpPr>
          <p:spPr>
            <a:xfrm>
              <a:off x="7613425"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80" name="tx680"/>
            <p:cNvSpPr/>
            <p:nvPr/>
          </p:nvSpPr>
          <p:spPr>
            <a:xfrm>
              <a:off x="7924477" y="563373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81" name="tx681"/>
            <p:cNvSpPr/>
            <p:nvPr/>
          </p:nvSpPr>
          <p:spPr>
            <a:xfrm>
              <a:off x="8205385" y="563373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682" name="tx682"/>
            <p:cNvSpPr/>
            <p:nvPr/>
          </p:nvSpPr>
          <p:spPr>
            <a:xfrm>
              <a:off x="8546582" y="56324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683" name="tx683"/>
            <p:cNvSpPr/>
            <p:nvPr/>
          </p:nvSpPr>
          <p:spPr>
            <a:xfrm>
              <a:off x="8857634" y="563378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684" name="tx684"/>
            <p:cNvSpPr/>
            <p:nvPr/>
          </p:nvSpPr>
          <p:spPr>
            <a:xfrm>
              <a:off x="98716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85" name="tx685"/>
            <p:cNvSpPr/>
            <p:nvPr/>
          </p:nvSpPr>
          <p:spPr>
            <a:xfrm>
              <a:off x="1298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86" name="tx686"/>
            <p:cNvSpPr/>
            <p:nvPr/>
          </p:nvSpPr>
          <p:spPr>
            <a:xfrm>
              <a:off x="160926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87" name="tx687"/>
            <p:cNvSpPr/>
            <p:nvPr/>
          </p:nvSpPr>
          <p:spPr>
            <a:xfrm>
              <a:off x="1920317"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88" name="tx688"/>
            <p:cNvSpPr/>
            <p:nvPr/>
          </p:nvSpPr>
          <p:spPr>
            <a:xfrm>
              <a:off x="223136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89" name="tx689"/>
            <p:cNvSpPr/>
            <p:nvPr/>
          </p:nvSpPr>
          <p:spPr>
            <a:xfrm>
              <a:off x="254242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90" name="tx690"/>
            <p:cNvSpPr/>
            <p:nvPr/>
          </p:nvSpPr>
          <p:spPr>
            <a:xfrm>
              <a:off x="285347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91" name="tx691"/>
            <p:cNvSpPr/>
            <p:nvPr/>
          </p:nvSpPr>
          <p:spPr>
            <a:xfrm>
              <a:off x="316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92" name="tx692"/>
            <p:cNvSpPr/>
            <p:nvPr/>
          </p:nvSpPr>
          <p:spPr>
            <a:xfrm>
              <a:off x="347557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93" name="tx693"/>
            <p:cNvSpPr/>
            <p:nvPr/>
          </p:nvSpPr>
          <p:spPr>
            <a:xfrm>
              <a:off x="378663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94" name="tx694"/>
            <p:cNvSpPr/>
            <p:nvPr/>
          </p:nvSpPr>
          <p:spPr>
            <a:xfrm>
              <a:off x="409768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95" name="tx695"/>
            <p:cNvSpPr/>
            <p:nvPr/>
          </p:nvSpPr>
          <p:spPr>
            <a:xfrm>
              <a:off x="440873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96" name="tx696"/>
            <p:cNvSpPr/>
            <p:nvPr/>
          </p:nvSpPr>
          <p:spPr>
            <a:xfrm>
              <a:off x="471978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97" name="tx697"/>
            <p:cNvSpPr/>
            <p:nvPr/>
          </p:nvSpPr>
          <p:spPr>
            <a:xfrm>
              <a:off x="5030840"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98" name="tx698"/>
            <p:cNvSpPr/>
            <p:nvPr/>
          </p:nvSpPr>
          <p:spPr>
            <a:xfrm>
              <a:off x="534189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99" name="tx699"/>
            <p:cNvSpPr/>
            <p:nvPr/>
          </p:nvSpPr>
          <p:spPr>
            <a:xfrm>
              <a:off x="565294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700" name="tx700"/>
            <p:cNvSpPr/>
            <p:nvPr/>
          </p:nvSpPr>
          <p:spPr>
            <a:xfrm>
              <a:off x="596399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701" name="tx701"/>
            <p:cNvSpPr/>
            <p:nvPr/>
          </p:nvSpPr>
          <p:spPr>
            <a:xfrm>
              <a:off x="627504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702" name="tx702"/>
            <p:cNvSpPr/>
            <p:nvPr/>
          </p:nvSpPr>
          <p:spPr>
            <a:xfrm>
              <a:off x="658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703" name="tx703"/>
            <p:cNvSpPr/>
            <p:nvPr/>
          </p:nvSpPr>
          <p:spPr>
            <a:xfrm>
              <a:off x="689715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704" name="tx704"/>
            <p:cNvSpPr/>
            <p:nvPr/>
          </p:nvSpPr>
          <p:spPr>
            <a:xfrm>
              <a:off x="720820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705" name="tx705"/>
            <p:cNvSpPr/>
            <p:nvPr/>
          </p:nvSpPr>
          <p:spPr>
            <a:xfrm>
              <a:off x="751925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706" name="tx706"/>
            <p:cNvSpPr/>
            <p:nvPr/>
          </p:nvSpPr>
          <p:spPr>
            <a:xfrm>
              <a:off x="783031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707" name="tx707"/>
            <p:cNvSpPr/>
            <p:nvPr/>
          </p:nvSpPr>
          <p:spPr>
            <a:xfrm>
              <a:off x="814136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708" name="tx708"/>
            <p:cNvSpPr/>
            <p:nvPr/>
          </p:nvSpPr>
          <p:spPr>
            <a:xfrm>
              <a:off x="8452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709" name="tx709"/>
            <p:cNvSpPr/>
            <p:nvPr/>
          </p:nvSpPr>
          <p:spPr>
            <a:xfrm>
              <a:off x="876346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710" name="tx710"/>
            <p:cNvSpPr/>
            <p:nvPr/>
          </p:nvSpPr>
          <p:spPr>
            <a:xfrm>
              <a:off x="576534" y="5631543"/>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711" name="tx711"/>
            <p:cNvSpPr/>
            <p:nvPr/>
          </p:nvSpPr>
          <p:spPr>
            <a:xfrm>
              <a:off x="508103" y="5309186"/>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712" name="tx712"/>
            <p:cNvSpPr/>
            <p:nvPr/>
          </p:nvSpPr>
          <p:spPr>
            <a:xfrm>
              <a:off x="644856" y="5032559"/>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713" name="tx713"/>
            <p:cNvSpPr/>
            <p:nvPr/>
          </p:nvSpPr>
          <p:spPr>
            <a:xfrm>
              <a:off x="551705" y="472968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714" name="tx714"/>
            <p:cNvSpPr/>
            <p:nvPr/>
          </p:nvSpPr>
          <p:spPr>
            <a:xfrm>
              <a:off x="564092" y="4429536"/>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715" name="tx715"/>
            <p:cNvSpPr/>
            <p:nvPr/>
          </p:nvSpPr>
          <p:spPr>
            <a:xfrm>
              <a:off x="551705" y="412939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716" name="tx716"/>
            <p:cNvSpPr/>
            <p:nvPr/>
          </p:nvSpPr>
          <p:spPr>
            <a:xfrm>
              <a:off x="601364" y="382924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717" name="tx717"/>
            <p:cNvSpPr/>
            <p:nvPr/>
          </p:nvSpPr>
          <p:spPr>
            <a:xfrm>
              <a:off x="619917" y="3531497"/>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718" name="tx718"/>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719" name="tx719"/>
            <p:cNvSpPr/>
            <p:nvPr/>
          </p:nvSpPr>
          <p:spPr>
            <a:xfrm>
              <a:off x="551705" y="2928802"/>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720" name="tx720"/>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721" name="tx721"/>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722" name="tx722"/>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723" name="tx723"/>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724" name="tx724"/>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725" name="tx725"/>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726" name="tx726"/>
            <p:cNvSpPr/>
            <p:nvPr/>
          </p:nvSpPr>
          <p:spPr>
            <a:xfrm>
              <a:off x="3100655" y="6176885"/>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727" name="pic727"/>
            <p:cNvPicPr/>
            <p:nvPr/>
          </p:nvPicPr>
          <p:blipFill>
            <a:blip r:embed="rId2" cstate="print"/>
            <a:stretch>
              <a:fillRect/>
            </a:stretch>
          </p:blipFill>
          <p:spPr>
            <a:xfrm>
              <a:off x="4738595" y="6061708"/>
              <a:ext cx="2160000" cy="219455"/>
            </a:xfrm>
            <a:prstGeom prst="rect">
              <a:avLst/>
            </a:prstGeom>
          </p:spPr>
        </p:pic>
        <p:sp>
          <p:nvSpPr>
            <p:cNvPr id="728" name="pl728"/>
            <p:cNvSpPr/>
            <p:nvPr/>
          </p:nvSpPr>
          <p:spPr>
            <a:xfrm>
              <a:off x="474219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29" name="pl729"/>
            <p:cNvSpPr/>
            <p:nvPr/>
          </p:nvSpPr>
          <p:spPr>
            <a:xfrm>
              <a:off x="603387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0" name="pl730"/>
            <p:cNvSpPr/>
            <p:nvPr/>
          </p:nvSpPr>
          <p:spPr>
            <a:xfrm>
              <a:off x="624915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1" name="pl731"/>
            <p:cNvSpPr/>
            <p:nvPr/>
          </p:nvSpPr>
          <p:spPr>
            <a:xfrm>
              <a:off x="646443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2" name="pl732"/>
            <p:cNvSpPr/>
            <p:nvPr/>
          </p:nvSpPr>
          <p:spPr>
            <a:xfrm>
              <a:off x="667971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3" name="pl733"/>
            <p:cNvSpPr/>
            <p:nvPr/>
          </p:nvSpPr>
          <p:spPr>
            <a:xfrm>
              <a:off x="6894995"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734" name="pl734"/>
            <p:cNvSpPr/>
            <p:nvPr/>
          </p:nvSpPr>
          <p:spPr>
            <a:xfrm>
              <a:off x="474219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5" name="pl735"/>
            <p:cNvSpPr/>
            <p:nvPr/>
          </p:nvSpPr>
          <p:spPr>
            <a:xfrm>
              <a:off x="603387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6" name="pl736"/>
            <p:cNvSpPr/>
            <p:nvPr/>
          </p:nvSpPr>
          <p:spPr>
            <a:xfrm>
              <a:off x="624915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7" name="pl737"/>
            <p:cNvSpPr/>
            <p:nvPr/>
          </p:nvSpPr>
          <p:spPr>
            <a:xfrm>
              <a:off x="646443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8" name="pl738"/>
            <p:cNvSpPr/>
            <p:nvPr/>
          </p:nvSpPr>
          <p:spPr>
            <a:xfrm>
              <a:off x="667971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39" name="pl739"/>
            <p:cNvSpPr/>
            <p:nvPr/>
          </p:nvSpPr>
          <p:spPr>
            <a:xfrm>
              <a:off x="6894995"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740" name="tx740"/>
            <p:cNvSpPr/>
            <p:nvPr/>
          </p:nvSpPr>
          <p:spPr>
            <a:xfrm>
              <a:off x="4711117"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741" name="tx741"/>
            <p:cNvSpPr/>
            <p:nvPr/>
          </p:nvSpPr>
          <p:spPr>
            <a:xfrm>
              <a:off x="597171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742" name="tx742"/>
            <p:cNvSpPr/>
            <p:nvPr/>
          </p:nvSpPr>
          <p:spPr>
            <a:xfrm>
              <a:off x="618699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743" name="tx743"/>
            <p:cNvSpPr/>
            <p:nvPr/>
          </p:nvSpPr>
          <p:spPr>
            <a:xfrm>
              <a:off x="640227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744" name="tx744"/>
            <p:cNvSpPr/>
            <p:nvPr/>
          </p:nvSpPr>
          <p:spPr>
            <a:xfrm>
              <a:off x="6617559"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745" name="tx745"/>
            <p:cNvSpPr/>
            <p:nvPr/>
          </p:nvSpPr>
          <p:spPr>
            <a:xfrm>
              <a:off x="6801762"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46" name="tx746"/>
            <p:cNvSpPr/>
            <p:nvPr/>
          </p:nvSpPr>
          <p:spPr>
            <a:xfrm>
              <a:off x="924840" y="398022"/>
              <a:ext cx="473370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par année, Central Africa, 2000-2025</a:t>
              </a:r>
            </a:p>
          </p:txBody>
        </p:sp>
        <p:sp>
          <p:nvSpPr>
            <p:cNvPr id="747" name="tx747"/>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vaccinale et les progrès réalisés varient selon les antigènes et au fil du temps.
Cette carte thermique présente les tendances de la couverture vaccinale dans l’ Central Africa e depuis 2000 ; les cases vertes indiquent une couverture de 90 % ou plus.
En 2015, aucun des 14 vaccins (0 %) pour lesquels des données étaient disponibles n'atteignait une couverture de 90 % ou plus.
En 2025, aucun des 16 vaccins (0 %) n'atteignait une couverture de 90 % ou plus.
Depuis 2006, des estimations ont été réalisées pour 6 nouveaux vaccins. L’IPVC est le vaccin le plus récent faisant l’objet d’un rapport (2021) ; il a atteint une couverture de 54 % en 2025.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550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6486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97421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28356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252634"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9" name="pt9"/>
            <p:cNvSpPr/>
            <p:nvPr/>
          </p:nvSpPr>
          <p:spPr>
            <a:xfrm>
              <a:off x="832633"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0" name="pt10"/>
            <p:cNvSpPr/>
            <p:nvPr/>
          </p:nvSpPr>
          <p:spPr>
            <a:xfrm>
              <a:off x="925439" y="49086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1" name="pt11"/>
            <p:cNvSpPr/>
            <p:nvPr/>
          </p:nvSpPr>
          <p:spPr>
            <a:xfrm>
              <a:off x="1188389" y="44830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219325" y="40573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250260" y="3631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250260" y="3206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265728" y="2780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296663" y="23548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358534" y="19292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8" name="tx18"/>
            <p:cNvSpPr/>
            <p:nvPr/>
          </p:nvSpPr>
          <p:spPr>
            <a:xfrm>
              <a:off x="958748" y="5352651"/>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9" name="tx19"/>
            <p:cNvSpPr/>
            <p:nvPr/>
          </p:nvSpPr>
          <p:spPr>
            <a:xfrm>
              <a:off x="1051554" y="492702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20" name="tx20"/>
            <p:cNvSpPr/>
            <p:nvPr/>
          </p:nvSpPr>
          <p:spPr>
            <a:xfrm>
              <a:off x="983172" y="450135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1" name="tx21"/>
            <p:cNvSpPr/>
            <p:nvPr/>
          </p:nvSpPr>
          <p:spPr>
            <a:xfrm>
              <a:off x="1009683" y="4072273"/>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22" name="tx22"/>
            <p:cNvSpPr/>
            <p:nvPr/>
          </p:nvSpPr>
          <p:spPr>
            <a:xfrm>
              <a:off x="1040657" y="3650138"/>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3" name="tx23"/>
            <p:cNvSpPr/>
            <p:nvPr/>
          </p:nvSpPr>
          <p:spPr>
            <a:xfrm>
              <a:off x="1058318" y="3224510"/>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4" name="tx24"/>
            <p:cNvSpPr/>
            <p:nvPr/>
          </p:nvSpPr>
          <p:spPr>
            <a:xfrm>
              <a:off x="1082559" y="2798882"/>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25" name="tx25"/>
            <p:cNvSpPr/>
            <p:nvPr/>
          </p:nvSpPr>
          <p:spPr>
            <a:xfrm>
              <a:off x="1135581" y="237519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26" name="tx26"/>
            <p:cNvSpPr/>
            <p:nvPr/>
          </p:nvSpPr>
          <p:spPr>
            <a:xfrm>
              <a:off x="1148892" y="194758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7" name="rc27"/>
            <p:cNvSpPr/>
            <p:nvPr/>
          </p:nvSpPr>
          <p:spPr>
            <a:xfrm>
              <a:off x="343909" y="1807768"/>
              <a:ext cx="1218078" cy="3745527"/>
            </a:xfrm>
            <a:prstGeom prst="rect">
              <a:avLst/>
            </a:prstGeom>
            <a:ln w="13550" cap="rnd">
              <a:solidFill>
                <a:srgbClr val="999999">
                  <a:alpha val="100000"/>
                </a:srgbClr>
              </a:solidFill>
              <a:prstDash val="solid"/>
              <a:round/>
            </a:ln>
          </p:spPr>
          <p:txBody>
            <a:bodyPr/>
            <a:lstStyle/>
            <a:p>
              <a:endParaRPr/>
            </a:p>
          </p:txBody>
        </p:sp>
        <p:sp>
          <p:nvSpPr>
            <p:cNvPr id="28" name="pl28"/>
            <p:cNvSpPr/>
            <p:nvPr/>
          </p:nvSpPr>
          <p:spPr>
            <a:xfrm>
              <a:off x="164317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95253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226188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257123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2339222"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33" name="pt33"/>
            <p:cNvSpPr/>
            <p:nvPr/>
          </p:nvSpPr>
          <p:spPr>
            <a:xfrm>
              <a:off x="1919221"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2166704" y="49086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2213107" y="44830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6" name="pt36"/>
            <p:cNvSpPr/>
            <p:nvPr/>
          </p:nvSpPr>
          <p:spPr>
            <a:xfrm>
              <a:off x="2305913" y="40573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7" name="pt37"/>
            <p:cNvSpPr/>
            <p:nvPr/>
          </p:nvSpPr>
          <p:spPr>
            <a:xfrm>
              <a:off x="2414186" y="36317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8" name="pt38"/>
            <p:cNvSpPr/>
            <p:nvPr/>
          </p:nvSpPr>
          <p:spPr>
            <a:xfrm>
              <a:off x="2491525" y="3206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9" name="pt39"/>
            <p:cNvSpPr/>
            <p:nvPr/>
          </p:nvSpPr>
          <p:spPr>
            <a:xfrm>
              <a:off x="2522460" y="2780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0" name="pt40"/>
            <p:cNvSpPr/>
            <p:nvPr/>
          </p:nvSpPr>
          <p:spPr>
            <a:xfrm>
              <a:off x="2553395" y="23548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1" name="pt41"/>
            <p:cNvSpPr/>
            <p:nvPr/>
          </p:nvSpPr>
          <p:spPr>
            <a:xfrm>
              <a:off x="2584331" y="19292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2" name="tx42"/>
            <p:cNvSpPr/>
            <p:nvPr/>
          </p:nvSpPr>
          <p:spPr>
            <a:xfrm>
              <a:off x="2045337" y="5352651"/>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3" name="tx43"/>
            <p:cNvSpPr/>
            <p:nvPr/>
          </p:nvSpPr>
          <p:spPr>
            <a:xfrm>
              <a:off x="2292819" y="492702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4" name="tx44"/>
            <p:cNvSpPr/>
            <p:nvPr/>
          </p:nvSpPr>
          <p:spPr>
            <a:xfrm>
              <a:off x="2339222" y="450135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5" name="tx45"/>
            <p:cNvSpPr/>
            <p:nvPr/>
          </p:nvSpPr>
          <p:spPr>
            <a:xfrm>
              <a:off x="2432028" y="4075766"/>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6" name="tx46"/>
            <p:cNvSpPr/>
            <p:nvPr/>
          </p:nvSpPr>
          <p:spPr>
            <a:xfrm>
              <a:off x="2540302" y="364664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7" name="tx47"/>
            <p:cNvSpPr/>
            <p:nvPr/>
          </p:nvSpPr>
          <p:spPr>
            <a:xfrm>
              <a:off x="2281922" y="322451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8" name="tx48"/>
            <p:cNvSpPr/>
            <p:nvPr/>
          </p:nvSpPr>
          <p:spPr>
            <a:xfrm>
              <a:off x="2312818" y="2798843"/>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9" name="tx49"/>
            <p:cNvSpPr/>
            <p:nvPr/>
          </p:nvSpPr>
          <p:spPr>
            <a:xfrm>
              <a:off x="2370227" y="2373254"/>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50" name="tx50"/>
            <p:cNvSpPr/>
            <p:nvPr/>
          </p:nvSpPr>
          <p:spPr>
            <a:xfrm>
              <a:off x="2423249" y="194956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51" name="rc51"/>
            <p:cNvSpPr/>
            <p:nvPr/>
          </p:nvSpPr>
          <p:spPr>
            <a:xfrm>
              <a:off x="1631576" y="1807768"/>
              <a:ext cx="1218078" cy="3745527"/>
            </a:xfrm>
            <a:prstGeom prst="rect">
              <a:avLst/>
            </a:prstGeom>
            <a:ln w="13550" cap="rnd">
              <a:solidFill>
                <a:srgbClr val="999999">
                  <a:alpha val="100000"/>
                </a:srgbClr>
              </a:solidFill>
              <a:prstDash val="solid"/>
              <a:round/>
            </a:ln>
          </p:spPr>
          <p:txBody>
            <a:bodyPr/>
            <a:lstStyle/>
            <a:p>
              <a:endParaRPr/>
            </a:p>
          </p:txBody>
        </p:sp>
        <p:sp>
          <p:nvSpPr>
            <p:cNvPr id="52" name="pl52"/>
            <p:cNvSpPr/>
            <p:nvPr/>
          </p:nvSpPr>
          <p:spPr>
            <a:xfrm>
              <a:off x="293084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324019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354955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385890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3642358"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57" name="pt57"/>
            <p:cNvSpPr/>
            <p:nvPr/>
          </p:nvSpPr>
          <p:spPr>
            <a:xfrm>
              <a:off x="3191421"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8" name="pt58"/>
            <p:cNvSpPr/>
            <p:nvPr/>
          </p:nvSpPr>
          <p:spPr>
            <a:xfrm>
              <a:off x="3438904" y="49086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9" name="pt59"/>
            <p:cNvSpPr/>
            <p:nvPr/>
          </p:nvSpPr>
          <p:spPr>
            <a:xfrm>
              <a:off x="3547178" y="44830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0" name="pt60"/>
            <p:cNvSpPr/>
            <p:nvPr/>
          </p:nvSpPr>
          <p:spPr>
            <a:xfrm>
              <a:off x="3562645" y="40573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1" name="pt61"/>
            <p:cNvSpPr/>
            <p:nvPr/>
          </p:nvSpPr>
          <p:spPr>
            <a:xfrm>
              <a:off x="3732790" y="3631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2" name="pt62"/>
            <p:cNvSpPr/>
            <p:nvPr/>
          </p:nvSpPr>
          <p:spPr>
            <a:xfrm>
              <a:off x="3748257" y="3206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3" name="pt63"/>
            <p:cNvSpPr/>
            <p:nvPr/>
          </p:nvSpPr>
          <p:spPr>
            <a:xfrm>
              <a:off x="3794660" y="2780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4" name="pt64"/>
            <p:cNvSpPr/>
            <p:nvPr/>
          </p:nvSpPr>
          <p:spPr>
            <a:xfrm>
              <a:off x="3825596" y="23548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5" name="pt65"/>
            <p:cNvSpPr/>
            <p:nvPr/>
          </p:nvSpPr>
          <p:spPr>
            <a:xfrm>
              <a:off x="3841063" y="19292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6" name="tx66"/>
            <p:cNvSpPr/>
            <p:nvPr/>
          </p:nvSpPr>
          <p:spPr>
            <a:xfrm>
              <a:off x="3317537" y="5352651"/>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67" name="tx67"/>
            <p:cNvSpPr/>
            <p:nvPr/>
          </p:nvSpPr>
          <p:spPr>
            <a:xfrm>
              <a:off x="3565019" y="492702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68" name="tx68"/>
            <p:cNvSpPr/>
            <p:nvPr/>
          </p:nvSpPr>
          <p:spPr>
            <a:xfrm>
              <a:off x="3673293" y="4501394"/>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69" name="tx69"/>
            <p:cNvSpPr/>
            <p:nvPr/>
          </p:nvSpPr>
          <p:spPr>
            <a:xfrm>
              <a:off x="3688761" y="4075727"/>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70" name="tx70"/>
            <p:cNvSpPr/>
            <p:nvPr/>
          </p:nvSpPr>
          <p:spPr>
            <a:xfrm>
              <a:off x="3523148" y="364664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71" name="tx71"/>
            <p:cNvSpPr/>
            <p:nvPr/>
          </p:nvSpPr>
          <p:spPr>
            <a:xfrm>
              <a:off x="3538654" y="322451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72" name="tx72"/>
            <p:cNvSpPr/>
            <p:nvPr/>
          </p:nvSpPr>
          <p:spPr>
            <a:xfrm>
              <a:off x="3585018" y="2798843"/>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73" name="tx73"/>
            <p:cNvSpPr/>
            <p:nvPr/>
          </p:nvSpPr>
          <p:spPr>
            <a:xfrm>
              <a:off x="3664514" y="237519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74" name="tx74"/>
            <p:cNvSpPr/>
            <p:nvPr/>
          </p:nvSpPr>
          <p:spPr>
            <a:xfrm>
              <a:off x="3657894" y="194762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75" name="rc75"/>
            <p:cNvSpPr/>
            <p:nvPr/>
          </p:nvSpPr>
          <p:spPr>
            <a:xfrm>
              <a:off x="2919244" y="1807768"/>
              <a:ext cx="1218078" cy="3745527"/>
            </a:xfrm>
            <a:prstGeom prst="rect">
              <a:avLst/>
            </a:prstGeom>
            <a:ln w="13550" cap="rnd">
              <a:solidFill>
                <a:srgbClr val="999999">
                  <a:alpha val="100000"/>
                </a:srgbClr>
              </a:solidFill>
              <a:prstDash val="solid"/>
              <a:round/>
            </a:ln>
          </p:spPr>
          <p:txBody>
            <a:bodyPr/>
            <a:lstStyle/>
            <a:p>
              <a:endParaRPr/>
            </a:p>
          </p:txBody>
        </p:sp>
        <p:sp>
          <p:nvSpPr>
            <p:cNvPr id="76" name="pl76"/>
            <p:cNvSpPr/>
            <p:nvPr/>
          </p:nvSpPr>
          <p:spPr>
            <a:xfrm>
              <a:off x="421851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52786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83722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14657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4667075"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81" name="pt81"/>
            <p:cNvSpPr/>
            <p:nvPr/>
          </p:nvSpPr>
          <p:spPr>
            <a:xfrm>
              <a:off x="4602830"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4618298" y="419925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4711104" y="30642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4881248" y="19292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85" name="tx85"/>
            <p:cNvSpPr/>
            <p:nvPr/>
          </p:nvSpPr>
          <p:spPr>
            <a:xfrm>
              <a:off x="4728946" y="5352651"/>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86" name="tx86"/>
            <p:cNvSpPr/>
            <p:nvPr/>
          </p:nvSpPr>
          <p:spPr>
            <a:xfrm>
              <a:off x="4744414" y="4217603"/>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87" name="tx87"/>
            <p:cNvSpPr/>
            <p:nvPr/>
          </p:nvSpPr>
          <p:spPr>
            <a:xfrm>
              <a:off x="4837220" y="3082595"/>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88" name="tx88"/>
            <p:cNvSpPr/>
            <p:nvPr/>
          </p:nvSpPr>
          <p:spPr>
            <a:xfrm>
              <a:off x="5007364" y="1947625"/>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89" name="rc89"/>
            <p:cNvSpPr/>
            <p:nvPr/>
          </p:nvSpPr>
          <p:spPr>
            <a:xfrm>
              <a:off x="4206912" y="1807768"/>
              <a:ext cx="1218078" cy="3745527"/>
            </a:xfrm>
            <a:prstGeom prst="rect">
              <a:avLst/>
            </a:prstGeom>
            <a:ln w="13550" cap="rnd">
              <a:solidFill>
                <a:srgbClr val="999999">
                  <a:alpha val="100000"/>
                </a:srgbClr>
              </a:solidFill>
              <a:prstDash val="solid"/>
              <a:round/>
            </a:ln>
          </p:spPr>
          <p:txBody>
            <a:bodyPr/>
            <a:lstStyle/>
            <a:p>
              <a:endParaRPr/>
            </a:p>
          </p:txBody>
        </p:sp>
        <p:sp>
          <p:nvSpPr>
            <p:cNvPr id="90" name="pl90"/>
            <p:cNvSpPr/>
            <p:nvPr/>
          </p:nvSpPr>
          <p:spPr>
            <a:xfrm>
              <a:off x="550618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81553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612488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643424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6078485"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95" name="pt95"/>
            <p:cNvSpPr/>
            <p:nvPr/>
          </p:nvSpPr>
          <p:spPr>
            <a:xfrm>
              <a:off x="5751289"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96" name="pt96"/>
            <p:cNvSpPr/>
            <p:nvPr/>
          </p:nvSpPr>
          <p:spPr>
            <a:xfrm>
              <a:off x="5921434" y="49086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97" name="pt97"/>
            <p:cNvSpPr/>
            <p:nvPr/>
          </p:nvSpPr>
          <p:spPr>
            <a:xfrm>
              <a:off x="5936901" y="44830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98" name="pt98"/>
            <p:cNvSpPr/>
            <p:nvPr/>
          </p:nvSpPr>
          <p:spPr>
            <a:xfrm>
              <a:off x="6029707" y="40573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99" name="pt99"/>
            <p:cNvSpPr/>
            <p:nvPr/>
          </p:nvSpPr>
          <p:spPr>
            <a:xfrm>
              <a:off x="6122513" y="36317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00" name="pt100"/>
            <p:cNvSpPr/>
            <p:nvPr/>
          </p:nvSpPr>
          <p:spPr>
            <a:xfrm>
              <a:off x="6230787" y="3206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01" name="pt101"/>
            <p:cNvSpPr/>
            <p:nvPr/>
          </p:nvSpPr>
          <p:spPr>
            <a:xfrm>
              <a:off x="6385464" y="2780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02" name="pt102"/>
            <p:cNvSpPr/>
            <p:nvPr/>
          </p:nvSpPr>
          <p:spPr>
            <a:xfrm>
              <a:off x="6400931" y="23548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03" name="pt103"/>
            <p:cNvSpPr/>
            <p:nvPr/>
          </p:nvSpPr>
          <p:spPr>
            <a:xfrm>
              <a:off x="6416399" y="19292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04" name="tx104"/>
            <p:cNvSpPr/>
            <p:nvPr/>
          </p:nvSpPr>
          <p:spPr>
            <a:xfrm>
              <a:off x="5877405" y="5352651"/>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05" name="tx105"/>
            <p:cNvSpPr/>
            <p:nvPr/>
          </p:nvSpPr>
          <p:spPr>
            <a:xfrm>
              <a:off x="6047549" y="4926984"/>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06" name="tx106"/>
            <p:cNvSpPr/>
            <p:nvPr/>
          </p:nvSpPr>
          <p:spPr>
            <a:xfrm>
              <a:off x="6063017" y="4501394"/>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107" name="tx107"/>
            <p:cNvSpPr/>
            <p:nvPr/>
          </p:nvSpPr>
          <p:spPr>
            <a:xfrm>
              <a:off x="6155823" y="4072273"/>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08" name="tx108"/>
            <p:cNvSpPr/>
            <p:nvPr/>
          </p:nvSpPr>
          <p:spPr>
            <a:xfrm>
              <a:off x="6248629" y="365013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09" name="tx109"/>
            <p:cNvSpPr/>
            <p:nvPr/>
          </p:nvSpPr>
          <p:spPr>
            <a:xfrm>
              <a:off x="6356903" y="322451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10" name="tx110"/>
            <p:cNvSpPr/>
            <p:nvPr/>
          </p:nvSpPr>
          <p:spPr>
            <a:xfrm>
              <a:off x="6175822" y="2798843"/>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11" name="tx111"/>
            <p:cNvSpPr/>
            <p:nvPr/>
          </p:nvSpPr>
          <p:spPr>
            <a:xfrm>
              <a:off x="6239849" y="237519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112" name="tx112"/>
            <p:cNvSpPr/>
            <p:nvPr/>
          </p:nvSpPr>
          <p:spPr>
            <a:xfrm>
              <a:off x="6233230" y="194762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13" name="rc113"/>
            <p:cNvSpPr/>
            <p:nvPr/>
          </p:nvSpPr>
          <p:spPr>
            <a:xfrm>
              <a:off x="5494580" y="1807768"/>
              <a:ext cx="1218078" cy="3745527"/>
            </a:xfrm>
            <a:prstGeom prst="rect">
              <a:avLst/>
            </a:prstGeom>
            <a:ln w="13550" cap="rnd">
              <a:solidFill>
                <a:srgbClr val="999999">
                  <a:alpha val="100000"/>
                </a:srgbClr>
              </a:solidFill>
              <a:prstDash val="solid"/>
              <a:round/>
            </a:ln>
          </p:spPr>
          <p:txBody>
            <a:bodyPr/>
            <a:lstStyle/>
            <a:p>
              <a:endParaRPr/>
            </a:p>
          </p:txBody>
        </p:sp>
        <p:sp>
          <p:nvSpPr>
            <p:cNvPr id="114" name="pl114"/>
            <p:cNvSpPr/>
            <p:nvPr/>
          </p:nvSpPr>
          <p:spPr>
            <a:xfrm>
              <a:off x="679384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710320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741255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772190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7226943"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19" name="pt119"/>
            <p:cNvSpPr/>
            <p:nvPr/>
          </p:nvSpPr>
          <p:spPr>
            <a:xfrm>
              <a:off x="7147231"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0" name="pt120"/>
            <p:cNvSpPr/>
            <p:nvPr/>
          </p:nvSpPr>
          <p:spPr>
            <a:xfrm>
              <a:off x="7162699" y="47667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1" name="pt121"/>
            <p:cNvSpPr/>
            <p:nvPr/>
          </p:nvSpPr>
          <p:spPr>
            <a:xfrm>
              <a:off x="7178166" y="419925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2" name="pt122"/>
            <p:cNvSpPr/>
            <p:nvPr/>
          </p:nvSpPr>
          <p:spPr>
            <a:xfrm>
              <a:off x="7332843" y="36317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3" name="pt123"/>
            <p:cNvSpPr/>
            <p:nvPr/>
          </p:nvSpPr>
          <p:spPr>
            <a:xfrm>
              <a:off x="7379246" y="30642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7595793" y="24967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7704067" y="19292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26" name="tx126"/>
            <p:cNvSpPr/>
            <p:nvPr/>
          </p:nvSpPr>
          <p:spPr>
            <a:xfrm>
              <a:off x="7273346" y="5352612"/>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27" name="tx127"/>
            <p:cNvSpPr/>
            <p:nvPr/>
          </p:nvSpPr>
          <p:spPr>
            <a:xfrm>
              <a:off x="7288814" y="4785146"/>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28" name="tx128"/>
            <p:cNvSpPr/>
            <p:nvPr/>
          </p:nvSpPr>
          <p:spPr>
            <a:xfrm>
              <a:off x="7304282" y="4214149"/>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29" name="tx129"/>
            <p:cNvSpPr/>
            <p:nvPr/>
          </p:nvSpPr>
          <p:spPr>
            <a:xfrm>
              <a:off x="7458958" y="3650099"/>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30" name="tx130"/>
            <p:cNvSpPr/>
            <p:nvPr/>
          </p:nvSpPr>
          <p:spPr>
            <a:xfrm>
              <a:off x="7505361" y="308263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31" name="tx131"/>
            <p:cNvSpPr/>
            <p:nvPr/>
          </p:nvSpPr>
          <p:spPr>
            <a:xfrm>
              <a:off x="7434711" y="2517070"/>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132" name="tx132"/>
            <p:cNvSpPr/>
            <p:nvPr/>
          </p:nvSpPr>
          <p:spPr>
            <a:xfrm>
              <a:off x="7520898" y="194762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33" name="rc133"/>
            <p:cNvSpPr/>
            <p:nvPr/>
          </p:nvSpPr>
          <p:spPr>
            <a:xfrm>
              <a:off x="6782248" y="1807768"/>
              <a:ext cx="1218078" cy="3745527"/>
            </a:xfrm>
            <a:prstGeom prst="rect">
              <a:avLst/>
            </a:prstGeom>
            <a:ln w="13550" cap="rnd">
              <a:solidFill>
                <a:srgbClr val="999999">
                  <a:alpha val="100000"/>
                </a:srgbClr>
              </a:solidFill>
              <a:prstDash val="solid"/>
              <a:round/>
            </a:ln>
          </p:spPr>
          <p:txBody>
            <a:bodyPr/>
            <a:lstStyle/>
            <a:p>
              <a:endParaRPr/>
            </a:p>
          </p:txBody>
        </p:sp>
        <p:sp>
          <p:nvSpPr>
            <p:cNvPr id="134" name="pl134"/>
            <p:cNvSpPr/>
            <p:nvPr/>
          </p:nvSpPr>
          <p:spPr>
            <a:xfrm>
              <a:off x="808151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8390870"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8700223"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9009577"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8684756"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39" name="pt139"/>
            <p:cNvSpPr/>
            <p:nvPr/>
          </p:nvSpPr>
          <p:spPr>
            <a:xfrm>
              <a:off x="8342093"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8403963" y="47667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8620511" y="41992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8914396" y="3631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8960799" y="30642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8976267" y="24967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9007202" y="19292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6" name="tx146"/>
            <p:cNvSpPr/>
            <p:nvPr/>
          </p:nvSpPr>
          <p:spPr>
            <a:xfrm>
              <a:off x="8468208" y="5352651"/>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47" name="tx147"/>
            <p:cNvSpPr/>
            <p:nvPr/>
          </p:nvSpPr>
          <p:spPr>
            <a:xfrm>
              <a:off x="8530079" y="4785146"/>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48" name="tx148"/>
            <p:cNvSpPr/>
            <p:nvPr/>
          </p:nvSpPr>
          <p:spPr>
            <a:xfrm>
              <a:off x="8746626" y="4217603"/>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49" name="tx149"/>
            <p:cNvSpPr/>
            <p:nvPr/>
          </p:nvSpPr>
          <p:spPr>
            <a:xfrm>
              <a:off x="8704793" y="3650138"/>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50" name="tx150"/>
            <p:cNvSpPr/>
            <p:nvPr/>
          </p:nvSpPr>
          <p:spPr>
            <a:xfrm>
              <a:off x="8751158" y="3082595"/>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51" name="tx151"/>
            <p:cNvSpPr/>
            <p:nvPr/>
          </p:nvSpPr>
          <p:spPr>
            <a:xfrm>
              <a:off x="8793098" y="2515130"/>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52" name="tx152"/>
            <p:cNvSpPr/>
            <p:nvPr/>
          </p:nvSpPr>
          <p:spPr>
            <a:xfrm>
              <a:off x="8846120" y="194956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153" name="rc153"/>
            <p:cNvSpPr/>
            <p:nvPr/>
          </p:nvSpPr>
          <p:spPr>
            <a:xfrm>
              <a:off x="8069916" y="1807768"/>
              <a:ext cx="1218078" cy="3745527"/>
            </a:xfrm>
            <a:prstGeom prst="rect">
              <a:avLst/>
            </a:prstGeom>
            <a:ln w="13550" cap="rnd">
              <a:solidFill>
                <a:srgbClr val="999999">
                  <a:alpha val="100000"/>
                </a:srgbClr>
              </a:solidFill>
              <a:prstDash val="solid"/>
              <a:round/>
            </a:ln>
          </p:spPr>
          <p:txBody>
            <a:bodyPr/>
            <a:lstStyle/>
            <a:p>
              <a:endParaRPr/>
            </a:p>
          </p:txBody>
        </p:sp>
        <p:sp>
          <p:nvSpPr>
            <p:cNvPr id="154" name="pl154"/>
            <p:cNvSpPr/>
            <p:nvPr/>
          </p:nvSpPr>
          <p:spPr>
            <a:xfrm>
              <a:off x="9369184"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678538"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9987891"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10297245"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895085"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59" name="pt159"/>
            <p:cNvSpPr/>
            <p:nvPr/>
          </p:nvSpPr>
          <p:spPr>
            <a:xfrm>
              <a:off x="9320407"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60" name="pt160"/>
            <p:cNvSpPr/>
            <p:nvPr/>
          </p:nvSpPr>
          <p:spPr>
            <a:xfrm>
              <a:off x="9908179" y="46532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61" name="pt161"/>
            <p:cNvSpPr/>
            <p:nvPr/>
          </p:nvSpPr>
          <p:spPr>
            <a:xfrm>
              <a:off x="10078323" y="397225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2" name="pt162"/>
            <p:cNvSpPr/>
            <p:nvPr/>
          </p:nvSpPr>
          <p:spPr>
            <a:xfrm>
              <a:off x="10171129" y="32912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3" name="pt163"/>
            <p:cNvSpPr/>
            <p:nvPr/>
          </p:nvSpPr>
          <p:spPr>
            <a:xfrm>
              <a:off x="10279403" y="26102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4" name="pt164"/>
            <p:cNvSpPr/>
            <p:nvPr/>
          </p:nvSpPr>
          <p:spPr>
            <a:xfrm>
              <a:off x="10310338" y="19292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5" name="tx165"/>
            <p:cNvSpPr/>
            <p:nvPr/>
          </p:nvSpPr>
          <p:spPr>
            <a:xfrm>
              <a:off x="9446523" y="5352651"/>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66" name="tx166"/>
            <p:cNvSpPr/>
            <p:nvPr/>
          </p:nvSpPr>
          <p:spPr>
            <a:xfrm>
              <a:off x="10034294" y="4671607"/>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67" name="tx167"/>
            <p:cNvSpPr/>
            <p:nvPr/>
          </p:nvSpPr>
          <p:spPr>
            <a:xfrm>
              <a:off x="10204439" y="3990602"/>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68" name="tx168"/>
            <p:cNvSpPr/>
            <p:nvPr/>
          </p:nvSpPr>
          <p:spPr>
            <a:xfrm>
              <a:off x="9961526" y="3309635"/>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69" name="tx169"/>
            <p:cNvSpPr/>
            <p:nvPr/>
          </p:nvSpPr>
          <p:spPr>
            <a:xfrm>
              <a:off x="10096234" y="2628630"/>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70" name="tx170"/>
            <p:cNvSpPr/>
            <p:nvPr/>
          </p:nvSpPr>
          <p:spPr>
            <a:xfrm>
              <a:off x="10149256" y="194956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BDI</a:t>
              </a:r>
            </a:p>
          </p:txBody>
        </p:sp>
        <p:sp>
          <p:nvSpPr>
            <p:cNvPr id="171" name="rc171"/>
            <p:cNvSpPr/>
            <p:nvPr/>
          </p:nvSpPr>
          <p:spPr>
            <a:xfrm>
              <a:off x="9357584" y="1807768"/>
              <a:ext cx="1218078" cy="3745527"/>
            </a:xfrm>
            <a:prstGeom prst="rect">
              <a:avLst/>
            </a:prstGeom>
            <a:ln w="13550" cap="rnd">
              <a:solidFill>
                <a:srgbClr val="999999">
                  <a:alpha val="100000"/>
                </a:srgbClr>
              </a:solidFill>
              <a:prstDash val="solid"/>
              <a:round/>
            </a:ln>
          </p:spPr>
          <p:txBody>
            <a:bodyPr/>
            <a:lstStyle/>
            <a:p>
              <a:endParaRPr/>
            </a:p>
          </p:txBody>
        </p:sp>
        <p:sp>
          <p:nvSpPr>
            <p:cNvPr id="172" name="pl172"/>
            <p:cNvSpPr/>
            <p:nvPr/>
          </p:nvSpPr>
          <p:spPr>
            <a:xfrm>
              <a:off x="1065685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10966206"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11275559"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11584912" y="1807768"/>
              <a:ext cx="0" cy="3745527"/>
            </a:xfrm>
            <a:custGeom>
              <a:avLst/>
              <a:gdLst/>
              <a:ahLst/>
              <a:cxnLst/>
              <a:rect l="0" t="0" r="0" b="0"/>
              <a:pathLst>
                <a:path h="3745527">
                  <a:moveTo>
                    <a:pt x="0" y="37455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11182753" y="1807768"/>
              <a:ext cx="0" cy="3745527"/>
            </a:xfrm>
            <a:custGeom>
              <a:avLst/>
              <a:gdLst/>
              <a:ahLst/>
              <a:cxnLst/>
              <a:rect l="0" t="0" r="0" b="0"/>
              <a:pathLst>
                <a:path h="3745527">
                  <a:moveTo>
                    <a:pt x="0" y="3745527"/>
                  </a:moveTo>
                  <a:lnTo>
                    <a:pt x="0" y="0"/>
                  </a:lnTo>
                  <a:lnTo>
                    <a:pt x="0" y="0"/>
                  </a:lnTo>
                </a:path>
              </a:pathLst>
            </a:custGeom>
            <a:ln w="13550" cap="flat">
              <a:solidFill>
                <a:srgbClr val="666666">
                  <a:alpha val="100000"/>
                </a:srgbClr>
              </a:solidFill>
              <a:prstDash val="dash"/>
              <a:round/>
            </a:ln>
          </p:spPr>
          <p:txBody>
            <a:bodyPr/>
            <a:lstStyle/>
            <a:p>
              <a:endParaRPr/>
            </a:p>
          </p:txBody>
        </p:sp>
        <p:sp>
          <p:nvSpPr>
            <p:cNvPr id="177" name="pt177"/>
            <p:cNvSpPr/>
            <p:nvPr/>
          </p:nvSpPr>
          <p:spPr>
            <a:xfrm>
              <a:off x="10855558" y="5334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8" name="pt178"/>
            <p:cNvSpPr/>
            <p:nvPr/>
          </p:nvSpPr>
          <p:spPr>
            <a:xfrm>
              <a:off x="11072105" y="47667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79" name="pt179"/>
            <p:cNvSpPr/>
            <p:nvPr/>
          </p:nvSpPr>
          <p:spPr>
            <a:xfrm>
              <a:off x="11087573" y="419925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0" name="pt180"/>
            <p:cNvSpPr/>
            <p:nvPr/>
          </p:nvSpPr>
          <p:spPr>
            <a:xfrm>
              <a:off x="11180379" y="36317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1" name="pt181"/>
            <p:cNvSpPr/>
            <p:nvPr/>
          </p:nvSpPr>
          <p:spPr>
            <a:xfrm>
              <a:off x="11226782" y="30642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82" name="pt182"/>
            <p:cNvSpPr/>
            <p:nvPr/>
          </p:nvSpPr>
          <p:spPr>
            <a:xfrm>
              <a:off x="11381459" y="24967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83" name="pt183"/>
            <p:cNvSpPr/>
            <p:nvPr/>
          </p:nvSpPr>
          <p:spPr>
            <a:xfrm>
              <a:off x="11474265" y="19292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4" name="tx184"/>
            <p:cNvSpPr/>
            <p:nvPr/>
          </p:nvSpPr>
          <p:spPr>
            <a:xfrm>
              <a:off x="10981673" y="5352651"/>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85" name="tx185"/>
            <p:cNvSpPr/>
            <p:nvPr/>
          </p:nvSpPr>
          <p:spPr>
            <a:xfrm>
              <a:off x="11198221" y="478510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86" name="tx186"/>
            <p:cNvSpPr/>
            <p:nvPr/>
          </p:nvSpPr>
          <p:spPr>
            <a:xfrm>
              <a:off x="11213688" y="4217642"/>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187" name="tx187"/>
            <p:cNvSpPr/>
            <p:nvPr/>
          </p:nvSpPr>
          <p:spPr>
            <a:xfrm>
              <a:off x="11306494" y="364664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88" name="tx188"/>
            <p:cNvSpPr/>
            <p:nvPr/>
          </p:nvSpPr>
          <p:spPr>
            <a:xfrm>
              <a:off x="11352897" y="3082634"/>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89" name="tx189"/>
            <p:cNvSpPr/>
            <p:nvPr/>
          </p:nvSpPr>
          <p:spPr>
            <a:xfrm>
              <a:off x="11507574" y="2515130"/>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90" name="tx190"/>
            <p:cNvSpPr/>
            <p:nvPr/>
          </p:nvSpPr>
          <p:spPr>
            <a:xfrm>
              <a:off x="11264623" y="1947587"/>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91" name="rc191"/>
            <p:cNvSpPr/>
            <p:nvPr/>
          </p:nvSpPr>
          <p:spPr>
            <a:xfrm>
              <a:off x="10645252" y="1807768"/>
              <a:ext cx="1218078" cy="3745527"/>
            </a:xfrm>
            <a:prstGeom prst="rect">
              <a:avLst/>
            </a:prstGeom>
            <a:ln w="13550" cap="rnd">
              <a:solidFill>
                <a:srgbClr val="999999">
                  <a:alpha val="100000"/>
                </a:srgbClr>
              </a:solidFill>
              <a:prstDash val="solid"/>
              <a:round/>
            </a:ln>
          </p:spPr>
          <p:txBody>
            <a:bodyPr/>
            <a:lstStyle/>
            <a:p>
              <a:endParaRPr/>
            </a:p>
          </p:txBody>
        </p:sp>
        <p:sp>
          <p:nvSpPr>
            <p:cNvPr id="192" name="rc192"/>
            <p:cNvSpPr/>
            <p:nvPr/>
          </p:nvSpPr>
          <p:spPr>
            <a:xfrm>
              <a:off x="343909"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3" name="tx193"/>
            <p:cNvSpPr/>
            <p:nvPr/>
          </p:nvSpPr>
          <p:spPr>
            <a:xfrm>
              <a:off x="645526"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(83%)</a:t>
              </a:r>
            </a:p>
          </p:txBody>
        </p:sp>
        <p:sp>
          <p:nvSpPr>
            <p:cNvPr id="194" name="rc194"/>
            <p:cNvSpPr/>
            <p:nvPr/>
          </p:nvSpPr>
          <p:spPr>
            <a:xfrm>
              <a:off x="163157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5" name="tx195"/>
            <p:cNvSpPr/>
            <p:nvPr/>
          </p:nvSpPr>
          <p:spPr>
            <a:xfrm>
              <a:off x="1933194" y="1635452"/>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(70%)</a:t>
              </a:r>
            </a:p>
          </p:txBody>
        </p:sp>
        <p:sp>
          <p:nvSpPr>
            <p:cNvPr id="196" name="rc196"/>
            <p:cNvSpPr/>
            <p:nvPr/>
          </p:nvSpPr>
          <p:spPr>
            <a:xfrm>
              <a:off x="291924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7" name="tx197"/>
            <p:cNvSpPr/>
            <p:nvPr/>
          </p:nvSpPr>
          <p:spPr>
            <a:xfrm>
              <a:off x="3242554" y="1635452"/>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(71%)</a:t>
              </a:r>
            </a:p>
          </p:txBody>
        </p:sp>
        <p:sp>
          <p:nvSpPr>
            <p:cNvPr id="198" name="rc198"/>
            <p:cNvSpPr/>
            <p:nvPr/>
          </p:nvSpPr>
          <p:spPr>
            <a:xfrm>
              <a:off x="420691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199" name="tx199"/>
            <p:cNvSpPr/>
            <p:nvPr/>
          </p:nvSpPr>
          <p:spPr>
            <a:xfrm>
              <a:off x="4520945" y="1635452"/>
              <a:ext cx="5900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 (54%)</a:t>
              </a:r>
            </a:p>
          </p:txBody>
        </p:sp>
        <p:sp>
          <p:nvSpPr>
            <p:cNvPr id="200" name="rc200"/>
            <p:cNvSpPr/>
            <p:nvPr/>
          </p:nvSpPr>
          <p:spPr>
            <a:xfrm>
              <a:off x="5494580"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01" name="tx201"/>
            <p:cNvSpPr/>
            <p:nvPr/>
          </p:nvSpPr>
          <p:spPr>
            <a:xfrm>
              <a:off x="5783783"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(62%)</a:t>
              </a:r>
            </a:p>
          </p:txBody>
        </p:sp>
        <p:sp>
          <p:nvSpPr>
            <p:cNvPr id="202" name="rc202"/>
            <p:cNvSpPr/>
            <p:nvPr/>
          </p:nvSpPr>
          <p:spPr>
            <a:xfrm>
              <a:off x="6782248"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03" name="tx203"/>
            <p:cNvSpPr/>
            <p:nvPr/>
          </p:nvSpPr>
          <p:spPr>
            <a:xfrm>
              <a:off x="7071451"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(53%)</a:t>
              </a:r>
            </a:p>
          </p:txBody>
        </p:sp>
        <p:sp>
          <p:nvSpPr>
            <p:cNvPr id="204" name="rc204"/>
            <p:cNvSpPr/>
            <p:nvPr/>
          </p:nvSpPr>
          <p:spPr>
            <a:xfrm>
              <a:off x="8069916"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05" name="tx205"/>
            <p:cNvSpPr/>
            <p:nvPr/>
          </p:nvSpPr>
          <p:spPr>
            <a:xfrm>
              <a:off x="8359119" y="1635452"/>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(64%)</a:t>
              </a:r>
            </a:p>
          </p:txBody>
        </p:sp>
        <p:sp>
          <p:nvSpPr>
            <p:cNvPr id="206" name="rc206"/>
            <p:cNvSpPr/>
            <p:nvPr/>
          </p:nvSpPr>
          <p:spPr>
            <a:xfrm>
              <a:off x="9357584"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07" name="tx207"/>
            <p:cNvSpPr/>
            <p:nvPr/>
          </p:nvSpPr>
          <p:spPr>
            <a:xfrm>
              <a:off x="9606459" y="1635398"/>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(59%)</a:t>
              </a:r>
            </a:p>
          </p:txBody>
        </p:sp>
        <p:sp>
          <p:nvSpPr>
            <p:cNvPr id="208" name="rc208"/>
            <p:cNvSpPr/>
            <p:nvPr/>
          </p:nvSpPr>
          <p:spPr>
            <a:xfrm>
              <a:off x="10645252" y="1592905"/>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09" name="tx209"/>
            <p:cNvSpPr/>
            <p:nvPr/>
          </p:nvSpPr>
          <p:spPr>
            <a:xfrm>
              <a:off x="10981030" y="1635452"/>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(59%)</a:t>
              </a:r>
            </a:p>
          </p:txBody>
        </p:sp>
        <p:sp>
          <p:nvSpPr>
            <p:cNvPr id="210" name="pl210"/>
            <p:cNvSpPr/>
            <p:nvPr/>
          </p:nvSpPr>
          <p:spPr>
            <a:xfrm>
              <a:off x="343909"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211" name="pl211"/>
            <p:cNvSpPr/>
            <p:nvPr/>
          </p:nvSpPr>
          <p:spPr>
            <a:xfrm>
              <a:off x="35550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2" name="pl212"/>
            <p:cNvSpPr/>
            <p:nvPr/>
          </p:nvSpPr>
          <p:spPr>
            <a:xfrm>
              <a:off x="66486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3" name="pl213"/>
            <p:cNvSpPr/>
            <p:nvPr/>
          </p:nvSpPr>
          <p:spPr>
            <a:xfrm>
              <a:off x="97421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4" name="pl214"/>
            <p:cNvSpPr/>
            <p:nvPr/>
          </p:nvSpPr>
          <p:spPr>
            <a:xfrm>
              <a:off x="128356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15" name="tx215"/>
            <p:cNvSpPr/>
            <p:nvPr/>
          </p:nvSpPr>
          <p:spPr>
            <a:xfrm rot="-5400000">
              <a:off x="292508"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16" name="tx216"/>
            <p:cNvSpPr/>
            <p:nvPr/>
          </p:nvSpPr>
          <p:spPr>
            <a:xfrm rot="-5400000">
              <a:off x="602025" y="5656604"/>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217" name="tx217"/>
            <p:cNvSpPr/>
            <p:nvPr/>
          </p:nvSpPr>
          <p:spPr>
            <a:xfrm rot="-5400000">
              <a:off x="91121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218" name="tx218"/>
            <p:cNvSpPr/>
            <p:nvPr/>
          </p:nvSpPr>
          <p:spPr>
            <a:xfrm rot="-5400000">
              <a:off x="1220568"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219" name="pl219"/>
            <p:cNvSpPr/>
            <p:nvPr/>
          </p:nvSpPr>
          <p:spPr>
            <a:xfrm>
              <a:off x="1631576"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220" name="pl220"/>
            <p:cNvSpPr/>
            <p:nvPr/>
          </p:nvSpPr>
          <p:spPr>
            <a:xfrm>
              <a:off x="164317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1" name="pl221"/>
            <p:cNvSpPr/>
            <p:nvPr/>
          </p:nvSpPr>
          <p:spPr>
            <a:xfrm>
              <a:off x="195253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2" name="pl222"/>
            <p:cNvSpPr/>
            <p:nvPr/>
          </p:nvSpPr>
          <p:spPr>
            <a:xfrm>
              <a:off x="226188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3" name="pl223"/>
            <p:cNvSpPr/>
            <p:nvPr/>
          </p:nvSpPr>
          <p:spPr>
            <a:xfrm>
              <a:off x="257123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24" name="tx224"/>
            <p:cNvSpPr/>
            <p:nvPr/>
          </p:nvSpPr>
          <p:spPr>
            <a:xfrm rot="-5400000">
              <a:off x="158017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25" name="tx225"/>
            <p:cNvSpPr/>
            <p:nvPr/>
          </p:nvSpPr>
          <p:spPr>
            <a:xfrm rot="-5400000">
              <a:off x="1889693" y="5656604"/>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226" name="tx226"/>
            <p:cNvSpPr/>
            <p:nvPr/>
          </p:nvSpPr>
          <p:spPr>
            <a:xfrm rot="-5400000">
              <a:off x="219888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227" name="tx227"/>
            <p:cNvSpPr/>
            <p:nvPr/>
          </p:nvSpPr>
          <p:spPr>
            <a:xfrm rot="-5400000">
              <a:off x="250823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228" name="pl228"/>
            <p:cNvSpPr/>
            <p:nvPr/>
          </p:nvSpPr>
          <p:spPr>
            <a:xfrm>
              <a:off x="2919244"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229" name="pl229"/>
            <p:cNvSpPr/>
            <p:nvPr/>
          </p:nvSpPr>
          <p:spPr>
            <a:xfrm>
              <a:off x="293084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0" name="pl230"/>
            <p:cNvSpPr/>
            <p:nvPr/>
          </p:nvSpPr>
          <p:spPr>
            <a:xfrm>
              <a:off x="324019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1" name="pl231"/>
            <p:cNvSpPr/>
            <p:nvPr/>
          </p:nvSpPr>
          <p:spPr>
            <a:xfrm>
              <a:off x="354955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2" name="pl232"/>
            <p:cNvSpPr/>
            <p:nvPr/>
          </p:nvSpPr>
          <p:spPr>
            <a:xfrm>
              <a:off x="385890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3" name="tx233"/>
            <p:cNvSpPr/>
            <p:nvPr/>
          </p:nvSpPr>
          <p:spPr>
            <a:xfrm rot="-5400000">
              <a:off x="2867844"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34" name="tx234"/>
            <p:cNvSpPr/>
            <p:nvPr/>
          </p:nvSpPr>
          <p:spPr>
            <a:xfrm rot="-5400000">
              <a:off x="3177361" y="5656604"/>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235" name="tx235"/>
            <p:cNvSpPr/>
            <p:nvPr/>
          </p:nvSpPr>
          <p:spPr>
            <a:xfrm rot="-5400000">
              <a:off x="3486550"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236" name="tx236"/>
            <p:cNvSpPr/>
            <p:nvPr/>
          </p:nvSpPr>
          <p:spPr>
            <a:xfrm rot="-5400000">
              <a:off x="3795904"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237" name="pl237"/>
            <p:cNvSpPr/>
            <p:nvPr/>
          </p:nvSpPr>
          <p:spPr>
            <a:xfrm>
              <a:off x="4206912"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238" name="pl238"/>
            <p:cNvSpPr/>
            <p:nvPr/>
          </p:nvSpPr>
          <p:spPr>
            <a:xfrm>
              <a:off x="421851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39" name="pl239"/>
            <p:cNvSpPr/>
            <p:nvPr/>
          </p:nvSpPr>
          <p:spPr>
            <a:xfrm>
              <a:off x="452786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0" name="pl240"/>
            <p:cNvSpPr/>
            <p:nvPr/>
          </p:nvSpPr>
          <p:spPr>
            <a:xfrm>
              <a:off x="483722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1" name="pl241"/>
            <p:cNvSpPr/>
            <p:nvPr/>
          </p:nvSpPr>
          <p:spPr>
            <a:xfrm>
              <a:off x="514657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2" name="tx242"/>
            <p:cNvSpPr/>
            <p:nvPr/>
          </p:nvSpPr>
          <p:spPr>
            <a:xfrm rot="-5400000">
              <a:off x="415551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43" name="tx243"/>
            <p:cNvSpPr/>
            <p:nvPr/>
          </p:nvSpPr>
          <p:spPr>
            <a:xfrm rot="-5400000">
              <a:off x="4465029" y="5656604"/>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244" name="tx244"/>
            <p:cNvSpPr/>
            <p:nvPr/>
          </p:nvSpPr>
          <p:spPr>
            <a:xfrm rot="-5400000">
              <a:off x="4774218"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245" name="tx245"/>
            <p:cNvSpPr/>
            <p:nvPr/>
          </p:nvSpPr>
          <p:spPr>
            <a:xfrm rot="-5400000">
              <a:off x="508357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246" name="pl246"/>
            <p:cNvSpPr/>
            <p:nvPr/>
          </p:nvSpPr>
          <p:spPr>
            <a:xfrm>
              <a:off x="5494580"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247" name="pl247"/>
            <p:cNvSpPr/>
            <p:nvPr/>
          </p:nvSpPr>
          <p:spPr>
            <a:xfrm>
              <a:off x="550618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8" name="pl248"/>
            <p:cNvSpPr/>
            <p:nvPr/>
          </p:nvSpPr>
          <p:spPr>
            <a:xfrm>
              <a:off x="581553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49" name="pl249"/>
            <p:cNvSpPr/>
            <p:nvPr/>
          </p:nvSpPr>
          <p:spPr>
            <a:xfrm>
              <a:off x="612488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0" name="pl250"/>
            <p:cNvSpPr/>
            <p:nvPr/>
          </p:nvSpPr>
          <p:spPr>
            <a:xfrm>
              <a:off x="643424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1" name="tx251"/>
            <p:cNvSpPr/>
            <p:nvPr/>
          </p:nvSpPr>
          <p:spPr>
            <a:xfrm rot="-5400000">
              <a:off x="544317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52" name="tx252"/>
            <p:cNvSpPr/>
            <p:nvPr/>
          </p:nvSpPr>
          <p:spPr>
            <a:xfrm rot="-5400000">
              <a:off x="5752696" y="5656604"/>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253" name="tx253"/>
            <p:cNvSpPr/>
            <p:nvPr/>
          </p:nvSpPr>
          <p:spPr>
            <a:xfrm rot="-5400000">
              <a:off x="6061886"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254" name="tx254"/>
            <p:cNvSpPr/>
            <p:nvPr/>
          </p:nvSpPr>
          <p:spPr>
            <a:xfrm rot="-5400000">
              <a:off x="6371239"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255" name="pl255"/>
            <p:cNvSpPr/>
            <p:nvPr/>
          </p:nvSpPr>
          <p:spPr>
            <a:xfrm>
              <a:off x="6782248"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256" name="pl256"/>
            <p:cNvSpPr/>
            <p:nvPr/>
          </p:nvSpPr>
          <p:spPr>
            <a:xfrm>
              <a:off x="679384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7" name="pl257"/>
            <p:cNvSpPr/>
            <p:nvPr/>
          </p:nvSpPr>
          <p:spPr>
            <a:xfrm>
              <a:off x="710320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8" name="pl258"/>
            <p:cNvSpPr/>
            <p:nvPr/>
          </p:nvSpPr>
          <p:spPr>
            <a:xfrm>
              <a:off x="741255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59" name="pl259"/>
            <p:cNvSpPr/>
            <p:nvPr/>
          </p:nvSpPr>
          <p:spPr>
            <a:xfrm>
              <a:off x="772190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0" name="tx260"/>
            <p:cNvSpPr/>
            <p:nvPr/>
          </p:nvSpPr>
          <p:spPr>
            <a:xfrm rot="-5400000">
              <a:off x="6730847"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61" name="tx261"/>
            <p:cNvSpPr/>
            <p:nvPr/>
          </p:nvSpPr>
          <p:spPr>
            <a:xfrm rot="-5400000">
              <a:off x="7040364" y="5656604"/>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262" name="tx262"/>
            <p:cNvSpPr/>
            <p:nvPr/>
          </p:nvSpPr>
          <p:spPr>
            <a:xfrm rot="-5400000">
              <a:off x="7349554"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263" name="tx263"/>
            <p:cNvSpPr/>
            <p:nvPr/>
          </p:nvSpPr>
          <p:spPr>
            <a:xfrm rot="-5400000">
              <a:off x="7658907"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264" name="pl264"/>
            <p:cNvSpPr/>
            <p:nvPr/>
          </p:nvSpPr>
          <p:spPr>
            <a:xfrm>
              <a:off x="8069916"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265" name="pl265"/>
            <p:cNvSpPr/>
            <p:nvPr/>
          </p:nvSpPr>
          <p:spPr>
            <a:xfrm>
              <a:off x="808151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6" name="pl266"/>
            <p:cNvSpPr/>
            <p:nvPr/>
          </p:nvSpPr>
          <p:spPr>
            <a:xfrm>
              <a:off x="8390870"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7" name="pl267"/>
            <p:cNvSpPr/>
            <p:nvPr/>
          </p:nvSpPr>
          <p:spPr>
            <a:xfrm>
              <a:off x="8700223"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8" name="pl268"/>
            <p:cNvSpPr/>
            <p:nvPr/>
          </p:nvSpPr>
          <p:spPr>
            <a:xfrm>
              <a:off x="9009577"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9" name="tx269"/>
            <p:cNvSpPr/>
            <p:nvPr/>
          </p:nvSpPr>
          <p:spPr>
            <a:xfrm rot="-5400000">
              <a:off x="801851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70" name="tx270"/>
            <p:cNvSpPr/>
            <p:nvPr/>
          </p:nvSpPr>
          <p:spPr>
            <a:xfrm rot="-5400000">
              <a:off x="8328032" y="5656604"/>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271" name="tx271"/>
            <p:cNvSpPr/>
            <p:nvPr/>
          </p:nvSpPr>
          <p:spPr>
            <a:xfrm rot="-5400000">
              <a:off x="8637222"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272" name="tx272"/>
            <p:cNvSpPr/>
            <p:nvPr/>
          </p:nvSpPr>
          <p:spPr>
            <a:xfrm rot="-5400000">
              <a:off x="8946575"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273" name="pl273"/>
            <p:cNvSpPr/>
            <p:nvPr/>
          </p:nvSpPr>
          <p:spPr>
            <a:xfrm>
              <a:off x="9357584"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274" name="pl274"/>
            <p:cNvSpPr/>
            <p:nvPr/>
          </p:nvSpPr>
          <p:spPr>
            <a:xfrm>
              <a:off x="9369184"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5" name="pl275"/>
            <p:cNvSpPr/>
            <p:nvPr/>
          </p:nvSpPr>
          <p:spPr>
            <a:xfrm>
              <a:off x="9678538"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6" name="pl276"/>
            <p:cNvSpPr/>
            <p:nvPr/>
          </p:nvSpPr>
          <p:spPr>
            <a:xfrm>
              <a:off x="9987891"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7" name="pl277"/>
            <p:cNvSpPr/>
            <p:nvPr/>
          </p:nvSpPr>
          <p:spPr>
            <a:xfrm>
              <a:off x="10297245"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8" name="tx278"/>
            <p:cNvSpPr/>
            <p:nvPr/>
          </p:nvSpPr>
          <p:spPr>
            <a:xfrm rot="-5400000">
              <a:off x="9306183"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79" name="tx279"/>
            <p:cNvSpPr/>
            <p:nvPr/>
          </p:nvSpPr>
          <p:spPr>
            <a:xfrm rot="-5400000">
              <a:off x="9615700" y="5656604"/>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280" name="tx280"/>
            <p:cNvSpPr/>
            <p:nvPr/>
          </p:nvSpPr>
          <p:spPr>
            <a:xfrm rot="-5400000">
              <a:off x="9924890"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281" name="tx281"/>
            <p:cNvSpPr/>
            <p:nvPr/>
          </p:nvSpPr>
          <p:spPr>
            <a:xfrm rot="-5400000">
              <a:off x="10234243"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282" name="pl282"/>
            <p:cNvSpPr/>
            <p:nvPr/>
          </p:nvSpPr>
          <p:spPr>
            <a:xfrm>
              <a:off x="10645252" y="5553295"/>
              <a:ext cx="1218078" cy="0"/>
            </a:xfrm>
            <a:custGeom>
              <a:avLst/>
              <a:gdLst/>
              <a:ahLst/>
              <a:cxnLst/>
              <a:rect l="0" t="0" r="0" b="0"/>
              <a:pathLst>
                <a:path w="1218078">
                  <a:moveTo>
                    <a:pt x="0" y="0"/>
                  </a:moveTo>
                  <a:lnTo>
                    <a:pt x="1218078" y="0"/>
                  </a:lnTo>
                </a:path>
              </a:pathLst>
            </a:custGeom>
            <a:ln w="8130" cap="flat">
              <a:solidFill>
                <a:srgbClr val="000000">
                  <a:alpha val="100000"/>
                </a:srgbClr>
              </a:solidFill>
              <a:prstDash val="solid"/>
              <a:round/>
            </a:ln>
          </p:spPr>
          <p:txBody>
            <a:bodyPr/>
            <a:lstStyle/>
            <a:p>
              <a:endParaRPr/>
            </a:p>
          </p:txBody>
        </p:sp>
        <p:sp>
          <p:nvSpPr>
            <p:cNvPr id="283" name="pl283"/>
            <p:cNvSpPr/>
            <p:nvPr/>
          </p:nvSpPr>
          <p:spPr>
            <a:xfrm>
              <a:off x="1065685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4" name="pl284"/>
            <p:cNvSpPr/>
            <p:nvPr/>
          </p:nvSpPr>
          <p:spPr>
            <a:xfrm>
              <a:off x="10966206"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5" name="pl285"/>
            <p:cNvSpPr/>
            <p:nvPr/>
          </p:nvSpPr>
          <p:spPr>
            <a:xfrm>
              <a:off x="11275559"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6" name="pl286"/>
            <p:cNvSpPr/>
            <p:nvPr/>
          </p:nvSpPr>
          <p:spPr>
            <a:xfrm>
              <a:off x="11584912" y="5553295"/>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7" name="tx287"/>
            <p:cNvSpPr/>
            <p:nvPr/>
          </p:nvSpPr>
          <p:spPr>
            <a:xfrm rot="-5400000">
              <a:off x="10593851"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8" name="tx288"/>
            <p:cNvSpPr/>
            <p:nvPr/>
          </p:nvSpPr>
          <p:spPr>
            <a:xfrm rot="-5400000">
              <a:off x="10903368" y="5656604"/>
              <a:ext cx="124311" cy="8136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45</a:t>
              </a:r>
            </a:p>
          </p:txBody>
        </p:sp>
        <p:sp>
          <p:nvSpPr>
            <p:cNvPr id="289" name="tx289"/>
            <p:cNvSpPr/>
            <p:nvPr/>
          </p:nvSpPr>
          <p:spPr>
            <a:xfrm rot="-5400000">
              <a:off x="11212558"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65</a:t>
              </a:r>
            </a:p>
          </p:txBody>
        </p:sp>
        <p:sp>
          <p:nvSpPr>
            <p:cNvPr id="290" name="tx290"/>
            <p:cNvSpPr/>
            <p:nvPr/>
          </p:nvSpPr>
          <p:spPr>
            <a:xfrm rot="-5400000">
              <a:off x="11521911" y="565644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85</a:t>
              </a:r>
            </a:p>
          </p:txBody>
        </p:sp>
        <p:sp>
          <p:nvSpPr>
            <p:cNvPr id="291" name="tx291"/>
            <p:cNvSpPr/>
            <p:nvPr/>
          </p:nvSpPr>
          <p:spPr>
            <a:xfrm>
              <a:off x="5630052" y="576313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92" name="tx292"/>
            <p:cNvSpPr/>
            <p:nvPr/>
          </p:nvSpPr>
          <p:spPr>
            <a:xfrm>
              <a:off x="4066999" y="616102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93" name="pt293"/>
            <p:cNvSpPr/>
            <p:nvPr/>
          </p:nvSpPr>
          <p:spPr>
            <a:xfrm>
              <a:off x="5144675" y="619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4" name="pt294"/>
            <p:cNvSpPr/>
            <p:nvPr/>
          </p:nvSpPr>
          <p:spPr>
            <a:xfrm>
              <a:off x="5692886" y="619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5" name="pt295"/>
            <p:cNvSpPr/>
            <p:nvPr/>
          </p:nvSpPr>
          <p:spPr>
            <a:xfrm>
              <a:off x="6337360" y="61933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6981833" y="61933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7626306" y="61933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8" name="tx298"/>
            <p:cNvSpPr/>
            <p:nvPr/>
          </p:nvSpPr>
          <p:spPr>
            <a:xfrm>
              <a:off x="5372769" y="6200440"/>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299" name="tx299"/>
            <p:cNvSpPr/>
            <p:nvPr/>
          </p:nvSpPr>
          <p:spPr>
            <a:xfrm>
              <a:off x="5920980"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300" name="tx300"/>
            <p:cNvSpPr/>
            <p:nvPr/>
          </p:nvSpPr>
          <p:spPr>
            <a:xfrm>
              <a:off x="6565454"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301" name="tx301"/>
            <p:cNvSpPr/>
            <p:nvPr/>
          </p:nvSpPr>
          <p:spPr>
            <a:xfrm>
              <a:off x="7209927"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302" name="tx302"/>
            <p:cNvSpPr/>
            <p:nvPr/>
          </p:nvSpPr>
          <p:spPr>
            <a:xfrm>
              <a:off x="7854401" y="6200440"/>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303" name="tx303"/>
            <p:cNvSpPr/>
            <p:nvPr/>
          </p:nvSpPr>
          <p:spPr>
            <a:xfrm>
              <a:off x="343909" y="1330710"/>
              <a:ext cx="419288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par pays, Central Africa, 2025</a:t>
              </a:r>
            </a:p>
          </p:txBody>
        </p:sp>
        <p:sp>
          <p:nvSpPr>
            <p:cNvPr id="304" name="tx304"/>
            <p:cNvSpPr/>
            <p:nvPr/>
          </p:nvSpPr>
          <p:spPr>
            <a:xfrm>
              <a:off x="756477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05" name="tx305"/>
            <p:cNvSpPr/>
            <p:nvPr/>
          </p:nvSpPr>
          <p:spPr>
            <a:xfrm>
              <a:off x="1867086" y="6586800"/>
              <a:ext cx="999624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les pays sont classés au sein de chaque région. Les codes ISO des pays sont indiqués. La couverture moyenne régionale est indiquée dans les en-têtes et représentée par la ligne pointillée.</a:t>
              </a:r>
            </a:p>
          </p:txBody>
        </p:sp>
      </p:grpSp>
      <p:sp>
        <p:nvSpPr>
          <p:cNvPr id="306" name="body"/>
          <p:cNvSpPr>
            <a:spLocks noGrp="1"/>
          </p:cNvSpPr>
          <p:nvPr>
            <p:ph/>
          </p:nvPr>
        </p:nvSpPr>
        <p:spPr>
          <a:xfrm>
            <a:off x="292608" y="182880"/>
            <a:ext cx="1165860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La couverture moyenne régionale masque les disparités entre les pays pour l'ensemble des vaccins, ce qui met en évidence l'hétérogénéité des résultats en matière de vaccination et la nécessité de mettre en place des stratégies ciblées et adaptées à chaque pays afin d'atteindre les populations mal desservies.</a:t>
            </a:r>
          </a:p>
        </p:txBody>
      </p:sp>
      <p:grpSp>
        <p:nvGrpSpPr>
          <p:cNvPr id="307" name="Group 306"/>
          <p:cNvGrpSpPr/>
          <p:nvPr/>
        </p:nvGrpSpPr>
        <p:grpSpPr>
          <a:xfrm>
            <a:off x="292608" y="914400"/>
            <a:ext cx="11612880" cy="28575"/>
            <a:chOff x="292608" y="914400"/>
            <a:chExt cx="11612880" cy="28575"/>
          </a:xfrm>
        </p:grpSpPr>
        <p:sp>
          <p:nvSpPr>
            <p:cNvPr id="308"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09" name="rc4"/>
            <p:cNvSpPr/>
            <p:nvPr/>
          </p:nvSpPr>
          <p:spPr>
            <a:xfrm>
              <a:off x="292608" y="914400"/>
              <a:ext cx="11612879" cy="28575"/>
            </a:xfrm>
            <a:prstGeom prst="rect">
              <a:avLst/>
            </a:prstGeom>
            <a:solidFill>
              <a:srgbClr val="000000">
                <a:alpha val="100000"/>
              </a:srgbClr>
            </a:solidFill>
          </p:spPr>
          <p:txBody>
            <a:bodyPr/>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14250" y="290134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714250" y="228872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714250" y="167609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714250" y="106346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32257"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4946"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317634"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60323"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03012"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045700"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88389"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531078"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773766"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16455"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rc18"/>
            <p:cNvSpPr/>
            <p:nvPr/>
          </p:nvSpPr>
          <p:spPr>
            <a:xfrm>
              <a:off x="1869751" y="2288720"/>
              <a:ext cx="109209" cy="612628"/>
            </a:xfrm>
            <a:prstGeom prst="rect">
              <a:avLst/>
            </a:prstGeom>
            <a:solidFill>
              <a:srgbClr val="2C7FB8">
                <a:alpha val="100000"/>
              </a:srgbClr>
            </a:solidFill>
          </p:spPr>
          <p:txBody>
            <a:bodyPr/>
            <a:lstStyle/>
            <a:p>
              <a:endParaRPr/>
            </a:p>
          </p:txBody>
        </p:sp>
        <p:sp>
          <p:nvSpPr>
            <p:cNvPr id="19" name="rc19"/>
            <p:cNvSpPr/>
            <p:nvPr/>
          </p:nvSpPr>
          <p:spPr>
            <a:xfrm>
              <a:off x="1991095" y="1798617"/>
              <a:ext cx="109209" cy="1102731"/>
            </a:xfrm>
            <a:prstGeom prst="rect">
              <a:avLst/>
            </a:prstGeom>
            <a:solidFill>
              <a:srgbClr val="2C7FB8">
                <a:alpha val="100000"/>
              </a:srgbClr>
            </a:solidFill>
          </p:spPr>
          <p:txBody>
            <a:bodyPr/>
            <a:lstStyle/>
            <a:p>
              <a:endParaRPr/>
            </a:p>
          </p:txBody>
        </p:sp>
        <p:sp>
          <p:nvSpPr>
            <p:cNvPr id="20" name="rc20"/>
            <p:cNvSpPr/>
            <p:nvPr/>
          </p:nvSpPr>
          <p:spPr>
            <a:xfrm>
              <a:off x="2112440" y="1798617"/>
              <a:ext cx="109209" cy="1102731"/>
            </a:xfrm>
            <a:prstGeom prst="rect">
              <a:avLst/>
            </a:prstGeom>
            <a:solidFill>
              <a:srgbClr val="2C7FB8">
                <a:alpha val="100000"/>
              </a:srgbClr>
            </a:solidFill>
          </p:spPr>
          <p:txBody>
            <a:bodyPr/>
            <a:lstStyle/>
            <a:p>
              <a:endParaRPr/>
            </a:p>
          </p:txBody>
        </p:sp>
        <p:sp>
          <p:nvSpPr>
            <p:cNvPr id="21" name="rc21"/>
            <p:cNvSpPr/>
            <p:nvPr/>
          </p:nvSpPr>
          <p:spPr>
            <a:xfrm>
              <a:off x="2233784" y="1798617"/>
              <a:ext cx="109209" cy="1102731"/>
            </a:xfrm>
            <a:prstGeom prst="rect">
              <a:avLst/>
            </a:prstGeom>
            <a:solidFill>
              <a:srgbClr val="2C7FB8">
                <a:alpha val="100000"/>
              </a:srgbClr>
            </a:solidFill>
          </p:spPr>
          <p:txBody>
            <a:bodyPr/>
            <a:lstStyle/>
            <a:p>
              <a:endParaRPr/>
            </a:p>
          </p:txBody>
        </p:sp>
        <p:sp>
          <p:nvSpPr>
            <p:cNvPr id="22" name="rc22"/>
            <p:cNvSpPr/>
            <p:nvPr/>
          </p:nvSpPr>
          <p:spPr>
            <a:xfrm>
              <a:off x="2355128" y="1798617"/>
              <a:ext cx="109209" cy="1102731"/>
            </a:xfrm>
            <a:prstGeom prst="rect">
              <a:avLst/>
            </a:prstGeom>
            <a:solidFill>
              <a:srgbClr val="2C7FB8">
                <a:alpha val="100000"/>
              </a:srgbClr>
            </a:solidFill>
          </p:spPr>
          <p:txBody>
            <a:bodyPr/>
            <a:lstStyle/>
            <a:p>
              <a:endParaRPr/>
            </a:p>
          </p:txBody>
        </p:sp>
        <p:sp>
          <p:nvSpPr>
            <p:cNvPr id="23" name="rc23"/>
            <p:cNvSpPr/>
            <p:nvPr/>
          </p:nvSpPr>
          <p:spPr>
            <a:xfrm>
              <a:off x="2476473" y="1798617"/>
              <a:ext cx="109209" cy="1102731"/>
            </a:xfrm>
            <a:prstGeom prst="rect">
              <a:avLst/>
            </a:prstGeom>
            <a:solidFill>
              <a:srgbClr val="2C7FB8">
                <a:alpha val="100000"/>
              </a:srgbClr>
            </a:solidFill>
          </p:spPr>
          <p:txBody>
            <a:bodyPr/>
            <a:lstStyle/>
            <a:p>
              <a:endParaRPr/>
            </a:p>
          </p:txBody>
        </p:sp>
        <p:sp>
          <p:nvSpPr>
            <p:cNvPr id="24" name="rc24"/>
            <p:cNvSpPr/>
            <p:nvPr/>
          </p:nvSpPr>
          <p:spPr>
            <a:xfrm>
              <a:off x="2597817" y="1798617"/>
              <a:ext cx="109209" cy="1102731"/>
            </a:xfrm>
            <a:prstGeom prst="rect">
              <a:avLst/>
            </a:prstGeom>
            <a:solidFill>
              <a:srgbClr val="2C7FB8">
                <a:alpha val="100000"/>
              </a:srgbClr>
            </a:solidFill>
          </p:spPr>
          <p:txBody>
            <a:bodyPr/>
            <a:lstStyle/>
            <a:p>
              <a:endParaRPr/>
            </a:p>
          </p:txBody>
        </p:sp>
        <p:sp>
          <p:nvSpPr>
            <p:cNvPr id="25" name="rc25"/>
            <p:cNvSpPr/>
            <p:nvPr/>
          </p:nvSpPr>
          <p:spPr>
            <a:xfrm>
              <a:off x="2719161" y="1798617"/>
              <a:ext cx="109209" cy="1102731"/>
            </a:xfrm>
            <a:prstGeom prst="rect">
              <a:avLst/>
            </a:prstGeom>
            <a:solidFill>
              <a:srgbClr val="2C7FB8">
                <a:alpha val="100000"/>
              </a:srgbClr>
            </a:solidFill>
          </p:spPr>
          <p:txBody>
            <a:bodyPr/>
            <a:lstStyle/>
            <a:p>
              <a:endParaRPr/>
            </a:p>
          </p:txBody>
        </p:sp>
        <p:sp>
          <p:nvSpPr>
            <p:cNvPr id="26" name="rc26"/>
            <p:cNvSpPr/>
            <p:nvPr/>
          </p:nvSpPr>
          <p:spPr>
            <a:xfrm>
              <a:off x="2840506" y="1798617"/>
              <a:ext cx="109209" cy="1102731"/>
            </a:xfrm>
            <a:prstGeom prst="rect">
              <a:avLst/>
            </a:prstGeom>
            <a:solidFill>
              <a:srgbClr val="2C7FB8">
                <a:alpha val="100000"/>
              </a:srgbClr>
            </a:solidFill>
          </p:spPr>
          <p:txBody>
            <a:bodyPr/>
            <a:lstStyle/>
            <a:p>
              <a:endParaRPr/>
            </a:p>
          </p:txBody>
        </p:sp>
        <p:sp>
          <p:nvSpPr>
            <p:cNvPr id="27" name="rc27"/>
            <p:cNvSpPr/>
            <p:nvPr/>
          </p:nvSpPr>
          <p:spPr>
            <a:xfrm>
              <a:off x="2961850" y="1798617"/>
              <a:ext cx="109209" cy="1102731"/>
            </a:xfrm>
            <a:prstGeom prst="rect">
              <a:avLst/>
            </a:prstGeom>
            <a:solidFill>
              <a:srgbClr val="2C7FB8">
                <a:alpha val="100000"/>
              </a:srgbClr>
            </a:solidFill>
          </p:spPr>
          <p:txBody>
            <a:bodyPr/>
            <a:lstStyle/>
            <a:p>
              <a:endParaRPr/>
            </a:p>
          </p:txBody>
        </p:sp>
        <p:sp>
          <p:nvSpPr>
            <p:cNvPr id="28" name="rc28"/>
            <p:cNvSpPr/>
            <p:nvPr/>
          </p:nvSpPr>
          <p:spPr>
            <a:xfrm>
              <a:off x="3083194" y="1798617"/>
              <a:ext cx="109209" cy="1102731"/>
            </a:xfrm>
            <a:prstGeom prst="rect">
              <a:avLst/>
            </a:prstGeom>
            <a:solidFill>
              <a:srgbClr val="2C7FB8">
                <a:alpha val="100000"/>
              </a:srgbClr>
            </a:solidFill>
          </p:spPr>
          <p:txBody>
            <a:bodyPr/>
            <a:lstStyle/>
            <a:p>
              <a:endParaRPr/>
            </a:p>
          </p:txBody>
        </p:sp>
        <p:sp>
          <p:nvSpPr>
            <p:cNvPr id="29" name="pl29"/>
            <p:cNvSpPr/>
            <p:nvPr/>
          </p:nvSpPr>
          <p:spPr>
            <a:xfrm>
              <a:off x="714250" y="1798617"/>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30" name="pl30"/>
            <p:cNvSpPr/>
            <p:nvPr/>
          </p:nvSpPr>
          <p:spPr>
            <a:xfrm>
              <a:off x="1924356" y="1578071"/>
              <a:ext cx="1213443" cy="790290"/>
            </a:xfrm>
            <a:custGeom>
              <a:avLst/>
              <a:gdLst/>
              <a:ahLst/>
              <a:cxnLst/>
              <a:rect l="0" t="0" r="0" b="0"/>
              <a:pathLst>
                <a:path w="1213443" h="790290">
                  <a:moveTo>
                    <a:pt x="0" y="790290"/>
                  </a:moveTo>
                  <a:lnTo>
                    <a:pt x="121344" y="330819"/>
                  </a:lnTo>
                  <a:lnTo>
                    <a:pt x="242688" y="294061"/>
                  </a:lnTo>
                  <a:lnTo>
                    <a:pt x="364032" y="165409"/>
                  </a:lnTo>
                  <a:lnTo>
                    <a:pt x="485377" y="0"/>
                  </a:lnTo>
                  <a:lnTo>
                    <a:pt x="606721" y="18378"/>
                  </a:lnTo>
                  <a:lnTo>
                    <a:pt x="728065" y="55136"/>
                  </a:lnTo>
                  <a:lnTo>
                    <a:pt x="849410" y="55136"/>
                  </a:lnTo>
                  <a:lnTo>
                    <a:pt x="970754" y="91894"/>
                  </a:lnTo>
                  <a:lnTo>
                    <a:pt x="1092098" y="36757"/>
                  </a:lnTo>
                  <a:lnTo>
                    <a:pt x="1213443" y="18378"/>
                  </a:lnTo>
                </a:path>
              </a:pathLst>
            </a:custGeom>
            <a:ln w="27101" cap="flat">
              <a:solidFill>
                <a:srgbClr val="000000">
                  <a:alpha val="80000"/>
                </a:srgbClr>
              </a:solidFill>
              <a:prstDash val="solid"/>
              <a:round/>
            </a:ln>
          </p:spPr>
          <p:txBody>
            <a:bodyPr/>
            <a:lstStyle/>
            <a:p>
              <a:endParaRPr/>
            </a:p>
          </p:txBody>
        </p:sp>
        <p:sp>
          <p:nvSpPr>
            <p:cNvPr id="31" name="tx31"/>
            <p:cNvSpPr/>
            <p:nvPr/>
          </p:nvSpPr>
          <p:spPr>
            <a:xfrm>
              <a:off x="1438979" y="1706718"/>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N=9</a:t>
              </a:r>
            </a:p>
          </p:txBody>
        </p:sp>
        <p:sp>
          <p:nvSpPr>
            <p:cNvPr id="32" name="tx32"/>
            <p:cNvSpPr/>
            <p:nvPr/>
          </p:nvSpPr>
          <p:spPr>
            <a:xfrm>
              <a:off x="1901245" y="2199279"/>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33" name="tx33"/>
            <p:cNvSpPr/>
            <p:nvPr/>
          </p:nvSpPr>
          <p:spPr>
            <a:xfrm>
              <a:off x="2022589"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34" name="tx34"/>
            <p:cNvSpPr/>
            <p:nvPr/>
          </p:nvSpPr>
          <p:spPr>
            <a:xfrm>
              <a:off x="2143934"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35" name="tx35"/>
            <p:cNvSpPr/>
            <p:nvPr/>
          </p:nvSpPr>
          <p:spPr>
            <a:xfrm>
              <a:off x="2265278"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36" name="tx36"/>
            <p:cNvSpPr/>
            <p:nvPr/>
          </p:nvSpPr>
          <p:spPr>
            <a:xfrm>
              <a:off x="2386622"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37" name="tx37"/>
            <p:cNvSpPr/>
            <p:nvPr/>
          </p:nvSpPr>
          <p:spPr>
            <a:xfrm>
              <a:off x="2507967"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38" name="tx38"/>
            <p:cNvSpPr/>
            <p:nvPr/>
          </p:nvSpPr>
          <p:spPr>
            <a:xfrm>
              <a:off x="2629311"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39" name="tx39"/>
            <p:cNvSpPr/>
            <p:nvPr/>
          </p:nvSpPr>
          <p:spPr>
            <a:xfrm>
              <a:off x="2750655"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40" name="tx40"/>
            <p:cNvSpPr/>
            <p:nvPr/>
          </p:nvSpPr>
          <p:spPr>
            <a:xfrm>
              <a:off x="2872000"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41" name="tx41"/>
            <p:cNvSpPr/>
            <p:nvPr/>
          </p:nvSpPr>
          <p:spPr>
            <a:xfrm>
              <a:off x="2993344"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42" name="tx42"/>
            <p:cNvSpPr/>
            <p:nvPr/>
          </p:nvSpPr>
          <p:spPr>
            <a:xfrm>
              <a:off x="3114688" y="1708121"/>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9</a:t>
              </a:r>
            </a:p>
          </p:txBody>
        </p:sp>
        <p:sp>
          <p:nvSpPr>
            <p:cNvPr id="43" name="tx43"/>
            <p:cNvSpPr/>
            <p:nvPr/>
          </p:nvSpPr>
          <p:spPr>
            <a:xfrm>
              <a:off x="3116102" y="1475870"/>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44" name="rc44"/>
            <p:cNvSpPr/>
            <p:nvPr/>
          </p:nvSpPr>
          <p:spPr>
            <a:xfrm>
              <a:off x="714250" y="875080"/>
              <a:ext cx="2596161" cy="2122757"/>
            </a:xfrm>
            <a:prstGeom prst="rect">
              <a:avLst/>
            </a:prstGeom>
            <a:ln w="13550" cap="rnd">
              <a:solidFill>
                <a:srgbClr val="999999">
                  <a:alpha val="100000"/>
                </a:srgbClr>
              </a:solidFill>
              <a:prstDash val="solid"/>
              <a:round/>
            </a:ln>
          </p:spPr>
          <p:txBody>
            <a:bodyPr/>
            <a:lstStyle/>
            <a:p>
              <a:endParaRPr/>
            </a:p>
          </p:txBody>
        </p:sp>
        <p:sp>
          <p:nvSpPr>
            <p:cNvPr id="45" name="pl45"/>
            <p:cNvSpPr/>
            <p:nvPr/>
          </p:nvSpPr>
          <p:spPr>
            <a:xfrm>
              <a:off x="714250" y="530855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714250" y="469592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14250" y="408330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14250" y="347067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832257"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1074946"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1317634"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560323"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803012"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045700"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288389"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531078"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773766"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016455"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rc59"/>
            <p:cNvSpPr/>
            <p:nvPr/>
          </p:nvSpPr>
          <p:spPr>
            <a:xfrm>
              <a:off x="1991095" y="5186031"/>
              <a:ext cx="109209" cy="122525"/>
            </a:xfrm>
            <a:prstGeom prst="rect">
              <a:avLst/>
            </a:prstGeom>
            <a:solidFill>
              <a:srgbClr val="2C7FB8">
                <a:alpha val="100000"/>
              </a:srgbClr>
            </a:solidFill>
          </p:spPr>
          <p:txBody>
            <a:bodyPr/>
            <a:lstStyle/>
            <a:p>
              <a:endParaRPr/>
            </a:p>
          </p:txBody>
        </p:sp>
        <p:sp>
          <p:nvSpPr>
            <p:cNvPr id="60" name="rc60"/>
            <p:cNvSpPr/>
            <p:nvPr/>
          </p:nvSpPr>
          <p:spPr>
            <a:xfrm>
              <a:off x="2112440" y="4940980"/>
              <a:ext cx="109209" cy="367577"/>
            </a:xfrm>
            <a:prstGeom prst="rect">
              <a:avLst/>
            </a:prstGeom>
            <a:solidFill>
              <a:srgbClr val="2C7FB8">
                <a:alpha val="100000"/>
              </a:srgbClr>
            </a:solidFill>
          </p:spPr>
          <p:txBody>
            <a:bodyPr/>
            <a:lstStyle/>
            <a:p>
              <a:endParaRPr/>
            </a:p>
          </p:txBody>
        </p:sp>
        <p:sp>
          <p:nvSpPr>
            <p:cNvPr id="61" name="rc61"/>
            <p:cNvSpPr/>
            <p:nvPr/>
          </p:nvSpPr>
          <p:spPr>
            <a:xfrm>
              <a:off x="2233784" y="4940980"/>
              <a:ext cx="109209" cy="367577"/>
            </a:xfrm>
            <a:prstGeom prst="rect">
              <a:avLst/>
            </a:prstGeom>
            <a:solidFill>
              <a:srgbClr val="2C7FB8">
                <a:alpha val="100000"/>
              </a:srgbClr>
            </a:solidFill>
          </p:spPr>
          <p:txBody>
            <a:bodyPr/>
            <a:lstStyle/>
            <a:p>
              <a:endParaRPr/>
            </a:p>
          </p:txBody>
        </p:sp>
        <p:sp>
          <p:nvSpPr>
            <p:cNvPr id="62" name="rc62"/>
            <p:cNvSpPr/>
            <p:nvPr/>
          </p:nvSpPr>
          <p:spPr>
            <a:xfrm>
              <a:off x="2355128" y="4818454"/>
              <a:ext cx="109209" cy="490102"/>
            </a:xfrm>
            <a:prstGeom prst="rect">
              <a:avLst/>
            </a:prstGeom>
            <a:solidFill>
              <a:srgbClr val="2C7FB8">
                <a:alpha val="100000"/>
              </a:srgbClr>
            </a:solidFill>
          </p:spPr>
          <p:txBody>
            <a:bodyPr/>
            <a:lstStyle/>
            <a:p>
              <a:endParaRPr/>
            </a:p>
          </p:txBody>
        </p:sp>
        <p:sp>
          <p:nvSpPr>
            <p:cNvPr id="63" name="rc63"/>
            <p:cNvSpPr/>
            <p:nvPr/>
          </p:nvSpPr>
          <p:spPr>
            <a:xfrm>
              <a:off x="2476473" y="4818454"/>
              <a:ext cx="109209" cy="490102"/>
            </a:xfrm>
            <a:prstGeom prst="rect">
              <a:avLst/>
            </a:prstGeom>
            <a:solidFill>
              <a:srgbClr val="2C7FB8">
                <a:alpha val="100000"/>
              </a:srgbClr>
            </a:solidFill>
          </p:spPr>
          <p:txBody>
            <a:bodyPr/>
            <a:lstStyle/>
            <a:p>
              <a:endParaRPr/>
            </a:p>
          </p:txBody>
        </p:sp>
        <p:sp>
          <p:nvSpPr>
            <p:cNvPr id="64" name="rc64"/>
            <p:cNvSpPr/>
            <p:nvPr/>
          </p:nvSpPr>
          <p:spPr>
            <a:xfrm>
              <a:off x="2597817" y="4818454"/>
              <a:ext cx="109209" cy="490102"/>
            </a:xfrm>
            <a:prstGeom prst="rect">
              <a:avLst/>
            </a:prstGeom>
            <a:solidFill>
              <a:srgbClr val="2C7FB8">
                <a:alpha val="100000"/>
              </a:srgbClr>
            </a:solidFill>
          </p:spPr>
          <p:txBody>
            <a:bodyPr/>
            <a:lstStyle/>
            <a:p>
              <a:endParaRPr/>
            </a:p>
          </p:txBody>
        </p:sp>
        <p:sp>
          <p:nvSpPr>
            <p:cNvPr id="65" name="rc65"/>
            <p:cNvSpPr/>
            <p:nvPr/>
          </p:nvSpPr>
          <p:spPr>
            <a:xfrm>
              <a:off x="2719161" y="4818454"/>
              <a:ext cx="109209" cy="490102"/>
            </a:xfrm>
            <a:prstGeom prst="rect">
              <a:avLst/>
            </a:prstGeom>
            <a:solidFill>
              <a:srgbClr val="2C7FB8">
                <a:alpha val="100000"/>
              </a:srgbClr>
            </a:solidFill>
          </p:spPr>
          <p:txBody>
            <a:bodyPr/>
            <a:lstStyle/>
            <a:p>
              <a:endParaRPr/>
            </a:p>
          </p:txBody>
        </p:sp>
        <p:sp>
          <p:nvSpPr>
            <p:cNvPr id="66" name="rc66"/>
            <p:cNvSpPr/>
            <p:nvPr/>
          </p:nvSpPr>
          <p:spPr>
            <a:xfrm>
              <a:off x="2840506" y="4818454"/>
              <a:ext cx="109209" cy="490102"/>
            </a:xfrm>
            <a:prstGeom prst="rect">
              <a:avLst/>
            </a:prstGeom>
            <a:solidFill>
              <a:srgbClr val="2C7FB8">
                <a:alpha val="100000"/>
              </a:srgbClr>
            </a:solidFill>
          </p:spPr>
          <p:txBody>
            <a:bodyPr/>
            <a:lstStyle/>
            <a:p>
              <a:endParaRPr/>
            </a:p>
          </p:txBody>
        </p:sp>
        <p:sp>
          <p:nvSpPr>
            <p:cNvPr id="67" name="rc67"/>
            <p:cNvSpPr/>
            <p:nvPr/>
          </p:nvSpPr>
          <p:spPr>
            <a:xfrm>
              <a:off x="2961850" y="4818454"/>
              <a:ext cx="109209" cy="490102"/>
            </a:xfrm>
            <a:prstGeom prst="rect">
              <a:avLst/>
            </a:prstGeom>
            <a:solidFill>
              <a:srgbClr val="2C7FB8">
                <a:alpha val="100000"/>
              </a:srgbClr>
            </a:solidFill>
          </p:spPr>
          <p:txBody>
            <a:bodyPr/>
            <a:lstStyle/>
            <a:p>
              <a:endParaRPr/>
            </a:p>
          </p:txBody>
        </p:sp>
        <p:sp>
          <p:nvSpPr>
            <p:cNvPr id="68" name="rc68"/>
            <p:cNvSpPr/>
            <p:nvPr/>
          </p:nvSpPr>
          <p:spPr>
            <a:xfrm>
              <a:off x="3083194" y="4818454"/>
              <a:ext cx="109209" cy="490102"/>
            </a:xfrm>
            <a:prstGeom prst="rect">
              <a:avLst/>
            </a:prstGeom>
            <a:solidFill>
              <a:srgbClr val="2C7FB8">
                <a:alpha val="100000"/>
              </a:srgbClr>
            </a:solidFill>
          </p:spPr>
          <p:txBody>
            <a:bodyPr/>
            <a:lstStyle/>
            <a:p>
              <a:endParaRPr/>
            </a:p>
          </p:txBody>
        </p:sp>
        <p:sp>
          <p:nvSpPr>
            <p:cNvPr id="69" name="pl69"/>
            <p:cNvSpPr/>
            <p:nvPr/>
          </p:nvSpPr>
          <p:spPr>
            <a:xfrm>
              <a:off x="714250" y="4205826"/>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70" name="pl70"/>
            <p:cNvSpPr/>
            <p:nvPr/>
          </p:nvSpPr>
          <p:spPr>
            <a:xfrm>
              <a:off x="832257" y="4977737"/>
              <a:ext cx="2305542" cy="330819"/>
            </a:xfrm>
            <a:custGeom>
              <a:avLst/>
              <a:gdLst/>
              <a:ahLst/>
              <a:cxnLst/>
              <a:rect l="0" t="0" r="0" b="0"/>
              <a:pathLst>
                <a:path w="2305542" h="330819">
                  <a:moveTo>
                    <a:pt x="0" y="330819"/>
                  </a:moveTo>
                  <a:lnTo>
                    <a:pt x="121344" y="330819"/>
                  </a:lnTo>
                  <a:lnTo>
                    <a:pt x="242688" y="330819"/>
                  </a:lnTo>
                  <a:lnTo>
                    <a:pt x="364032" y="330819"/>
                  </a:lnTo>
                  <a:lnTo>
                    <a:pt x="485377" y="330819"/>
                  </a:lnTo>
                  <a:lnTo>
                    <a:pt x="606721" y="330819"/>
                  </a:lnTo>
                  <a:lnTo>
                    <a:pt x="728065" y="330819"/>
                  </a:lnTo>
                  <a:lnTo>
                    <a:pt x="849410" y="330819"/>
                  </a:lnTo>
                  <a:lnTo>
                    <a:pt x="970754" y="330819"/>
                  </a:lnTo>
                  <a:lnTo>
                    <a:pt x="1092098" y="330819"/>
                  </a:lnTo>
                  <a:lnTo>
                    <a:pt x="1213443" y="330819"/>
                  </a:lnTo>
                  <a:lnTo>
                    <a:pt x="1334787" y="36757"/>
                  </a:lnTo>
                  <a:lnTo>
                    <a:pt x="1456131" y="55136"/>
                  </a:lnTo>
                  <a:lnTo>
                    <a:pt x="1577476" y="18378"/>
                  </a:lnTo>
                  <a:lnTo>
                    <a:pt x="1698820" y="18378"/>
                  </a:lnTo>
                  <a:lnTo>
                    <a:pt x="1820164" y="18378"/>
                  </a:lnTo>
                  <a:lnTo>
                    <a:pt x="1941509" y="18378"/>
                  </a:lnTo>
                  <a:lnTo>
                    <a:pt x="2062853" y="18378"/>
                  </a:lnTo>
                  <a:lnTo>
                    <a:pt x="2184197" y="18378"/>
                  </a:lnTo>
                  <a:lnTo>
                    <a:pt x="2305542" y="0"/>
                  </a:lnTo>
                </a:path>
              </a:pathLst>
            </a:custGeom>
            <a:ln w="27101" cap="flat">
              <a:solidFill>
                <a:srgbClr val="000000">
                  <a:alpha val="80000"/>
                </a:srgbClr>
              </a:solidFill>
              <a:prstDash val="solid"/>
              <a:round/>
            </a:ln>
          </p:spPr>
          <p:txBody>
            <a:bodyPr/>
            <a:lstStyle/>
            <a:p>
              <a:endParaRPr/>
            </a:p>
          </p:txBody>
        </p:sp>
        <p:sp>
          <p:nvSpPr>
            <p:cNvPr id="71" name="tx71"/>
            <p:cNvSpPr/>
            <p:nvPr/>
          </p:nvSpPr>
          <p:spPr>
            <a:xfrm>
              <a:off x="1438979" y="4113927"/>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N=9</a:t>
              </a:r>
            </a:p>
          </p:txBody>
        </p:sp>
        <p:sp>
          <p:nvSpPr>
            <p:cNvPr id="72" name="tx72"/>
            <p:cNvSpPr/>
            <p:nvPr/>
          </p:nvSpPr>
          <p:spPr>
            <a:xfrm>
              <a:off x="2022589" y="509654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73" name="tx73"/>
            <p:cNvSpPr/>
            <p:nvPr/>
          </p:nvSpPr>
          <p:spPr>
            <a:xfrm>
              <a:off x="2143934" y="4850443"/>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74" name="tx74"/>
            <p:cNvSpPr/>
            <p:nvPr/>
          </p:nvSpPr>
          <p:spPr>
            <a:xfrm>
              <a:off x="2265278" y="4850443"/>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75" name="tx75"/>
            <p:cNvSpPr/>
            <p:nvPr/>
          </p:nvSpPr>
          <p:spPr>
            <a:xfrm>
              <a:off x="2386622"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76" name="tx76"/>
            <p:cNvSpPr/>
            <p:nvPr/>
          </p:nvSpPr>
          <p:spPr>
            <a:xfrm>
              <a:off x="2507967"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77" name="tx77"/>
            <p:cNvSpPr/>
            <p:nvPr/>
          </p:nvSpPr>
          <p:spPr>
            <a:xfrm>
              <a:off x="2629311"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78" name="tx78"/>
            <p:cNvSpPr/>
            <p:nvPr/>
          </p:nvSpPr>
          <p:spPr>
            <a:xfrm>
              <a:off x="2750655"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79" name="tx79"/>
            <p:cNvSpPr/>
            <p:nvPr/>
          </p:nvSpPr>
          <p:spPr>
            <a:xfrm>
              <a:off x="2872000"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0" name="tx80"/>
            <p:cNvSpPr/>
            <p:nvPr/>
          </p:nvSpPr>
          <p:spPr>
            <a:xfrm>
              <a:off x="2993344"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1" name="tx81"/>
            <p:cNvSpPr/>
            <p:nvPr/>
          </p:nvSpPr>
          <p:spPr>
            <a:xfrm>
              <a:off x="3114688"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82" name="tx82"/>
            <p:cNvSpPr/>
            <p:nvPr/>
          </p:nvSpPr>
          <p:spPr>
            <a:xfrm>
              <a:off x="3116102" y="4857158"/>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83" name="rc83"/>
            <p:cNvSpPr/>
            <p:nvPr/>
          </p:nvSpPr>
          <p:spPr>
            <a:xfrm>
              <a:off x="714250" y="3282288"/>
              <a:ext cx="2596161" cy="2122757"/>
            </a:xfrm>
            <a:prstGeom prst="rect">
              <a:avLst/>
            </a:prstGeom>
            <a:ln w="13550" cap="rnd">
              <a:solidFill>
                <a:srgbClr val="999999">
                  <a:alpha val="100000"/>
                </a:srgbClr>
              </a:solidFill>
              <a:prstDash val="solid"/>
              <a:round/>
            </a:ln>
          </p:spPr>
          <p:txBody>
            <a:bodyPr/>
            <a:lstStyle/>
            <a:p>
              <a:endParaRPr/>
            </a:p>
          </p:txBody>
        </p:sp>
        <p:sp>
          <p:nvSpPr>
            <p:cNvPr id="84" name="pl84"/>
            <p:cNvSpPr/>
            <p:nvPr/>
          </p:nvSpPr>
          <p:spPr>
            <a:xfrm>
              <a:off x="3380001" y="290134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3380001" y="228872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3380001" y="167609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3380001" y="106346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3498008"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740697"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983385"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4226074"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4468763"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711451"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4140"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5196829"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5439517"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5682206"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rc98"/>
            <p:cNvSpPr/>
            <p:nvPr/>
          </p:nvSpPr>
          <p:spPr>
            <a:xfrm>
              <a:off x="5384912" y="2778822"/>
              <a:ext cx="109209" cy="122525"/>
            </a:xfrm>
            <a:prstGeom prst="rect">
              <a:avLst/>
            </a:prstGeom>
            <a:solidFill>
              <a:srgbClr val="2C7FB8">
                <a:alpha val="100000"/>
              </a:srgbClr>
            </a:solidFill>
          </p:spPr>
          <p:txBody>
            <a:bodyPr/>
            <a:lstStyle/>
            <a:p>
              <a:endParaRPr/>
            </a:p>
          </p:txBody>
        </p:sp>
        <p:sp>
          <p:nvSpPr>
            <p:cNvPr id="99" name="rc99"/>
            <p:cNvSpPr/>
            <p:nvPr/>
          </p:nvSpPr>
          <p:spPr>
            <a:xfrm>
              <a:off x="5506257" y="2533771"/>
              <a:ext cx="109209" cy="367577"/>
            </a:xfrm>
            <a:prstGeom prst="rect">
              <a:avLst/>
            </a:prstGeom>
            <a:solidFill>
              <a:srgbClr val="2C7FB8">
                <a:alpha val="100000"/>
              </a:srgbClr>
            </a:solidFill>
          </p:spPr>
          <p:txBody>
            <a:bodyPr/>
            <a:lstStyle/>
            <a:p>
              <a:endParaRPr/>
            </a:p>
          </p:txBody>
        </p:sp>
        <p:sp>
          <p:nvSpPr>
            <p:cNvPr id="100" name="rc100"/>
            <p:cNvSpPr/>
            <p:nvPr/>
          </p:nvSpPr>
          <p:spPr>
            <a:xfrm>
              <a:off x="5627601" y="2533771"/>
              <a:ext cx="109209" cy="367577"/>
            </a:xfrm>
            <a:prstGeom prst="rect">
              <a:avLst/>
            </a:prstGeom>
            <a:solidFill>
              <a:srgbClr val="2C7FB8">
                <a:alpha val="100000"/>
              </a:srgbClr>
            </a:solidFill>
          </p:spPr>
          <p:txBody>
            <a:bodyPr/>
            <a:lstStyle/>
            <a:p>
              <a:endParaRPr/>
            </a:p>
          </p:txBody>
        </p:sp>
        <p:sp>
          <p:nvSpPr>
            <p:cNvPr id="101" name="rc101"/>
            <p:cNvSpPr/>
            <p:nvPr/>
          </p:nvSpPr>
          <p:spPr>
            <a:xfrm>
              <a:off x="5748945" y="2411245"/>
              <a:ext cx="109209" cy="490102"/>
            </a:xfrm>
            <a:prstGeom prst="rect">
              <a:avLst/>
            </a:prstGeom>
            <a:solidFill>
              <a:srgbClr val="2C7FB8">
                <a:alpha val="100000"/>
              </a:srgbClr>
            </a:solidFill>
          </p:spPr>
          <p:txBody>
            <a:bodyPr/>
            <a:lstStyle/>
            <a:p>
              <a:endParaRPr/>
            </a:p>
          </p:txBody>
        </p:sp>
        <p:sp>
          <p:nvSpPr>
            <p:cNvPr id="102" name="pl102"/>
            <p:cNvSpPr/>
            <p:nvPr/>
          </p:nvSpPr>
          <p:spPr>
            <a:xfrm>
              <a:off x="3380001" y="1798617"/>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03" name="pl103"/>
            <p:cNvSpPr/>
            <p:nvPr/>
          </p:nvSpPr>
          <p:spPr>
            <a:xfrm>
              <a:off x="5318173" y="1908890"/>
              <a:ext cx="485377" cy="992457"/>
            </a:xfrm>
            <a:custGeom>
              <a:avLst/>
              <a:gdLst/>
              <a:ahLst/>
              <a:cxnLst/>
              <a:rect l="0" t="0" r="0" b="0"/>
              <a:pathLst>
                <a:path w="485377" h="992457">
                  <a:moveTo>
                    <a:pt x="0" y="992457"/>
                  </a:moveTo>
                  <a:lnTo>
                    <a:pt x="121344" y="992457"/>
                  </a:lnTo>
                  <a:lnTo>
                    <a:pt x="242688" y="532986"/>
                  </a:lnTo>
                  <a:lnTo>
                    <a:pt x="364032" y="73515"/>
                  </a:lnTo>
                  <a:lnTo>
                    <a:pt x="485377" y="0"/>
                  </a:lnTo>
                </a:path>
              </a:pathLst>
            </a:custGeom>
            <a:ln w="27101" cap="flat">
              <a:solidFill>
                <a:srgbClr val="000000">
                  <a:alpha val="80000"/>
                </a:srgbClr>
              </a:solidFill>
              <a:prstDash val="solid"/>
              <a:round/>
            </a:ln>
          </p:spPr>
          <p:txBody>
            <a:bodyPr/>
            <a:lstStyle/>
            <a:p>
              <a:endParaRPr/>
            </a:p>
          </p:txBody>
        </p:sp>
        <p:sp>
          <p:nvSpPr>
            <p:cNvPr id="104" name="tx104"/>
            <p:cNvSpPr/>
            <p:nvPr/>
          </p:nvSpPr>
          <p:spPr>
            <a:xfrm>
              <a:off x="4104730" y="1706718"/>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N=9</a:t>
              </a:r>
            </a:p>
          </p:txBody>
        </p:sp>
        <p:sp>
          <p:nvSpPr>
            <p:cNvPr id="105" name="tx105"/>
            <p:cNvSpPr/>
            <p:nvPr/>
          </p:nvSpPr>
          <p:spPr>
            <a:xfrm>
              <a:off x="5416406" y="2689341"/>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106" name="tx106"/>
            <p:cNvSpPr/>
            <p:nvPr/>
          </p:nvSpPr>
          <p:spPr>
            <a:xfrm>
              <a:off x="5537751" y="2443234"/>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07" name="tx107"/>
            <p:cNvSpPr/>
            <p:nvPr/>
          </p:nvSpPr>
          <p:spPr>
            <a:xfrm>
              <a:off x="5659095" y="2443234"/>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08" name="tx108"/>
            <p:cNvSpPr/>
            <p:nvPr/>
          </p:nvSpPr>
          <p:spPr>
            <a:xfrm>
              <a:off x="5780439" y="2322007"/>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09" name="tx109"/>
            <p:cNvSpPr/>
            <p:nvPr/>
          </p:nvSpPr>
          <p:spPr>
            <a:xfrm>
              <a:off x="5781854" y="1788311"/>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110" name="rc110"/>
            <p:cNvSpPr/>
            <p:nvPr/>
          </p:nvSpPr>
          <p:spPr>
            <a:xfrm>
              <a:off x="3380001" y="875080"/>
              <a:ext cx="2596161" cy="2122757"/>
            </a:xfrm>
            <a:prstGeom prst="rect">
              <a:avLst/>
            </a:prstGeom>
            <a:ln w="13550" cap="rnd">
              <a:solidFill>
                <a:srgbClr val="999999">
                  <a:alpha val="100000"/>
                </a:srgbClr>
              </a:solidFill>
              <a:prstDash val="solid"/>
              <a:round/>
            </a:ln>
          </p:spPr>
          <p:txBody>
            <a:bodyPr/>
            <a:lstStyle/>
            <a:p>
              <a:endParaRPr/>
            </a:p>
          </p:txBody>
        </p:sp>
        <p:sp>
          <p:nvSpPr>
            <p:cNvPr id="111" name="pl111"/>
            <p:cNvSpPr/>
            <p:nvPr/>
          </p:nvSpPr>
          <p:spPr>
            <a:xfrm>
              <a:off x="3380001" y="530855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380001" y="469592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380001" y="408330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3380001" y="347067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3498008"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740697"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983385"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226074"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468763"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711451"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4954140"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5196829"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5439517"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682206"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4414158" y="4940980"/>
              <a:ext cx="109209" cy="367577"/>
            </a:xfrm>
            <a:prstGeom prst="rect">
              <a:avLst/>
            </a:prstGeom>
            <a:solidFill>
              <a:srgbClr val="2C7FB8">
                <a:alpha val="100000"/>
              </a:srgbClr>
            </a:solidFill>
          </p:spPr>
          <p:txBody>
            <a:bodyPr/>
            <a:lstStyle/>
            <a:p>
              <a:endParaRPr/>
            </a:p>
          </p:txBody>
        </p:sp>
        <p:sp>
          <p:nvSpPr>
            <p:cNvPr id="126" name="rc126"/>
            <p:cNvSpPr/>
            <p:nvPr/>
          </p:nvSpPr>
          <p:spPr>
            <a:xfrm>
              <a:off x="4535502" y="4940980"/>
              <a:ext cx="109209" cy="367577"/>
            </a:xfrm>
            <a:prstGeom prst="rect">
              <a:avLst/>
            </a:prstGeom>
            <a:solidFill>
              <a:srgbClr val="2C7FB8">
                <a:alpha val="100000"/>
              </a:srgbClr>
            </a:solidFill>
          </p:spPr>
          <p:txBody>
            <a:bodyPr/>
            <a:lstStyle/>
            <a:p>
              <a:endParaRPr/>
            </a:p>
          </p:txBody>
        </p:sp>
        <p:sp>
          <p:nvSpPr>
            <p:cNvPr id="127" name="rc127"/>
            <p:cNvSpPr/>
            <p:nvPr/>
          </p:nvSpPr>
          <p:spPr>
            <a:xfrm>
              <a:off x="4656846" y="4818454"/>
              <a:ext cx="109209" cy="490102"/>
            </a:xfrm>
            <a:prstGeom prst="rect">
              <a:avLst/>
            </a:prstGeom>
            <a:solidFill>
              <a:srgbClr val="2C7FB8">
                <a:alpha val="100000"/>
              </a:srgbClr>
            </a:solidFill>
          </p:spPr>
          <p:txBody>
            <a:bodyPr/>
            <a:lstStyle/>
            <a:p>
              <a:endParaRPr/>
            </a:p>
          </p:txBody>
        </p:sp>
        <p:sp>
          <p:nvSpPr>
            <p:cNvPr id="128" name="rc128"/>
            <p:cNvSpPr/>
            <p:nvPr/>
          </p:nvSpPr>
          <p:spPr>
            <a:xfrm>
              <a:off x="4778191" y="4818454"/>
              <a:ext cx="109209" cy="490102"/>
            </a:xfrm>
            <a:prstGeom prst="rect">
              <a:avLst/>
            </a:prstGeom>
            <a:solidFill>
              <a:srgbClr val="2C7FB8">
                <a:alpha val="100000"/>
              </a:srgbClr>
            </a:solidFill>
          </p:spPr>
          <p:txBody>
            <a:bodyPr/>
            <a:lstStyle/>
            <a:p>
              <a:endParaRPr/>
            </a:p>
          </p:txBody>
        </p:sp>
        <p:sp>
          <p:nvSpPr>
            <p:cNvPr id="129" name="rc129"/>
            <p:cNvSpPr/>
            <p:nvPr/>
          </p:nvSpPr>
          <p:spPr>
            <a:xfrm>
              <a:off x="4899535" y="4818454"/>
              <a:ext cx="109209" cy="490102"/>
            </a:xfrm>
            <a:prstGeom prst="rect">
              <a:avLst/>
            </a:prstGeom>
            <a:solidFill>
              <a:srgbClr val="2C7FB8">
                <a:alpha val="100000"/>
              </a:srgbClr>
            </a:solidFill>
          </p:spPr>
          <p:txBody>
            <a:bodyPr/>
            <a:lstStyle/>
            <a:p>
              <a:endParaRPr/>
            </a:p>
          </p:txBody>
        </p:sp>
        <p:sp>
          <p:nvSpPr>
            <p:cNvPr id="130" name="rc130"/>
            <p:cNvSpPr/>
            <p:nvPr/>
          </p:nvSpPr>
          <p:spPr>
            <a:xfrm>
              <a:off x="5020879" y="4695928"/>
              <a:ext cx="109209" cy="612628"/>
            </a:xfrm>
            <a:prstGeom prst="rect">
              <a:avLst/>
            </a:prstGeom>
            <a:solidFill>
              <a:srgbClr val="2C7FB8">
                <a:alpha val="100000"/>
              </a:srgbClr>
            </a:solidFill>
          </p:spPr>
          <p:txBody>
            <a:bodyPr/>
            <a:lstStyle/>
            <a:p>
              <a:endParaRPr/>
            </a:p>
          </p:txBody>
        </p:sp>
        <p:sp>
          <p:nvSpPr>
            <p:cNvPr id="131" name="rc131"/>
            <p:cNvSpPr/>
            <p:nvPr/>
          </p:nvSpPr>
          <p:spPr>
            <a:xfrm>
              <a:off x="5142224" y="4695928"/>
              <a:ext cx="109209" cy="612628"/>
            </a:xfrm>
            <a:prstGeom prst="rect">
              <a:avLst/>
            </a:prstGeom>
            <a:solidFill>
              <a:srgbClr val="2C7FB8">
                <a:alpha val="100000"/>
              </a:srgbClr>
            </a:solidFill>
          </p:spPr>
          <p:txBody>
            <a:bodyPr/>
            <a:lstStyle/>
            <a:p>
              <a:endParaRPr/>
            </a:p>
          </p:txBody>
        </p:sp>
        <p:sp>
          <p:nvSpPr>
            <p:cNvPr id="132" name="rc132"/>
            <p:cNvSpPr/>
            <p:nvPr/>
          </p:nvSpPr>
          <p:spPr>
            <a:xfrm>
              <a:off x="5263568" y="4695928"/>
              <a:ext cx="109209" cy="612628"/>
            </a:xfrm>
            <a:prstGeom prst="rect">
              <a:avLst/>
            </a:prstGeom>
            <a:solidFill>
              <a:srgbClr val="2C7FB8">
                <a:alpha val="100000"/>
              </a:srgbClr>
            </a:solidFill>
          </p:spPr>
          <p:txBody>
            <a:bodyPr/>
            <a:lstStyle/>
            <a:p>
              <a:endParaRPr/>
            </a:p>
          </p:txBody>
        </p:sp>
        <p:sp>
          <p:nvSpPr>
            <p:cNvPr id="133" name="rc133"/>
            <p:cNvSpPr/>
            <p:nvPr/>
          </p:nvSpPr>
          <p:spPr>
            <a:xfrm>
              <a:off x="5384912" y="4695928"/>
              <a:ext cx="109209" cy="612628"/>
            </a:xfrm>
            <a:prstGeom prst="rect">
              <a:avLst/>
            </a:prstGeom>
            <a:solidFill>
              <a:srgbClr val="2C7FB8">
                <a:alpha val="100000"/>
              </a:srgbClr>
            </a:solidFill>
          </p:spPr>
          <p:txBody>
            <a:bodyPr/>
            <a:lstStyle/>
            <a:p>
              <a:endParaRPr/>
            </a:p>
          </p:txBody>
        </p:sp>
        <p:sp>
          <p:nvSpPr>
            <p:cNvPr id="134" name="rc134"/>
            <p:cNvSpPr/>
            <p:nvPr/>
          </p:nvSpPr>
          <p:spPr>
            <a:xfrm>
              <a:off x="5506257" y="4695928"/>
              <a:ext cx="109209" cy="612628"/>
            </a:xfrm>
            <a:prstGeom prst="rect">
              <a:avLst/>
            </a:prstGeom>
            <a:solidFill>
              <a:srgbClr val="2C7FB8">
                <a:alpha val="100000"/>
              </a:srgbClr>
            </a:solidFill>
          </p:spPr>
          <p:txBody>
            <a:bodyPr/>
            <a:lstStyle/>
            <a:p>
              <a:endParaRPr/>
            </a:p>
          </p:txBody>
        </p:sp>
        <p:sp>
          <p:nvSpPr>
            <p:cNvPr id="135" name="rc135"/>
            <p:cNvSpPr/>
            <p:nvPr/>
          </p:nvSpPr>
          <p:spPr>
            <a:xfrm>
              <a:off x="5627601" y="4695928"/>
              <a:ext cx="109209" cy="612628"/>
            </a:xfrm>
            <a:prstGeom prst="rect">
              <a:avLst/>
            </a:prstGeom>
            <a:solidFill>
              <a:srgbClr val="2C7FB8">
                <a:alpha val="100000"/>
              </a:srgbClr>
            </a:solidFill>
          </p:spPr>
          <p:txBody>
            <a:bodyPr/>
            <a:lstStyle/>
            <a:p>
              <a:endParaRPr/>
            </a:p>
          </p:txBody>
        </p:sp>
        <p:sp>
          <p:nvSpPr>
            <p:cNvPr id="136" name="rc136"/>
            <p:cNvSpPr/>
            <p:nvPr/>
          </p:nvSpPr>
          <p:spPr>
            <a:xfrm>
              <a:off x="5748945" y="4573403"/>
              <a:ext cx="109209" cy="735154"/>
            </a:xfrm>
            <a:prstGeom prst="rect">
              <a:avLst/>
            </a:prstGeom>
            <a:solidFill>
              <a:srgbClr val="2C7FB8">
                <a:alpha val="100000"/>
              </a:srgbClr>
            </a:solidFill>
          </p:spPr>
          <p:txBody>
            <a:bodyPr/>
            <a:lstStyle/>
            <a:p>
              <a:endParaRPr/>
            </a:p>
          </p:txBody>
        </p:sp>
        <p:sp>
          <p:nvSpPr>
            <p:cNvPr id="137" name="pl137"/>
            <p:cNvSpPr/>
            <p:nvPr/>
          </p:nvSpPr>
          <p:spPr>
            <a:xfrm>
              <a:off x="3380001" y="4205826"/>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38" name="pl138"/>
            <p:cNvSpPr/>
            <p:nvPr/>
          </p:nvSpPr>
          <p:spPr>
            <a:xfrm>
              <a:off x="3498008" y="4224205"/>
              <a:ext cx="2305542" cy="1084352"/>
            </a:xfrm>
            <a:custGeom>
              <a:avLst/>
              <a:gdLst/>
              <a:ahLst/>
              <a:cxnLst/>
              <a:rect l="0" t="0" r="0" b="0"/>
              <a:pathLst>
                <a:path w="2305542" h="1084352">
                  <a:moveTo>
                    <a:pt x="0" y="1084352"/>
                  </a:moveTo>
                  <a:lnTo>
                    <a:pt x="121344" y="1084352"/>
                  </a:lnTo>
                  <a:lnTo>
                    <a:pt x="242688" y="1084352"/>
                  </a:lnTo>
                  <a:lnTo>
                    <a:pt x="364032" y="1084352"/>
                  </a:lnTo>
                  <a:lnTo>
                    <a:pt x="485377" y="1084352"/>
                  </a:lnTo>
                  <a:lnTo>
                    <a:pt x="606721" y="1084352"/>
                  </a:lnTo>
                  <a:lnTo>
                    <a:pt x="728065" y="1084352"/>
                  </a:lnTo>
                  <a:lnTo>
                    <a:pt x="849410" y="1084352"/>
                  </a:lnTo>
                  <a:lnTo>
                    <a:pt x="970754" y="808669"/>
                  </a:lnTo>
                  <a:lnTo>
                    <a:pt x="1092098" y="716775"/>
                  </a:lnTo>
                  <a:lnTo>
                    <a:pt x="1213443" y="716775"/>
                  </a:lnTo>
                  <a:lnTo>
                    <a:pt x="1334787" y="735154"/>
                  </a:lnTo>
                  <a:lnTo>
                    <a:pt x="1456131" y="753532"/>
                  </a:lnTo>
                  <a:lnTo>
                    <a:pt x="1577476" y="716775"/>
                  </a:lnTo>
                  <a:lnTo>
                    <a:pt x="1698820" y="459471"/>
                  </a:lnTo>
                  <a:lnTo>
                    <a:pt x="1820164" y="202167"/>
                  </a:lnTo>
                  <a:lnTo>
                    <a:pt x="1941509" y="128651"/>
                  </a:lnTo>
                  <a:lnTo>
                    <a:pt x="2062853" y="202167"/>
                  </a:lnTo>
                  <a:lnTo>
                    <a:pt x="2184197" y="73515"/>
                  </a:lnTo>
                  <a:lnTo>
                    <a:pt x="2305542" y="0"/>
                  </a:lnTo>
                </a:path>
              </a:pathLst>
            </a:custGeom>
            <a:ln w="27101" cap="flat">
              <a:solidFill>
                <a:srgbClr val="000000">
                  <a:alpha val="80000"/>
                </a:srgbClr>
              </a:solidFill>
              <a:prstDash val="solid"/>
              <a:round/>
            </a:ln>
          </p:spPr>
          <p:txBody>
            <a:bodyPr/>
            <a:lstStyle/>
            <a:p>
              <a:endParaRPr/>
            </a:p>
          </p:txBody>
        </p:sp>
        <p:sp>
          <p:nvSpPr>
            <p:cNvPr id="139" name="tx139"/>
            <p:cNvSpPr/>
            <p:nvPr/>
          </p:nvSpPr>
          <p:spPr>
            <a:xfrm>
              <a:off x="4104730" y="4113927"/>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N=9</a:t>
              </a:r>
            </a:p>
          </p:txBody>
        </p:sp>
        <p:sp>
          <p:nvSpPr>
            <p:cNvPr id="140" name="tx140"/>
            <p:cNvSpPr/>
            <p:nvPr/>
          </p:nvSpPr>
          <p:spPr>
            <a:xfrm>
              <a:off x="4445652" y="4850443"/>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41" name="tx141"/>
            <p:cNvSpPr/>
            <p:nvPr/>
          </p:nvSpPr>
          <p:spPr>
            <a:xfrm>
              <a:off x="4566996" y="4850443"/>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142" name="tx142"/>
            <p:cNvSpPr/>
            <p:nvPr/>
          </p:nvSpPr>
          <p:spPr>
            <a:xfrm>
              <a:off x="4688340"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43" name="tx143"/>
            <p:cNvSpPr/>
            <p:nvPr/>
          </p:nvSpPr>
          <p:spPr>
            <a:xfrm>
              <a:off x="4809685"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44" name="tx144"/>
            <p:cNvSpPr/>
            <p:nvPr/>
          </p:nvSpPr>
          <p:spPr>
            <a:xfrm>
              <a:off x="4931029"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45" name="tx145"/>
            <p:cNvSpPr/>
            <p:nvPr/>
          </p:nvSpPr>
          <p:spPr>
            <a:xfrm>
              <a:off x="5052373" y="4606487"/>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46" name="tx146"/>
            <p:cNvSpPr/>
            <p:nvPr/>
          </p:nvSpPr>
          <p:spPr>
            <a:xfrm>
              <a:off x="5173718" y="4606487"/>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47" name="tx147"/>
            <p:cNvSpPr/>
            <p:nvPr/>
          </p:nvSpPr>
          <p:spPr>
            <a:xfrm>
              <a:off x="5295062" y="4606487"/>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48" name="tx148"/>
            <p:cNvSpPr/>
            <p:nvPr/>
          </p:nvSpPr>
          <p:spPr>
            <a:xfrm>
              <a:off x="5416406" y="4606487"/>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49" name="tx149"/>
            <p:cNvSpPr/>
            <p:nvPr/>
          </p:nvSpPr>
          <p:spPr>
            <a:xfrm>
              <a:off x="5537751" y="4606487"/>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50" name="tx150"/>
            <p:cNvSpPr/>
            <p:nvPr/>
          </p:nvSpPr>
          <p:spPr>
            <a:xfrm>
              <a:off x="5659095" y="4606487"/>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51" name="tx151"/>
            <p:cNvSpPr/>
            <p:nvPr/>
          </p:nvSpPr>
          <p:spPr>
            <a:xfrm>
              <a:off x="5780439" y="448290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52" name="tx152"/>
            <p:cNvSpPr/>
            <p:nvPr/>
          </p:nvSpPr>
          <p:spPr>
            <a:xfrm>
              <a:off x="5781854" y="4103625"/>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153" name="rc153"/>
            <p:cNvSpPr/>
            <p:nvPr/>
          </p:nvSpPr>
          <p:spPr>
            <a:xfrm>
              <a:off x="3380001" y="3282288"/>
              <a:ext cx="2596161" cy="2122757"/>
            </a:xfrm>
            <a:prstGeom prst="rect">
              <a:avLst/>
            </a:prstGeom>
            <a:ln w="13550" cap="rnd">
              <a:solidFill>
                <a:srgbClr val="999999">
                  <a:alpha val="100000"/>
                </a:srgbClr>
              </a:solidFill>
              <a:prstDash val="solid"/>
              <a:round/>
            </a:ln>
          </p:spPr>
          <p:txBody>
            <a:bodyPr/>
            <a:lstStyle/>
            <a:p>
              <a:endParaRPr/>
            </a:p>
          </p:txBody>
        </p:sp>
        <p:sp>
          <p:nvSpPr>
            <p:cNvPr id="154" name="pl154"/>
            <p:cNvSpPr/>
            <p:nvPr/>
          </p:nvSpPr>
          <p:spPr>
            <a:xfrm>
              <a:off x="6045752" y="290134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6045752" y="228872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6045752" y="1676091"/>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6045752" y="1063463"/>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163759"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6406448"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6649136"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6891825"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7134514"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7377202"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7619891"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7862580"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8105268"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8347957" y="875080"/>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rc168"/>
            <p:cNvSpPr/>
            <p:nvPr/>
          </p:nvSpPr>
          <p:spPr>
            <a:xfrm>
              <a:off x="6715876" y="2411245"/>
              <a:ext cx="109209" cy="490102"/>
            </a:xfrm>
            <a:prstGeom prst="rect">
              <a:avLst/>
            </a:prstGeom>
            <a:solidFill>
              <a:srgbClr val="2C7FB8">
                <a:alpha val="100000"/>
              </a:srgbClr>
            </a:solidFill>
          </p:spPr>
          <p:txBody>
            <a:bodyPr/>
            <a:lstStyle/>
            <a:p>
              <a:endParaRPr/>
            </a:p>
          </p:txBody>
        </p:sp>
        <p:sp>
          <p:nvSpPr>
            <p:cNvPr id="169" name="rc169"/>
            <p:cNvSpPr/>
            <p:nvPr/>
          </p:nvSpPr>
          <p:spPr>
            <a:xfrm>
              <a:off x="6837220" y="2288720"/>
              <a:ext cx="109209" cy="612628"/>
            </a:xfrm>
            <a:prstGeom prst="rect">
              <a:avLst/>
            </a:prstGeom>
            <a:solidFill>
              <a:srgbClr val="2C7FB8">
                <a:alpha val="100000"/>
              </a:srgbClr>
            </a:solidFill>
          </p:spPr>
          <p:txBody>
            <a:bodyPr/>
            <a:lstStyle/>
            <a:p>
              <a:endParaRPr/>
            </a:p>
          </p:txBody>
        </p:sp>
        <p:sp>
          <p:nvSpPr>
            <p:cNvPr id="170" name="rc170"/>
            <p:cNvSpPr/>
            <p:nvPr/>
          </p:nvSpPr>
          <p:spPr>
            <a:xfrm>
              <a:off x="6958564" y="2166194"/>
              <a:ext cx="109209" cy="735154"/>
            </a:xfrm>
            <a:prstGeom prst="rect">
              <a:avLst/>
            </a:prstGeom>
            <a:solidFill>
              <a:srgbClr val="2C7FB8">
                <a:alpha val="100000"/>
              </a:srgbClr>
            </a:solidFill>
          </p:spPr>
          <p:txBody>
            <a:bodyPr/>
            <a:lstStyle/>
            <a:p>
              <a:endParaRPr/>
            </a:p>
          </p:txBody>
        </p:sp>
        <p:sp>
          <p:nvSpPr>
            <p:cNvPr id="171" name="rc171"/>
            <p:cNvSpPr/>
            <p:nvPr/>
          </p:nvSpPr>
          <p:spPr>
            <a:xfrm>
              <a:off x="7079909" y="2166194"/>
              <a:ext cx="109209" cy="735154"/>
            </a:xfrm>
            <a:prstGeom prst="rect">
              <a:avLst/>
            </a:prstGeom>
            <a:solidFill>
              <a:srgbClr val="2C7FB8">
                <a:alpha val="100000"/>
              </a:srgbClr>
            </a:solidFill>
          </p:spPr>
          <p:txBody>
            <a:bodyPr/>
            <a:lstStyle/>
            <a:p>
              <a:endParaRPr/>
            </a:p>
          </p:txBody>
        </p:sp>
        <p:sp>
          <p:nvSpPr>
            <p:cNvPr id="172" name="rc172"/>
            <p:cNvSpPr/>
            <p:nvPr/>
          </p:nvSpPr>
          <p:spPr>
            <a:xfrm>
              <a:off x="7201253" y="2166194"/>
              <a:ext cx="109209" cy="735154"/>
            </a:xfrm>
            <a:prstGeom prst="rect">
              <a:avLst/>
            </a:prstGeom>
            <a:solidFill>
              <a:srgbClr val="2C7FB8">
                <a:alpha val="100000"/>
              </a:srgbClr>
            </a:solidFill>
          </p:spPr>
          <p:txBody>
            <a:bodyPr/>
            <a:lstStyle/>
            <a:p>
              <a:endParaRPr/>
            </a:p>
          </p:txBody>
        </p:sp>
        <p:sp>
          <p:nvSpPr>
            <p:cNvPr id="173" name="rc173"/>
            <p:cNvSpPr/>
            <p:nvPr/>
          </p:nvSpPr>
          <p:spPr>
            <a:xfrm>
              <a:off x="7322597" y="2166194"/>
              <a:ext cx="109209" cy="735154"/>
            </a:xfrm>
            <a:prstGeom prst="rect">
              <a:avLst/>
            </a:prstGeom>
            <a:solidFill>
              <a:srgbClr val="2C7FB8">
                <a:alpha val="100000"/>
              </a:srgbClr>
            </a:solidFill>
          </p:spPr>
          <p:txBody>
            <a:bodyPr/>
            <a:lstStyle/>
            <a:p>
              <a:endParaRPr/>
            </a:p>
          </p:txBody>
        </p:sp>
        <p:sp>
          <p:nvSpPr>
            <p:cNvPr id="174" name="rc174"/>
            <p:cNvSpPr/>
            <p:nvPr/>
          </p:nvSpPr>
          <p:spPr>
            <a:xfrm>
              <a:off x="7443942" y="2166194"/>
              <a:ext cx="109209" cy="735154"/>
            </a:xfrm>
            <a:prstGeom prst="rect">
              <a:avLst/>
            </a:prstGeom>
            <a:solidFill>
              <a:srgbClr val="2C7FB8">
                <a:alpha val="100000"/>
              </a:srgbClr>
            </a:solidFill>
          </p:spPr>
          <p:txBody>
            <a:bodyPr/>
            <a:lstStyle/>
            <a:p>
              <a:endParaRPr/>
            </a:p>
          </p:txBody>
        </p:sp>
        <p:sp>
          <p:nvSpPr>
            <p:cNvPr id="175" name="rc175"/>
            <p:cNvSpPr/>
            <p:nvPr/>
          </p:nvSpPr>
          <p:spPr>
            <a:xfrm>
              <a:off x="7565286" y="2166194"/>
              <a:ext cx="109209" cy="735154"/>
            </a:xfrm>
            <a:prstGeom prst="rect">
              <a:avLst/>
            </a:prstGeom>
            <a:solidFill>
              <a:srgbClr val="2C7FB8">
                <a:alpha val="100000"/>
              </a:srgbClr>
            </a:solidFill>
          </p:spPr>
          <p:txBody>
            <a:bodyPr/>
            <a:lstStyle/>
            <a:p>
              <a:endParaRPr/>
            </a:p>
          </p:txBody>
        </p:sp>
        <p:sp>
          <p:nvSpPr>
            <p:cNvPr id="176" name="rc176"/>
            <p:cNvSpPr/>
            <p:nvPr/>
          </p:nvSpPr>
          <p:spPr>
            <a:xfrm>
              <a:off x="7686630" y="2166194"/>
              <a:ext cx="109209" cy="735154"/>
            </a:xfrm>
            <a:prstGeom prst="rect">
              <a:avLst/>
            </a:prstGeom>
            <a:solidFill>
              <a:srgbClr val="2C7FB8">
                <a:alpha val="100000"/>
              </a:srgbClr>
            </a:solidFill>
          </p:spPr>
          <p:txBody>
            <a:bodyPr/>
            <a:lstStyle/>
            <a:p>
              <a:endParaRPr/>
            </a:p>
          </p:txBody>
        </p:sp>
        <p:sp>
          <p:nvSpPr>
            <p:cNvPr id="177" name="rc177"/>
            <p:cNvSpPr/>
            <p:nvPr/>
          </p:nvSpPr>
          <p:spPr>
            <a:xfrm>
              <a:off x="7807975" y="2166194"/>
              <a:ext cx="109209" cy="735154"/>
            </a:xfrm>
            <a:prstGeom prst="rect">
              <a:avLst/>
            </a:prstGeom>
            <a:solidFill>
              <a:srgbClr val="2C7FB8">
                <a:alpha val="100000"/>
              </a:srgbClr>
            </a:solidFill>
          </p:spPr>
          <p:txBody>
            <a:bodyPr/>
            <a:lstStyle/>
            <a:p>
              <a:endParaRPr/>
            </a:p>
          </p:txBody>
        </p:sp>
        <p:sp>
          <p:nvSpPr>
            <p:cNvPr id="178" name="rc178"/>
            <p:cNvSpPr/>
            <p:nvPr/>
          </p:nvSpPr>
          <p:spPr>
            <a:xfrm>
              <a:off x="7929319" y="2166194"/>
              <a:ext cx="109209" cy="735154"/>
            </a:xfrm>
            <a:prstGeom prst="rect">
              <a:avLst/>
            </a:prstGeom>
            <a:solidFill>
              <a:srgbClr val="2C7FB8">
                <a:alpha val="100000"/>
              </a:srgbClr>
            </a:solidFill>
          </p:spPr>
          <p:txBody>
            <a:bodyPr/>
            <a:lstStyle/>
            <a:p>
              <a:endParaRPr/>
            </a:p>
          </p:txBody>
        </p:sp>
        <p:sp>
          <p:nvSpPr>
            <p:cNvPr id="179" name="rc179"/>
            <p:cNvSpPr/>
            <p:nvPr/>
          </p:nvSpPr>
          <p:spPr>
            <a:xfrm>
              <a:off x="8050663" y="2166194"/>
              <a:ext cx="109209" cy="735154"/>
            </a:xfrm>
            <a:prstGeom prst="rect">
              <a:avLst/>
            </a:prstGeom>
            <a:solidFill>
              <a:srgbClr val="2C7FB8">
                <a:alpha val="100000"/>
              </a:srgbClr>
            </a:solidFill>
          </p:spPr>
          <p:txBody>
            <a:bodyPr/>
            <a:lstStyle/>
            <a:p>
              <a:endParaRPr/>
            </a:p>
          </p:txBody>
        </p:sp>
        <p:sp>
          <p:nvSpPr>
            <p:cNvPr id="180" name="rc180"/>
            <p:cNvSpPr/>
            <p:nvPr/>
          </p:nvSpPr>
          <p:spPr>
            <a:xfrm>
              <a:off x="8172008" y="2166194"/>
              <a:ext cx="109209" cy="735154"/>
            </a:xfrm>
            <a:prstGeom prst="rect">
              <a:avLst/>
            </a:prstGeom>
            <a:solidFill>
              <a:srgbClr val="2C7FB8">
                <a:alpha val="100000"/>
              </a:srgbClr>
            </a:solidFill>
          </p:spPr>
          <p:txBody>
            <a:bodyPr/>
            <a:lstStyle/>
            <a:p>
              <a:endParaRPr/>
            </a:p>
          </p:txBody>
        </p:sp>
        <p:sp>
          <p:nvSpPr>
            <p:cNvPr id="181" name="rc181"/>
            <p:cNvSpPr/>
            <p:nvPr/>
          </p:nvSpPr>
          <p:spPr>
            <a:xfrm>
              <a:off x="8293352" y="2166194"/>
              <a:ext cx="109209" cy="735154"/>
            </a:xfrm>
            <a:prstGeom prst="rect">
              <a:avLst/>
            </a:prstGeom>
            <a:solidFill>
              <a:srgbClr val="2C7FB8">
                <a:alpha val="100000"/>
              </a:srgbClr>
            </a:solidFill>
          </p:spPr>
          <p:txBody>
            <a:bodyPr/>
            <a:lstStyle/>
            <a:p>
              <a:endParaRPr/>
            </a:p>
          </p:txBody>
        </p:sp>
        <p:sp>
          <p:nvSpPr>
            <p:cNvPr id="182" name="rc182"/>
            <p:cNvSpPr/>
            <p:nvPr/>
          </p:nvSpPr>
          <p:spPr>
            <a:xfrm>
              <a:off x="8414696" y="2043668"/>
              <a:ext cx="109209" cy="857679"/>
            </a:xfrm>
            <a:prstGeom prst="rect">
              <a:avLst/>
            </a:prstGeom>
            <a:solidFill>
              <a:srgbClr val="2C7FB8">
                <a:alpha val="100000"/>
              </a:srgbClr>
            </a:solidFill>
          </p:spPr>
          <p:txBody>
            <a:bodyPr/>
            <a:lstStyle/>
            <a:p>
              <a:endParaRPr/>
            </a:p>
          </p:txBody>
        </p:sp>
        <p:sp>
          <p:nvSpPr>
            <p:cNvPr id="183" name="pl183"/>
            <p:cNvSpPr/>
            <p:nvPr/>
          </p:nvSpPr>
          <p:spPr>
            <a:xfrm>
              <a:off x="6045752" y="1798617"/>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184" name="pl184"/>
            <p:cNvSpPr/>
            <p:nvPr/>
          </p:nvSpPr>
          <p:spPr>
            <a:xfrm>
              <a:off x="6406448" y="1725102"/>
              <a:ext cx="2062853" cy="1176246"/>
            </a:xfrm>
            <a:custGeom>
              <a:avLst/>
              <a:gdLst/>
              <a:ahLst/>
              <a:cxnLst/>
              <a:rect l="0" t="0" r="0" b="0"/>
              <a:pathLst>
                <a:path w="2062853" h="1176246">
                  <a:moveTo>
                    <a:pt x="0" y="1176246"/>
                  </a:moveTo>
                  <a:lnTo>
                    <a:pt x="121344" y="1176246"/>
                  </a:lnTo>
                  <a:lnTo>
                    <a:pt x="242688" y="1176246"/>
                  </a:lnTo>
                  <a:lnTo>
                    <a:pt x="364032" y="1047594"/>
                  </a:lnTo>
                  <a:lnTo>
                    <a:pt x="485377" y="532986"/>
                  </a:lnTo>
                  <a:lnTo>
                    <a:pt x="606721" y="404334"/>
                  </a:lnTo>
                  <a:lnTo>
                    <a:pt x="728065" y="238925"/>
                  </a:lnTo>
                  <a:lnTo>
                    <a:pt x="849410" y="73515"/>
                  </a:lnTo>
                  <a:lnTo>
                    <a:pt x="970754" y="55136"/>
                  </a:lnTo>
                  <a:lnTo>
                    <a:pt x="1092098" y="55136"/>
                  </a:lnTo>
                  <a:lnTo>
                    <a:pt x="1213443" y="55136"/>
                  </a:lnTo>
                  <a:lnTo>
                    <a:pt x="1334787" y="36757"/>
                  </a:lnTo>
                  <a:lnTo>
                    <a:pt x="1456131" y="55136"/>
                  </a:lnTo>
                  <a:lnTo>
                    <a:pt x="1577476" y="128651"/>
                  </a:lnTo>
                  <a:lnTo>
                    <a:pt x="1698820" y="110273"/>
                  </a:lnTo>
                  <a:lnTo>
                    <a:pt x="1820164" y="165409"/>
                  </a:lnTo>
                  <a:lnTo>
                    <a:pt x="1941509" y="110273"/>
                  </a:lnTo>
                  <a:lnTo>
                    <a:pt x="2062853" y="0"/>
                  </a:lnTo>
                </a:path>
              </a:pathLst>
            </a:custGeom>
            <a:ln w="27101" cap="flat">
              <a:solidFill>
                <a:srgbClr val="000000">
                  <a:alpha val="80000"/>
                </a:srgbClr>
              </a:solidFill>
              <a:prstDash val="solid"/>
              <a:round/>
            </a:ln>
          </p:spPr>
          <p:txBody>
            <a:bodyPr/>
            <a:lstStyle/>
            <a:p>
              <a:endParaRPr/>
            </a:p>
          </p:txBody>
        </p:sp>
        <p:sp>
          <p:nvSpPr>
            <p:cNvPr id="185" name="tx185"/>
            <p:cNvSpPr/>
            <p:nvPr/>
          </p:nvSpPr>
          <p:spPr>
            <a:xfrm>
              <a:off x="6770481" y="1706718"/>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N=9</a:t>
              </a:r>
            </a:p>
          </p:txBody>
        </p:sp>
        <p:sp>
          <p:nvSpPr>
            <p:cNvPr id="186" name="tx186"/>
            <p:cNvSpPr/>
            <p:nvPr/>
          </p:nvSpPr>
          <p:spPr>
            <a:xfrm>
              <a:off x="6747370" y="2322007"/>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187" name="tx187"/>
            <p:cNvSpPr/>
            <p:nvPr/>
          </p:nvSpPr>
          <p:spPr>
            <a:xfrm>
              <a:off x="6868714" y="2199279"/>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188" name="tx188"/>
            <p:cNvSpPr/>
            <p:nvPr/>
          </p:nvSpPr>
          <p:spPr>
            <a:xfrm>
              <a:off x="6990058"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89" name="tx189"/>
            <p:cNvSpPr/>
            <p:nvPr/>
          </p:nvSpPr>
          <p:spPr>
            <a:xfrm>
              <a:off x="7111403"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0" name="tx190"/>
            <p:cNvSpPr/>
            <p:nvPr/>
          </p:nvSpPr>
          <p:spPr>
            <a:xfrm>
              <a:off x="7232747"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1" name="tx191"/>
            <p:cNvSpPr/>
            <p:nvPr/>
          </p:nvSpPr>
          <p:spPr>
            <a:xfrm>
              <a:off x="7354091"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2" name="tx192"/>
            <p:cNvSpPr/>
            <p:nvPr/>
          </p:nvSpPr>
          <p:spPr>
            <a:xfrm>
              <a:off x="7475436"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3" name="tx193"/>
            <p:cNvSpPr/>
            <p:nvPr/>
          </p:nvSpPr>
          <p:spPr>
            <a:xfrm>
              <a:off x="7596780"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4" name="tx194"/>
            <p:cNvSpPr/>
            <p:nvPr/>
          </p:nvSpPr>
          <p:spPr>
            <a:xfrm>
              <a:off x="7718124"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5" name="tx195"/>
            <p:cNvSpPr/>
            <p:nvPr/>
          </p:nvSpPr>
          <p:spPr>
            <a:xfrm>
              <a:off x="7839469"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6" name="tx196"/>
            <p:cNvSpPr/>
            <p:nvPr/>
          </p:nvSpPr>
          <p:spPr>
            <a:xfrm>
              <a:off x="7960813"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7" name="tx197"/>
            <p:cNvSpPr/>
            <p:nvPr/>
          </p:nvSpPr>
          <p:spPr>
            <a:xfrm>
              <a:off x="8082157"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8" name="tx198"/>
            <p:cNvSpPr/>
            <p:nvPr/>
          </p:nvSpPr>
          <p:spPr>
            <a:xfrm>
              <a:off x="8203502"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199" name="tx199"/>
            <p:cNvSpPr/>
            <p:nvPr/>
          </p:nvSpPr>
          <p:spPr>
            <a:xfrm>
              <a:off x="8324846" y="2075698"/>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00" name="tx200"/>
            <p:cNvSpPr/>
            <p:nvPr/>
          </p:nvSpPr>
          <p:spPr>
            <a:xfrm>
              <a:off x="8446190" y="1955201"/>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01" name="tx201"/>
            <p:cNvSpPr/>
            <p:nvPr/>
          </p:nvSpPr>
          <p:spPr>
            <a:xfrm>
              <a:off x="8447605" y="1604522"/>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202" name="rc202"/>
            <p:cNvSpPr/>
            <p:nvPr/>
          </p:nvSpPr>
          <p:spPr>
            <a:xfrm>
              <a:off x="6045752" y="875080"/>
              <a:ext cx="2596161" cy="2122757"/>
            </a:xfrm>
            <a:prstGeom prst="rect">
              <a:avLst/>
            </a:prstGeom>
            <a:ln w="13550" cap="rnd">
              <a:solidFill>
                <a:srgbClr val="999999">
                  <a:alpha val="100000"/>
                </a:srgbClr>
              </a:solidFill>
              <a:prstDash val="solid"/>
              <a:round/>
            </a:ln>
          </p:spPr>
          <p:txBody>
            <a:bodyPr/>
            <a:lstStyle/>
            <a:p>
              <a:endParaRPr/>
            </a:p>
          </p:txBody>
        </p:sp>
        <p:sp>
          <p:nvSpPr>
            <p:cNvPr id="203" name="pl203"/>
            <p:cNvSpPr/>
            <p:nvPr/>
          </p:nvSpPr>
          <p:spPr>
            <a:xfrm>
              <a:off x="6045752" y="5308557"/>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045752" y="4695928"/>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6045752" y="4083300"/>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06" name="pl206"/>
            <p:cNvSpPr/>
            <p:nvPr/>
          </p:nvSpPr>
          <p:spPr>
            <a:xfrm>
              <a:off x="6045752" y="3470672"/>
              <a:ext cx="2596161" cy="0"/>
            </a:xfrm>
            <a:custGeom>
              <a:avLst/>
              <a:gdLst/>
              <a:ahLst/>
              <a:cxnLst/>
              <a:rect l="0" t="0" r="0" b="0"/>
              <a:pathLst>
                <a:path w="2596161">
                  <a:moveTo>
                    <a:pt x="0" y="0"/>
                  </a:moveTo>
                  <a:lnTo>
                    <a:pt x="2596161" y="0"/>
                  </a:lnTo>
                  <a:lnTo>
                    <a:pt x="2596161" y="0"/>
                  </a:lnTo>
                </a:path>
              </a:pathLst>
            </a:custGeom>
            <a:ln w="13550" cap="flat">
              <a:solidFill>
                <a:srgbClr val="EBEBEB">
                  <a:alpha val="100000"/>
                </a:srgbClr>
              </a:solidFill>
              <a:prstDash val="solid"/>
              <a:round/>
            </a:ln>
          </p:spPr>
          <p:txBody>
            <a:bodyPr/>
            <a:lstStyle/>
            <a:p>
              <a:endParaRPr/>
            </a:p>
          </p:txBody>
        </p:sp>
        <p:sp>
          <p:nvSpPr>
            <p:cNvPr id="207" name="pl207"/>
            <p:cNvSpPr/>
            <p:nvPr/>
          </p:nvSpPr>
          <p:spPr>
            <a:xfrm>
              <a:off x="6163759"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8" name="pl208"/>
            <p:cNvSpPr/>
            <p:nvPr/>
          </p:nvSpPr>
          <p:spPr>
            <a:xfrm>
              <a:off x="6406448"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6649136"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6891825"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7134514"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7377202"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7619891"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7862580"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8105268"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6" name="pl216"/>
            <p:cNvSpPr/>
            <p:nvPr/>
          </p:nvSpPr>
          <p:spPr>
            <a:xfrm>
              <a:off x="8347957" y="3282288"/>
              <a:ext cx="0" cy="2122757"/>
            </a:xfrm>
            <a:custGeom>
              <a:avLst/>
              <a:gdLst/>
              <a:ahLst/>
              <a:cxnLst/>
              <a:rect l="0" t="0" r="0" b="0"/>
              <a:pathLst>
                <a:path h="2122757">
                  <a:moveTo>
                    <a:pt x="0" y="21227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7" name="rc217"/>
            <p:cNvSpPr/>
            <p:nvPr/>
          </p:nvSpPr>
          <p:spPr>
            <a:xfrm>
              <a:off x="6958564" y="5186031"/>
              <a:ext cx="109209" cy="122525"/>
            </a:xfrm>
            <a:prstGeom prst="rect">
              <a:avLst/>
            </a:prstGeom>
            <a:solidFill>
              <a:srgbClr val="2C7FB8">
                <a:alpha val="100000"/>
              </a:srgbClr>
            </a:solidFill>
          </p:spPr>
          <p:txBody>
            <a:bodyPr/>
            <a:lstStyle/>
            <a:p>
              <a:endParaRPr/>
            </a:p>
          </p:txBody>
        </p:sp>
        <p:sp>
          <p:nvSpPr>
            <p:cNvPr id="218" name="rc218"/>
            <p:cNvSpPr/>
            <p:nvPr/>
          </p:nvSpPr>
          <p:spPr>
            <a:xfrm>
              <a:off x="7079909" y="5063505"/>
              <a:ext cx="109209" cy="245051"/>
            </a:xfrm>
            <a:prstGeom prst="rect">
              <a:avLst/>
            </a:prstGeom>
            <a:solidFill>
              <a:srgbClr val="2C7FB8">
                <a:alpha val="100000"/>
              </a:srgbClr>
            </a:solidFill>
          </p:spPr>
          <p:txBody>
            <a:bodyPr/>
            <a:lstStyle/>
            <a:p>
              <a:endParaRPr/>
            </a:p>
          </p:txBody>
        </p:sp>
        <p:sp>
          <p:nvSpPr>
            <p:cNvPr id="219" name="rc219"/>
            <p:cNvSpPr/>
            <p:nvPr/>
          </p:nvSpPr>
          <p:spPr>
            <a:xfrm>
              <a:off x="7201253" y="5063505"/>
              <a:ext cx="109209" cy="245051"/>
            </a:xfrm>
            <a:prstGeom prst="rect">
              <a:avLst/>
            </a:prstGeom>
            <a:solidFill>
              <a:srgbClr val="2C7FB8">
                <a:alpha val="100000"/>
              </a:srgbClr>
            </a:solidFill>
          </p:spPr>
          <p:txBody>
            <a:bodyPr/>
            <a:lstStyle/>
            <a:p>
              <a:endParaRPr/>
            </a:p>
          </p:txBody>
        </p:sp>
        <p:sp>
          <p:nvSpPr>
            <p:cNvPr id="220" name="rc220"/>
            <p:cNvSpPr/>
            <p:nvPr/>
          </p:nvSpPr>
          <p:spPr>
            <a:xfrm>
              <a:off x="7322597" y="5063505"/>
              <a:ext cx="109209" cy="245051"/>
            </a:xfrm>
            <a:prstGeom prst="rect">
              <a:avLst/>
            </a:prstGeom>
            <a:solidFill>
              <a:srgbClr val="2C7FB8">
                <a:alpha val="100000"/>
              </a:srgbClr>
            </a:solidFill>
          </p:spPr>
          <p:txBody>
            <a:bodyPr/>
            <a:lstStyle/>
            <a:p>
              <a:endParaRPr/>
            </a:p>
          </p:txBody>
        </p:sp>
        <p:sp>
          <p:nvSpPr>
            <p:cNvPr id="221" name="rc221"/>
            <p:cNvSpPr/>
            <p:nvPr/>
          </p:nvSpPr>
          <p:spPr>
            <a:xfrm>
              <a:off x="7443942" y="5063505"/>
              <a:ext cx="109209" cy="245051"/>
            </a:xfrm>
            <a:prstGeom prst="rect">
              <a:avLst/>
            </a:prstGeom>
            <a:solidFill>
              <a:srgbClr val="2C7FB8">
                <a:alpha val="100000"/>
              </a:srgbClr>
            </a:solidFill>
          </p:spPr>
          <p:txBody>
            <a:bodyPr/>
            <a:lstStyle/>
            <a:p>
              <a:endParaRPr/>
            </a:p>
          </p:txBody>
        </p:sp>
        <p:sp>
          <p:nvSpPr>
            <p:cNvPr id="222" name="rc222"/>
            <p:cNvSpPr/>
            <p:nvPr/>
          </p:nvSpPr>
          <p:spPr>
            <a:xfrm>
              <a:off x="7565286" y="5063505"/>
              <a:ext cx="109209" cy="245051"/>
            </a:xfrm>
            <a:prstGeom prst="rect">
              <a:avLst/>
            </a:prstGeom>
            <a:solidFill>
              <a:srgbClr val="2C7FB8">
                <a:alpha val="100000"/>
              </a:srgbClr>
            </a:solidFill>
          </p:spPr>
          <p:txBody>
            <a:bodyPr/>
            <a:lstStyle/>
            <a:p>
              <a:endParaRPr/>
            </a:p>
          </p:txBody>
        </p:sp>
        <p:sp>
          <p:nvSpPr>
            <p:cNvPr id="223" name="rc223"/>
            <p:cNvSpPr/>
            <p:nvPr/>
          </p:nvSpPr>
          <p:spPr>
            <a:xfrm>
              <a:off x="7686630" y="4940980"/>
              <a:ext cx="109209" cy="367577"/>
            </a:xfrm>
            <a:prstGeom prst="rect">
              <a:avLst/>
            </a:prstGeom>
            <a:solidFill>
              <a:srgbClr val="2C7FB8">
                <a:alpha val="100000"/>
              </a:srgbClr>
            </a:solidFill>
          </p:spPr>
          <p:txBody>
            <a:bodyPr/>
            <a:lstStyle/>
            <a:p>
              <a:endParaRPr/>
            </a:p>
          </p:txBody>
        </p:sp>
        <p:sp>
          <p:nvSpPr>
            <p:cNvPr id="224" name="rc224"/>
            <p:cNvSpPr/>
            <p:nvPr/>
          </p:nvSpPr>
          <p:spPr>
            <a:xfrm>
              <a:off x="7807975" y="4818454"/>
              <a:ext cx="109209" cy="490102"/>
            </a:xfrm>
            <a:prstGeom prst="rect">
              <a:avLst/>
            </a:prstGeom>
            <a:solidFill>
              <a:srgbClr val="2C7FB8">
                <a:alpha val="100000"/>
              </a:srgbClr>
            </a:solidFill>
          </p:spPr>
          <p:txBody>
            <a:bodyPr/>
            <a:lstStyle/>
            <a:p>
              <a:endParaRPr/>
            </a:p>
          </p:txBody>
        </p:sp>
        <p:sp>
          <p:nvSpPr>
            <p:cNvPr id="225" name="rc225"/>
            <p:cNvSpPr/>
            <p:nvPr/>
          </p:nvSpPr>
          <p:spPr>
            <a:xfrm>
              <a:off x="7929319" y="4695928"/>
              <a:ext cx="109209" cy="612628"/>
            </a:xfrm>
            <a:prstGeom prst="rect">
              <a:avLst/>
            </a:prstGeom>
            <a:solidFill>
              <a:srgbClr val="2C7FB8">
                <a:alpha val="100000"/>
              </a:srgbClr>
            </a:solidFill>
          </p:spPr>
          <p:txBody>
            <a:bodyPr/>
            <a:lstStyle/>
            <a:p>
              <a:endParaRPr/>
            </a:p>
          </p:txBody>
        </p:sp>
        <p:sp>
          <p:nvSpPr>
            <p:cNvPr id="226" name="rc226"/>
            <p:cNvSpPr/>
            <p:nvPr/>
          </p:nvSpPr>
          <p:spPr>
            <a:xfrm>
              <a:off x="8050663" y="4573403"/>
              <a:ext cx="109209" cy="735154"/>
            </a:xfrm>
            <a:prstGeom prst="rect">
              <a:avLst/>
            </a:prstGeom>
            <a:solidFill>
              <a:srgbClr val="2C7FB8">
                <a:alpha val="100000"/>
              </a:srgbClr>
            </a:solidFill>
          </p:spPr>
          <p:txBody>
            <a:bodyPr/>
            <a:lstStyle/>
            <a:p>
              <a:endParaRPr/>
            </a:p>
          </p:txBody>
        </p:sp>
        <p:sp>
          <p:nvSpPr>
            <p:cNvPr id="227" name="rc227"/>
            <p:cNvSpPr/>
            <p:nvPr/>
          </p:nvSpPr>
          <p:spPr>
            <a:xfrm>
              <a:off x="8172008" y="4450877"/>
              <a:ext cx="109209" cy="857679"/>
            </a:xfrm>
            <a:prstGeom prst="rect">
              <a:avLst/>
            </a:prstGeom>
            <a:solidFill>
              <a:srgbClr val="2C7FB8">
                <a:alpha val="100000"/>
              </a:srgbClr>
            </a:solidFill>
          </p:spPr>
          <p:txBody>
            <a:bodyPr/>
            <a:lstStyle/>
            <a:p>
              <a:endParaRPr/>
            </a:p>
          </p:txBody>
        </p:sp>
        <p:sp>
          <p:nvSpPr>
            <p:cNvPr id="228" name="rc228"/>
            <p:cNvSpPr/>
            <p:nvPr/>
          </p:nvSpPr>
          <p:spPr>
            <a:xfrm>
              <a:off x="8293352" y="4450877"/>
              <a:ext cx="109209" cy="857679"/>
            </a:xfrm>
            <a:prstGeom prst="rect">
              <a:avLst/>
            </a:prstGeom>
            <a:solidFill>
              <a:srgbClr val="2C7FB8">
                <a:alpha val="100000"/>
              </a:srgbClr>
            </a:solidFill>
          </p:spPr>
          <p:txBody>
            <a:bodyPr/>
            <a:lstStyle/>
            <a:p>
              <a:endParaRPr/>
            </a:p>
          </p:txBody>
        </p:sp>
        <p:sp>
          <p:nvSpPr>
            <p:cNvPr id="229" name="rc229"/>
            <p:cNvSpPr/>
            <p:nvPr/>
          </p:nvSpPr>
          <p:spPr>
            <a:xfrm>
              <a:off x="8414696" y="4450877"/>
              <a:ext cx="109209" cy="857679"/>
            </a:xfrm>
            <a:prstGeom prst="rect">
              <a:avLst/>
            </a:prstGeom>
            <a:solidFill>
              <a:srgbClr val="2C7FB8">
                <a:alpha val="100000"/>
              </a:srgbClr>
            </a:solidFill>
          </p:spPr>
          <p:txBody>
            <a:bodyPr/>
            <a:lstStyle/>
            <a:p>
              <a:endParaRPr/>
            </a:p>
          </p:txBody>
        </p:sp>
        <p:sp>
          <p:nvSpPr>
            <p:cNvPr id="230" name="pl230"/>
            <p:cNvSpPr/>
            <p:nvPr/>
          </p:nvSpPr>
          <p:spPr>
            <a:xfrm>
              <a:off x="6045752" y="4205826"/>
              <a:ext cx="2596161" cy="0"/>
            </a:xfrm>
            <a:custGeom>
              <a:avLst/>
              <a:gdLst/>
              <a:ahLst/>
              <a:cxnLst/>
              <a:rect l="0" t="0" r="0" b="0"/>
              <a:pathLst>
                <a:path w="2596161">
                  <a:moveTo>
                    <a:pt x="0" y="0"/>
                  </a:moveTo>
                  <a:lnTo>
                    <a:pt x="2596161" y="0"/>
                  </a:lnTo>
                  <a:lnTo>
                    <a:pt x="2596161" y="0"/>
                  </a:lnTo>
                </a:path>
              </a:pathLst>
            </a:custGeom>
            <a:ln w="16260" cap="flat">
              <a:solidFill>
                <a:srgbClr val="BEBEBE">
                  <a:alpha val="100000"/>
                </a:srgbClr>
              </a:solidFill>
              <a:prstDash val="dash"/>
              <a:round/>
            </a:ln>
          </p:spPr>
          <p:txBody>
            <a:bodyPr/>
            <a:lstStyle/>
            <a:p>
              <a:endParaRPr/>
            </a:p>
          </p:txBody>
        </p:sp>
        <p:sp>
          <p:nvSpPr>
            <p:cNvPr id="231" name="pl231"/>
            <p:cNvSpPr/>
            <p:nvPr/>
          </p:nvSpPr>
          <p:spPr>
            <a:xfrm>
              <a:off x="6163759" y="4334478"/>
              <a:ext cx="2305542" cy="974079"/>
            </a:xfrm>
            <a:custGeom>
              <a:avLst/>
              <a:gdLst/>
              <a:ahLst/>
              <a:cxnLst/>
              <a:rect l="0" t="0" r="0" b="0"/>
              <a:pathLst>
                <a:path w="2305542" h="974079">
                  <a:moveTo>
                    <a:pt x="0" y="974079"/>
                  </a:moveTo>
                  <a:lnTo>
                    <a:pt x="121344" y="974079"/>
                  </a:lnTo>
                  <a:lnTo>
                    <a:pt x="242688" y="974079"/>
                  </a:lnTo>
                  <a:lnTo>
                    <a:pt x="364032" y="974079"/>
                  </a:lnTo>
                  <a:lnTo>
                    <a:pt x="485377" y="974079"/>
                  </a:lnTo>
                  <a:lnTo>
                    <a:pt x="606721" y="974079"/>
                  </a:lnTo>
                  <a:lnTo>
                    <a:pt x="728065" y="974079"/>
                  </a:lnTo>
                  <a:lnTo>
                    <a:pt x="849410" y="900563"/>
                  </a:lnTo>
                  <a:lnTo>
                    <a:pt x="970754" y="882184"/>
                  </a:lnTo>
                  <a:lnTo>
                    <a:pt x="1092098" y="882184"/>
                  </a:lnTo>
                  <a:lnTo>
                    <a:pt x="1213443" y="863805"/>
                  </a:lnTo>
                  <a:lnTo>
                    <a:pt x="1334787" y="863805"/>
                  </a:lnTo>
                  <a:lnTo>
                    <a:pt x="1456131" y="863805"/>
                  </a:lnTo>
                  <a:lnTo>
                    <a:pt x="1577476" y="863805"/>
                  </a:lnTo>
                  <a:lnTo>
                    <a:pt x="1698820" y="790290"/>
                  </a:lnTo>
                  <a:lnTo>
                    <a:pt x="1820164" y="771911"/>
                  </a:lnTo>
                  <a:lnTo>
                    <a:pt x="1941509" y="753532"/>
                  </a:lnTo>
                  <a:lnTo>
                    <a:pt x="2062853" y="459471"/>
                  </a:lnTo>
                  <a:lnTo>
                    <a:pt x="2184197" y="55136"/>
                  </a:lnTo>
                  <a:lnTo>
                    <a:pt x="2305542" y="0"/>
                  </a:lnTo>
                </a:path>
              </a:pathLst>
            </a:custGeom>
            <a:ln w="27101" cap="flat">
              <a:solidFill>
                <a:srgbClr val="000000">
                  <a:alpha val="80000"/>
                </a:srgbClr>
              </a:solidFill>
              <a:prstDash val="solid"/>
              <a:round/>
            </a:ln>
          </p:spPr>
          <p:txBody>
            <a:bodyPr/>
            <a:lstStyle/>
            <a:p>
              <a:endParaRPr/>
            </a:p>
          </p:txBody>
        </p:sp>
        <p:sp>
          <p:nvSpPr>
            <p:cNvPr id="232" name="tx232"/>
            <p:cNvSpPr/>
            <p:nvPr/>
          </p:nvSpPr>
          <p:spPr>
            <a:xfrm>
              <a:off x="6770481" y="4113927"/>
              <a:ext cx="168235"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N=9</a:t>
              </a:r>
            </a:p>
          </p:txBody>
        </p:sp>
        <p:sp>
          <p:nvSpPr>
            <p:cNvPr id="233" name="tx233"/>
            <p:cNvSpPr/>
            <p:nvPr/>
          </p:nvSpPr>
          <p:spPr>
            <a:xfrm>
              <a:off x="6990058" y="5096549"/>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1</a:t>
              </a:r>
            </a:p>
          </p:txBody>
        </p:sp>
        <p:sp>
          <p:nvSpPr>
            <p:cNvPr id="234" name="tx234"/>
            <p:cNvSpPr/>
            <p:nvPr/>
          </p:nvSpPr>
          <p:spPr>
            <a:xfrm>
              <a:off x="7111403" y="4974024"/>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235" name="tx235"/>
            <p:cNvSpPr/>
            <p:nvPr/>
          </p:nvSpPr>
          <p:spPr>
            <a:xfrm>
              <a:off x="7232747" y="4974024"/>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236" name="tx236"/>
            <p:cNvSpPr/>
            <p:nvPr/>
          </p:nvSpPr>
          <p:spPr>
            <a:xfrm>
              <a:off x="7354091" y="4974024"/>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237" name="tx237"/>
            <p:cNvSpPr/>
            <p:nvPr/>
          </p:nvSpPr>
          <p:spPr>
            <a:xfrm>
              <a:off x="7475436" y="4974024"/>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238" name="tx238"/>
            <p:cNvSpPr/>
            <p:nvPr/>
          </p:nvSpPr>
          <p:spPr>
            <a:xfrm>
              <a:off x="7596780" y="4974024"/>
              <a:ext cx="46222" cy="5973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2</a:t>
              </a:r>
            </a:p>
          </p:txBody>
        </p:sp>
        <p:sp>
          <p:nvSpPr>
            <p:cNvPr id="239" name="tx239"/>
            <p:cNvSpPr/>
            <p:nvPr/>
          </p:nvSpPr>
          <p:spPr>
            <a:xfrm>
              <a:off x="7718124" y="4850443"/>
              <a:ext cx="46222" cy="6079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3</a:t>
              </a:r>
            </a:p>
          </p:txBody>
        </p:sp>
        <p:sp>
          <p:nvSpPr>
            <p:cNvPr id="240" name="tx240"/>
            <p:cNvSpPr/>
            <p:nvPr/>
          </p:nvSpPr>
          <p:spPr>
            <a:xfrm>
              <a:off x="7839469" y="4729216"/>
              <a:ext cx="46222" cy="59492"/>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4</a:t>
              </a:r>
            </a:p>
          </p:txBody>
        </p:sp>
        <p:sp>
          <p:nvSpPr>
            <p:cNvPr id="241" name="tx241"/>
            <p:cNvSpPr/>
            <p:nvPr/>
          </p:nvSpPr>
          <p:spPr>
            <a:xfrm>
              <a:off x="7960813" y="4606487"/>
              <a:ext cx="46222" cy="59695"/>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5</a:t>
              </a:r>
            </a:p>
          </p:txBody>
        </p:sp>
        <p:sp>
          <p:nvSpPr>
            <p:cNvPr id="242" name="tx242"/>
            <p:cNvSpPr/>
            <p:nvPr/>
          </p:nvSpPr>
          <p:spPr>
            <a:xfrm>
              <a:off x="8082157" y="4482906"/>
              <a:ext cx="46222" cy="60750"/>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6</a:t>
              </a:r>
            </a:p>
          </p:txBody>
        </p:sp>
        <p:sp>
          <p:nvSpPr>
            <p:cNvPr id="243" name="tx243"/>
            <p:cNvSpPr/>
            <p:nvPr/>
          </p:nvSpPr>
          <p:spPr>
            <a:xfrm>
              <a:off x="8203502" y="4362410"/>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44" name="tx244"/>
            <p:cNvSpPr/>
            <p:nvPr/>
          </p:nvSpPr>
          <p:spPr>
            <a:xfrm>
              <a:off x="8324846" y="4362410"/>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45" name="tx245"/>
            <p:cNvSpPr/>
            <p:nvPr/>
          </p:nvSpPr>
          <p:spPr>
            <a:xfrm>
              <a:off x="8446190" y="4362410"/>
              <a:ext cx="46222" cy="58721"/>
            </a:xfrm>
            <a:prstGeom prst="rect">
              <a:avLst/>
            </a:prstGeom>
            <a:noFill/>
          </p:spPr>
          <p:txBody>
            <a:bodyPr wrap="none" lIns="0" tIns="0" rIns="0" bIns="0" anchor="ctr" anchorCtr="1"/>
            <a:lstStyle/>
            <a:p>
              <a:pPr marL="0" marR="0" indent="0" algn="l">
                <a:lnSpc>
                  <a:spcPts val="654"/>
                </a:lnSpc>
                <a:spcBef>
                  <a:spcPts val="0"/>
                </a:spcBef>
                <a:spcAft>
                  <a:spcPts val="0"/>
                </a:spcAft>
              </a:pPr>
              <a:r>
                <a:rPr sz="654">
                  <a:solidFill>
                    <a:srgbClr val="0058AB">
                      <a:alpha val="100000"/>
                    </a:srgbClr>
                  </a:solidFill>
                  <a:latin typeface="Arial"/>
                  <a:cs typeface="Arial"/>
                </a:rPr>
                <a:t>7</a:t>
              </a:r>
            </a:p>
          </p:txBody>
        </p:sp>
        <p:sp>
          <p:nvSpPr>
            <p:cNvPr id="246" name="tx246"/>
            <p:cNvSpPr/>
            <p:nvPr/>
          </p:nvSpPr>
          <p:spPr>
            <a:xfrm>
              <a:off x="8447605" y="4213898"/>
              <a:ext cx="21696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247" name="rc247"/>
            <p:cNvSpPr/>
            <p:nvPr/>
          </p:nvSpPr>
          <p:spPr>
            <a:xfrm>
              <a:off x="6045752" y="3282288"/>
              <a:ext cx="2596161" cy="2122757"/>
            </a:xfrm>
            <a:prstGeom prst="rect">
              <a:avLst/>
            </a:prstGeom>
            <a:ln w="13550" cap="rnd">
              <a:solidFill>
                <a:srgbClr val="999999">
                  <a:alpha val="100000"/>
                </a:srgbClr>
              </a:solidFill>
              <a:prstDash val="solid"/>
              <a:round/>
            </a:ln>
          </p:spPr>
          <p:txBody>
            <a:bodyPr/>
            <a:lstStyle/>
            <a:p>
              <a:endParaRPr/>
            </a:p>
          </p:txBody>
        </p:sp>
        <p:sp>
          <p:nvSpPr>
            <p:cNvPr id="248" name="rc248"/>
            <p:cNvSpPr/>
            <p:nvPr/>
          </p:nvSpPr>
          <p:spPr>
            <a:xfrm>
              <a:off x="714250" y="306742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49" name="tx249"/>
            <p:cNvSpPr/>
            <p:nvPr/>
          </p:nvSpPr>
          <p:spPr>
            <a:xfrm>
              <a:off x="1863272" y="3132129"/>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RCV1</a:t>
              </a:r>
            </a:p>
          </p:txBody>
        </p:sp>
        <p:sp>
          <p:nvSpPr>
            <p:cNvPr id="250" name="rc250"/>
            <p:cNvSpPr/>
            <p:nvPr/>
          </p:nvSpPr>
          <p:spPr>
            <a:xfrm>
              <a:off x="3380001" y="306742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51" name="tx251"/>
            <p:cNvSpPr/>
            <p:nvPr/>
          </p:nvSpPr>
          <p:spPr>
            <a:xfrm>
              <a:off x="4482502" y="3132074"/>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52" name="rc252"/>
            <p:cNvSpPr/>
            <p:nvPr/>
          </p:nvSpPr>
          <p:spPr>
            <a:xfrm>
              <a:off x="6045752" y="3067426"/>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53" name="tx253"/>
            <p:cNvSpPr/>
            <p:nvPr/>
          </p:nvSpPr>
          <p:spPr>
            <a:xfrm>
              <a:off x="7188580" y="313212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54" name="rc254"/>
            <p:cNvSpPr/>
            <p:nvPr/>
          </p:nvSpPr>
          <p:spPr>
            <a:xfrm>
              <a:off x="714250"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55" name="tx255"/>
            <p:cNvSpPr/>
            <p:nvPr/>
          </p:nvSpPr>
          <p:spPr>
            <a:xfrm>
              <a:off x="1891185"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56" name="rc256"/>
            <p:cNvSpPr/>
            <p:nvPr/>
          </p:nvSpPr>
          <p:spPr>
            <a:xfrm>
              <a:off x="3380001"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57" name="tx257"/>
            <p:cNvSpPr/>
            <p:nvPr/>
          </p:nvSpPr>
          <p:spPr>
            <a:xfrm>
              <a:off x="4547659" y="724920"/>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IPVC</a:t>
              </a:r>
            </a:p>
          </p:txBody>
        </p:sp>
        <p:sp>
          <p:nvSpPr>
            <p:cNvPr id="258" name="rc258"/>
            <p:cNvSpPr/>
            <p:nvPr/>
          </p:nvSpPr>
          <p:spPr>
            <a:xfrm>
              <a:off x="6045752" y="660217"/>
              <a:ext cx="2596161"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259" name="tx259"/>
            <p:cNvSpPr/>
            <p:nvPr/>
          </p:nvSpPr>
          <p:spPr>
            <a:xfrm>
              <a:off x="7188580" y="72492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a:t>
              </a:r>
            </a:p>
          </p:txBody>
        </p:sp>
        <p:sp>
          <p:nvSpPr>
            <p:cNvPr id="260" name="pl260"/>
            <p:cNvSpPr/>
            <p:nvPr/>
          </p:nvSpPr>
          <p:spPr>
            <a:xfrm>
              <a:off x="714250" y="5405046"/>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261" name="pl261"/>
            <p:cNvSpPr/>
            <p:nvPr/>
          </p:nvSpPr>
          <p:spPr>
            <a:xfrm>
              <a:off x="832257"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2" name="pl262"/>
            <p:cNvSpPr/>
            <p:nvPr/>
          </p:nvSpPr>
          <p:spPr>
            <a:xfrm>
              <a:off x="1074946"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3" name="pl263"/>
            <p:cNvSpPr/>
            <p:nvPr/>
          </p:nvSpPr>
          <p:spPr>
            <a:xfrm>
              <a:off x="1317634"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4" name="pl264"/>
            <p:cNvSpPr/>
            <p:nvPr/>
          </p:nvSpPr>
          <p:spPr>
            <a:xfrm>
              <a:off x="1560323"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5" name="pl265"/>
            <p:cNvSpPr/>
            <p:nvPr/>
          </p:nvSpPr>
          <p:spPr>
            <a:xfrm>
              <a:off x="1803012"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6" name="pl266"/>
            <p:cNvSpPr/>
            <p:nvPr/>
          </p:nvSpPr>
          <p:spPr>
            <a:xfrm>
              <a:off x="2045700"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7" name="pl267"/>
            <p:cNvSpPr/>
            <p:nvPr/>
          </p:nvSpPr>
          <p:spPr>
            <a:xfrm>
              <a:off x="2288389"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8" name="pl268"/>
            <p:cNvSpPr/>
            <p:nvPr/>
          </p:nvSpPr>
          <p:spPr>
            <a:xfrm>
              <a:off x="2531078"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69" name="pl269"/>
            <p:cNvSpPr/>
            <p:nvPr/>
          </p:nvSpPr>
          <p:spPr>
            <a:xfrm>
              <a:off x="2773766"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0" name="pl270"/>
            <p:cNvSpPr/>
            <p:nvPr/>
          </p:nvSpPr>
          <p:spPr>
            <a:xfrm>
              <a:off x="3016455"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71" name="tx271"/>
            <p:cNvSpPr/>
            <p:nvPr/>
          </p:nvSpPr>
          <p:spPr>
            <a:xfrm rot="-5400000">
              <a:off x="70425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272" name="tx272"/>
            <p:cNvSpPr/>
            <p:nvPr/>
          </p:nvSpPr>
          <p:spPr>
            <a:xfrm rot="-5400000">
              <a:off x="94694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273" name="tx273"/>
            <p:cNvSpPr/>
            <p:nvPr/>
          </p:nvSpPr>
          <p:spPr>
            <a:xfrm rot="-5400000">
              <a:off x="118963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74" name="tx274"/>
            <p:cNvSpPr/>
            <p:nvPr/>
          </p:nvSpPr>
          <p:spPr>
            <a:xfrm rot="-5400000">
              <a:off x="1432322"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275" name="tx275"/>
            <p:cNvSpPr/>
            <p:nvPr/>
          </p:nvSpPr>
          <p:spPr>
            <a:xfrm rot="-5400000">
              <a:off x="1675010"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276" name="tx276"/>
            <p:cNvSpPr/>
            <p:nvPr/>
          </p:nvSpPr>
          <p:spPr>
            <a:xfrm rot="-5400000">
              <a:off x="1917699"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277" name="tx277"/>
            <p:cNvSpPr/>
            <p:nvPr/>
          </p:nvSpPr>
          <p:spPr>
            <a:xfrm rot="-5400000">
              <a:off x="2160388"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278" name="tx278"/>
            <p:cNvSpPr/>
            <p:nvPr/>
          </p:nvSpPr>
          <p:spPr>
            <a:xfrm rot="-5400000">
              <a:off x="240307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79" name="tx279"/>
            <p:cNvSpPr/>
            <p:nvPr/>
          </p:nvSpPr>
          <p:spPr>
            <a:xfrm rot="-5400000">
              <a:off x="264576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280" name="tx280"/>
            <p:cNvSpPr/>
            <p:nvPr/>
          </p:nvSpPr>
          <p:spPr>
            <a:xfrm rot="-5400000">
              <a:off x="288845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281" name="pl281"/>
            <p:cNvSpPr/>
            <p:nvPr/>
          </p:nvSpPr>
          <p:spPr>
            <a:xfrm>
              <a:off x="3380001" y="5405046"/>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282" name="pl282"/>
            <p:cNvSpPr/>
            <p:nvPr/>
          </p:nvSpPr>
          <p:spPr>
            <a:xfrm>
              <a:off x="3498008"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3" name="pl283"/>
            <p:cNvSpPr/>
            <p:nvPr/>
          </p:nvSpPr>
          <p:spPr>
            <a:xfrm>
              <a:off x="3740697"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4" name="pl284"/>
            <p:cNvSpPr/>
            <p:nvPr/>
          </p:nvSpPr>
          <p:spPr>
            <a:xfrm>
              <a:off x="3983385"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5" name="pl285"/>
            <p:cNvSpPr/>
            <p:nvPr/>
          </p:nvSpPr>
          <p:spPr>
            <a:xfrm>
              <a:off x="4226074"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6" name="pl286"/>
            <p:cNvSpPr/>
            <p:nvPr/>
          </p:nvSpPr>
          <p:spPr>
            <a:xfrm>
              <a:off x="4468763"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7" name="pl287"/>
            <p:cNvSpPr/>
            <p:nvPr/>
          </p:nvSpPr>
          <p:spPr>
            <a:xfrm>
              <a:off x="4711451"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8" name="pl288"/>
            <p:cNvSpPr/>
            <p:nvPr/>
          </p:nvSpPr>
          <p:spPr>
            <a:xfrm>
              <a:off x="4954140"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89" name="pl289"/>
            <p:cNvSpPr/>
            <p:nvPr/>
          </p:nvSpPr>
          <p:spPr>
            <a:xfrm>
              <a:off x="5196829"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0" name="pl290"/>
            <p:cNvSpPr/>
            <p:nvPr/>
          </p:nvSpPr>
          <p:spPr>
            <a:xfrm>
              <a:off x="5439517"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1" name="pl291"/>
            <p:cNvSpPr/>
            <p:nvPr/>
          </p:nvSpPr>
          <p:spPr>
            <a:xfrm>
              <a:off x="5682206"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292" name="tx292"/>
            <p:cNvSpPr/>
            <p:nvPr/>
          </p:nvSpPr>
          <p:spPr>
            <a:xfrm rot="-5400000">
              <a:off x="3370007"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293" name="tx293"/>
            <p:cNvSpPr/>
            <p:nvPr/>
          </p:nvSpPr>
          <p:spPr>
            <a:xfrm rot="-5400000">
              <a:off x="361269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294" name="tx294"/>
            <p:cNvSpPr/>
            <p:nvPr/>
          </p:nvSpPr>
          <p:spPr>
            <a:xfrm rot="-5400000">
              <a:off x="385538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95" name="tx295"/>
            <p:cNvSpPr/>
            <p:nvPr/>
          </p:nvSpPr>
          <p:spPr>
            <a:xfrm rot="-5400000">
              <a:off x="409807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296" name="tx296"/>
            <p:cNvSpPr/>
            <p:nvPr/>
          </p:nvSpPr>
          <p:spPr>
            <a:xfrm rot="-5400000">
              <a:off x="4340761"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297" name="tx297"/>
            <p:cNvSpPr/>
            <p:nvPr/>
          </p:nvSpPr>
          <p:spPr>
            <a:xfrm rot="-5400000">
              <a:off x="4583450"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298" name="tx298"/>
            <p:cNvSpPr/>
            <p:nvPr/>
          </p:nvSpPr>
          <p:spPr>
            <a:xfrm rot="-5400000">
              <a:off x="4826139"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299" name="tx299"/>
            <p:cNvSpPr/>
            <p:nvPr/>
          </p:nvSpPr>
          <p:spPr>
            <a:xfrm rot="-5400000">
              <a:off x="5068827"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00" name="tx300"/>
            <p:cNvSpPr/>
            <p:nvPr/>
          </p:nvSpPr>
          <p:spPr>
            <a:xfrm rot="-5400000">
              <a:off x="531151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01" name="tx301"/>
            <p:cNvSpPr/>
            <p:nvPr/>
          </p:nvSpPr>
          <p:spPr>
            <a:xfrm rot="-5400000">
              <a:off x="555420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02" name="pl302"/>
            <p:cNvSpPr/>
            <p:nvPr/>
          </p:nvSpPr>
          <p:spPr>
            <a:xfrm>
              <a:off x="6045752" y="5405046"/>
              <a:ext cx="2596161" cy="0"/>
            </a:xfrm>
            <a:custGeom>
              <a:avLst/>
              <a:gdLst/>
              <a:ahLst/>
              <a:cxnLst/>
              <a:rect l="0" t="0" r="0" b="0"/>
              <a:pathLst>
                <a:path w="2596161">
                  <a:moveTo>
                    <a:pt x="0" y="0"/>
                  </a:moveTo>
                  <a:lnTo>
                    <a:pt x="2596161" y="0"/>
                  </a:lnTo>
                </a:path>
              </a:pathLst>
            </a:custGeom>
            <a:ln w="8130" cap="flat">
              <a:solidFill>
                <a:srgbClr val="000000">
                  <a:alpha val="100000"/>
                </a:srgbClr>
              </a:solidFill>
              <a:prstDash val="solid"/>
              <a:round/>
            </a:ln>
          </p:spPr>
          <p:txBody>
            <a:bodyPr/>
            <a:lstStyle/>
            <a:p>
              <a:endParaRPr/>
            </a:p>
          </p:txBody>
        </p:sp>
        <p:sp>
          <p:nvSpPr>
            <p:cNvPr id="303" name="pl303"/>
            <p:cNvSpPr/>
            <p:nvPr/>
          </p:nvSpPr>
          <p:spPr>
            <a:xfrm>
              <a:off x="6163759"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4" name="pl304"/>
            <p:cNvSpPr/>
            <p:nvPr/>
          </p:nvSpPr>
          <p:spPr>
            <a:xfrm>
              <a:off x="6406448"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5" name="pl305"/>
            <p:cNvSpPr/>
            <p:nvPr/>
          </p:nvSpPr>
          <p:spPr>
            <a:xfrm>
              <a:off x="6649136"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6" name="pl306"/>
            <p:cNvSpPr/>
            <p:nvPr/>
          </p:nvSpPr>
          <p:spPr>
            <a:xfrm>
              <a:off x="6891825"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7" name="pl307"/>
            <p:cNvSpPr/>
            <p:nvPr/>
          </p:nvSpPr>
          <p:spPr>
            <a:xfrm>
              <a:off x="7134514"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8" name="pl308"/>
            <p:cNvSpPr/>
            <p:nvPr/>
          </p:nvSpPr>
          <p:spPr>
            <a:xfrm>
              <a:off x="7377202"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09" name="pl309"/>
            <p:cNvSpPr/>
            <p:nvPr/>
          </p:nvSpPr>
          <p:spPr>
            <a:xfrm>
              <a:off x="7619891"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0" name="pl310"/>
            <p:cNvSpPr/>
            <p:nvPr/>
          </p:nvSpPr>
          <p:spPr>
            <a:xfrm>
              <a:off x="7862580"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1" name="pl311"/>
            <p:cNvSpPr/>
            <p:nvPr/>
          </p:nvSpPr>
          <p:spPr>
            <a:xfrm>
              <a:off x="8105268"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2" name="pl312"/>
            <p:cNvSpPr/>
            <p:nvPr/>
          </p:nvSpPr>
          <p:spPr>
            <a:xfrm>
              <a:off x="8347957" y="5405046"/>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13" name="tx313"/>
            <p:cNvSpPr/>
            <p:nvPr/>
          </p:nvSpPr>
          <p:spPr>
            <a:xfrm rot="-5400000">
              <a:off x="6035758"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2006</a:t>
              </a:r>
            </a:p>
          </p:txBody>
        </p:sp>
        <p:sp>
          <p:nvSpPr>
            <p:cNvPr id="314" name="tx314"/>
            <p:cNvSpPr/>
            <p:nvPr/>
          </p:nvSpPr>
          <p:spPr>
            <a:xfrm rot="-5400000">
              <a:off x="627844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2008</a:t>
              </a:r>
            </a:p>
          </p:txBody>
        </p:sp>
        <p:sp>
          <p:nvSpPr>
            <p:cNvPr id="315" name="tx315"/>
            <p:cNvSpPr/>
            <p:nvPr/>
          </p:nvSpPr>
          <p:spPr>
            <a:xfrm rot="-5400000">
              <a:off x="652113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316" name="tx316"/>
            <p:cNvSpPr/>
            <p:nvPr/>
          </p:nvSpPr>
          <p:spPr>
            <a:xfrm rot="-5400000">
              <a:off x="676382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317" name="tx317"/>
            <p:cNvSpPr/>
            <p:nvPr/>
          </p:nvSpPr>
          <p:spPr>
            <a:xfrm rot="-5400000">
              <a:off x="7006512"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318" name="tx318"/>
            <p:cNvSpPr/>
            <p:nvPr/>
          </p:nvSpPr>
          <p:spPr>
            <a:xfrm rot="-5400000">
              <a:off x="7249201"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319" name="tx319"/>
            <p:cNvSpPr/>
            <p:nvPr/>
          </p:nvSpPr>
          <p:spPr>
            <a:xfrm rot="-5400000">
              <a:off x="7491890"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320" name="tx320"/>
            <p:cNvSpPr/>
            <p:nvPr/>
          </p:nvSpPr>
          <p:spPr>
            <a:xfrm rot="-5400000">
              <a:off x="7734578"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321" name="tx321"/>
            <p:cNvSpPr/>
            <p:nvPr/>
          </p:nvSpPr>
          <p:spPr>
            <a:xfrm rot="-5400000">
              <a:off x="7977267"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322" name="tx322"/>
            <p:cNvSpPr/>
            <p:nvPr/>
          </p:nvSpPr>
          <p:spPr>
            <a:xfrm rot="-5400000">
              <a:off x="821995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23" name="tx323"/>
            <p:cNvSpPr/>
            <p:nvPr/>
          </p:nvSpPr>
          <p:spPr>
            <a:xfrm>
              <a:off x="570259" y="285965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24" name="tx324"/>
            <p:cNvSpPr/>
            <p:nvPr/>
          </p:nvSpPr>
          <p:spPr>
            <a:xfrm>
              <a:off x="570259" y="2248447"/>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25" name="tx325"/>
            <p:cNvSpPr/>
            <p:nvPr/>
          </p:nvSpPr>
          <p:spPr>
            <a:xfrm>
              <a:off x="508103" y="163440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26" name="tx326"/>
            <p:cNvSpPr/>
            <p:nvPr/>
          </p:nvSpPr>
          <p:spPr>
            <a:xfrm>
              <a:off x="508103" y="102177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327" name="tx327"/>
            <p:cNvSpPr/>
            <p:nvPr/>
          </p:nvSpPr>
          <p:spPr>
            <a:xfrm>
              <a:off x="570259" y="526686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28" name="tx328"/>
            <p:cNvSpPr/>
            <p:nvPr/>
          </p:nvSpPr>
          <p:spPr>
            <a:xfrm>
              <a:off x="570259" y="4655656"/>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329" name="tx329"/>
            <p:cNvSpPr/>
            <p:nvPr/>
          </p:nvSpPr>
          <p:spPr>
            <a:xfrm>
              <a:off x="508103" y="4041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330" name="tx330"/>
            <p:cNvSpPr/>
            <p:nvPr/>
          </p:nvSpPr>
          <p:spPr>
            <a:xfrm>
              <a:off x="508103" y="342898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331" name="tx331"/>
            <p:cNvSpPr/>
            <p:nvPr/>
          </p:nvSpPr>
          <p:spPr>
            <a:xfrm>
              <a:off x="8723749" y="285965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2" name="tx332"/>
            <p:cNvSpPr/>
            <p:nvPr/>
          </p:nvSpPr>
          <p:spPr>
            <a:xfrm>
              <a:off x="8723749" y="240018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3" name="tx333"/>
            <p:cNvSpPr/>
            <p:nvPr/>
          </p:nvSpPr>
          <p:spPr>
            <a:xfrm>
              <a:off x="8723749" y="194071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4" name="tx334"/>
            <p:cNvSpPr/>
            <p:nvPr/>
          </p:nvSpPr>
          <p:spPr>
            <a:xfrm>
              <a:off x="8723749" y="148260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35" name="tx335"/>
            <p:cNvSpPr/>
            <p:nvPr/>
          </p:nvSpPr>
          <p:spPr>
            <a:xfrm>
              <a:off x="8723749" y="102177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36" name="tx336"/>
            <p:cNvSpPr/>
            <p:nvPr/>
          </p:nvSpPr>
          <p:spPr>
            <a:xfrm>
              <a:off x="8723749" y="526686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37" name="tx337"/>
            <p:cNvSpPr/>
            <p:nvPr/>
          </p:nvSpPr>
          <p:spPr>
            <a:xfrm>
              <a:off x="8723749" y="480739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338" name="tx338"/>
            <p:cNvSpPr/>
            <p:nvPr/>
          </p:nvSpPr>
          <p:spPr>
            <a:xfrm>
              <a:off x="8723749" y="43479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339" name="tx339"/>
            <p:cNvSpPr/>
            <p:nvPr/>
          </p:nvSpPr>
          <p:spPr>
            <a:xfrm>
              <a:off x="8723749" y="38898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40" name="tx340"/>
            <p:cNvSpPr/>
            <p:nvPr/>
          </p:nvSpPr>
          <p:spPr>
            <a:xfrm>
              <a:off x="8723749" y="342898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41" name="tx341"/>
            <p:cNvSpPr/>
            <p:nvPr/>
          </p:nvSpPr>
          <p:spPr>
            <a:xfrm rot="5400000">
              <a:off x="8566395" y="307451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42" name="rc342"/>
            <p:cNvSpPr/>
            <p:nvPr/>
          </p:nvSpPr>
          <p:spPr>
            <a:xfrm>
              <a:off x="3513428" y="6123116"/>
              <a:ext cx="201456" cy="201456"/>
            </a:xfrm>
            <a:prstGeom prst="rect">
              <a:avLst/>
            </a:prstGeom>
            <a:solidFill>
              <a:srgbClr val="2C7FB8">
                <a:alpha val="100000"/>
              </a:srgbClr>
            </a:solidFill>
          </p:spPr>
          <p:txBody>
            <a:bodyPr/>
            <a:lstStyle/>
            <a:p>
              <a:endParaRPr/>
            </a:p>
          </p:txBody>
        </p:sp>
        <p:sp>
          <p:nvSpPr>
            <p:cNvPr id="343" name="tx343"/>
            <p:cNvSpPr/>
            <p:nvPr/>
          </p:nvSpPr>
          <p:spPr>
            <a:xfrm>
              <a:off x="3793473" y="6181170"/>
              <a:ext cx="1006276"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 of countries</a:t>
              </a:r>
            </a:p>
          </p:txBody>
        </p:sp>
        <p:sp>
          <p:nvSpPr>
            <p:cNvPr id="344" name="pl344"/>
            <p:cNvSpPr/>
            <p:nvPr/>
          </p:nvSpPr>
          <p:spPr>
            <a:xfrm>
              <a:off x="5100051" y="6223844"/>
              <a:ext cx="175564" cy="0"/>
            </a:xfrm>
            <a:custGeom>
              <a:avLst/>
              <a:gdLst/>
              <a:ahLst/>
              <a:cxnLst/>
              <a:rect l="0" t="0" r="0" b="0"/>
              <a:pathLst>
                <a:path w="175564">
                  <a:moveTo>
                    <a:pt x="0" y="0"/>
                  </a:moveTo>
                  <a:lnTo>
                    <a:pt x="175564" y="0"/>
                  </a:lnTo>
                </a:path>
              </a:pathLst>
            </a:custGeom>
            <a:ln w="27101" cap="flat">
              <a:solidFill>
                <a:srgbClr val="000000">
                  <a:alpha val="80000"/>
                </a:srgbClr>
              </a:solidFill>
              <a:prstDash val="solid"/>
              <a:round/>
            </a:ln>
          </p:spPr>
          <p:txBody>
            <a:bodyPr/>
            <a:lstStyle/>
            <a:p>
              <a:endParaRPr/>
            </a:p>
          </p:txBody>
        </p:sp>
        <p:sp>
          <p:nvSpPr>
            <p:cNvPr id="345" name="tx345"/>
            <p:cNvSpPr/>
            <p:nvPr/>
          </p:nvSpPr>
          <p:spPr>
            <a:xfrm>
              <a:off x="5367151" y="6158960"/>
              <a:ext cx="4845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Coverage</a:t>
              </a:r>
            </a:p>
          </p:txBody>
        </p:sp>
        <p:sp>
          <p:nvSpPr>
            <p:cNvPr id="346" name="tx346"/>
            <p:cNvSpPr/>
            <p:nvPr/>
          </p:nvSpPr>
          <p:spPr>
            <a:xfrm>
              <a:off x="714250" y="398022"/>
              <a:ext cx="712797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Trends in number of countries with WUENIC estimates and coverage, Central Africa, 2011-2025</a:t>
              </a:r>
            </a:p>
          </p:txBody>
        </p:sp>
        <p:sp>
          <p:nvSpPr>
            <p:cNvPr id="347" name="tx347"/>
            <p:cNvSpPr/>
            <p:nvPr/>
          </p:nvSpPr>
          <p:spPr>
            <a:xfrm>
              <a:off x="4312305" y="6455506"/>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8" name="tx348"/>
            <p:cNvSpPr/>
            <p:nvPr/>
          </p:nvSpPr>
          <p:spPr>
            <a:xfrm>
              <a:off x="3404746" y="6568567"/>
              <a:ext cx="523716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Total number of countries recommended to have the vaccine indicated by the horizonal dashed line.</a:t>
              </a:r>
            </a:p>
          </p:txBody>
        </p:sp>
      </p:grpSp>
      <p:sp>
        <p:nvSpPr>
          <p:cNvPr id="3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 la couverture vaccinale pour certains vaccins, ainsi que le nombre de pays où ils ont été introduits, afin de faciliter la compréhension des progrès réalisés.
Le WUENIC commence à établir des estimations dès la première année où un pays communique des données. Pour les nouveaux vaccins, il s'agit souvent de l'année de leur introduction ou de l'année suivante. À ce titre, ces chiffres servent d’indicateur de l’année d’introduction.
Au fur et à mesure de l’évolution du WUENIC et de la mise à jour des recommandations du SAGE, de nouveaux vaccins ont été intégrés au processus d’estimation. Lorsque les estimations ont débuté après 2011, la première année d’estimation est indiquée par la ligne pointillée verticale.
Le nombre total de pays pour lesquels chaque vaccin est recommandé est indiqué par la ligne horizontale en pointillés et la valeur correspondante.
Les pays ne disposant pas du vaccin sont inclus dans les agrégats avec la valeur 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contre le papillomavirus</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01555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49592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97629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45666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93703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417411"/>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4755738"/>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57200" y="423611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371648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19685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67722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15759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09934"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64490"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19046"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673602"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928158"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182715"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37271"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691827"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946383"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200940"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455496"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3710052"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964608"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219164"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4473721"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4728277"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909934" y="4469943"/>
              <a:ext cx="3818343" cy="285795"/>
            </a:xfrm>
            <a:custGeom>
              <a:avLst/>
              <a:gdLst/>
              <a:ahLst/>
              <a:cxnLst/>
              <a:rect l="0" t="0" r="0" b="0"/>
              <a:pathLst>
                <a:path w="3818343" h="285795">
                  <a:moveTo>
                    <a:pt x="0" y="285795"/>
                  </a:moveTo>
                  <a:lnTo>
                    <a:pt x="254556" y="285795"/>
                  </a:lnTo>
                  <a:lnTo>
                    <a:pt x="509112" y="285795"/>
                  </a:lnTo>
                  <a:lnTo>
                    <a:pt x="763668" y="285795"/>
                  </a:lnTo>
                  <a:lnTo>
                    <a:pt x="1018224" y="285795"/>
                  </a:lnTo>
                  <a:lnTo>
                    <a:pt x="1272781" y="285795"/>
                  </a:lnTo>
                  <a:lnTo>
                    <a:pt x="1527337" y="285795"/>
                  </a:lnTo>
                  <a:lnTo>
                    <a:pt x="1781893" y="285795"/>
                  </a:lnTo>
                  <a:lnTo>
                    <a:pt x="2036449" y="285795"/>
                  </a:lnTo>
                  <a:lnTo>
                    <a:pt x="2291006" y="285795"/>
                  </a:lnTo>
                  <a:lnTo>
                    <a:pt x="2545562" y="259814"/>
                  </a:lnTo>
                  <a:lnTo>
                    <a:pt x="2800118" y="207851"/>
                  </a:lnTo>
                  <a:lnTo>
                    <a:pt x="3054674" y="181869"/>
                  </a:lnTo>
                  <a:lnTo>
                    <a:pt x="3309230" y="0"/>
                  </a:lnTo>
                  <a:lnTo>
                    <a:pt x="3563787" y="129907"/>
                  </a:lnTo>
                  <a:lnTo>
                    <a:pt x="3818343" y="155888"/>
                  </a:lnTo>
                </a:path>
              </a:pathLst>
            </a:custGeom>
            <a:ln w="29811" cap="flat">
              <a:solidFill>
                <a:srgbClr val="FF0000">
                  <a:alpha val="100000"/>
                </a:srgbClr>
              </a:solidFill>
              <a:prstDash val="solid"/>
              <a:round/>
            </a:ln>
          </p:spPr>
          <p:txBody>
            <a:bodyPr/>
            <a:lstStyle/>
            <a:p>
              <a:endParaRPr/>
            </a:p>
          </p:txBody>
        </p:sp>
        <p:sp>
          <p:nvSpPr>
            <p:cNvPr id="33" name="pl33"/>
            <p:cNvSpPr/>
            <p:nvPr/>
          </p:nvSpPr>
          <p:spPr>
            <a:xfrm>
              <a:off x="909934" y="4469943"/>
              <a:ext cx="3818343" cy="285795"/>
            </a:xfrm>
            <a:custGeom>
              <a:avLst/>
              <a:gdLst/>
              <a:ahLst/>
              <a:cxnLst/>
              <a:rect l="0" t="0" r="0" b="0"/>
              <a:pathLst>
                <a:path w="3818343" h="285795">
                  <a:moveTo>
                    <a:pt x="0" y="285795"/>
                  </a:moveTo>
                  <a:lnTo>
                    <a:pt x="254556" y="285795"/>
                  </a:lnTo>
                  <a:lnTo>
                    <a:pt x="509112" y="285795"/>
                  </a:lnTo>
                  <a:lnTo>
                    <a:pt x="763668" y="285795"/>
                  </a:lnTo>
                  <a:lnTo>
                    <a:pt x="1018224" y="285795"/>
                  </a:lnTo>
                  <a:lnTo>
                    <a:pt x="1272781" y="285795"/>
                  </a:lnTo>
                  <a:lnTo>
                    <a:pt x="1527337" y="285795"/>
                  </a:lnTo>
                  <a:lnTo>
                    <a:pt x="1781893" y="285795"/>
                  </a:lnTo>
                  <a:lnTo>
                    <a:pt x="2036449" y="285795"/>
                  </a:lnTo>
                  <a:lnTo>
                    <a:pt x="2291006" y="285795"/>
                  </a:lnTo>
                  <a:lnTo>
                    <a:pt x="2545562" y="285795"/>
                  </a:lnTo>
                  <a:lnTo>
                    <a:pt x="2800118" y="259814"/>
                  </a:lnTo>
                  <a:lnTo>
                    <a:pt x="3054674" y="259814"/>
                  </a:lnTo>
                  <a:lnTo>
                    <a:pt x="3309230" y="0"/>
                  </a:lnTo>
                  <a:lnTo>
                    <a:pt x="3563787" y="129907"/>
                  </a:lnTo>
                  <a:lnTo>
                    <a:pt x="3818343" y="155888"/>
                  </a:lnTo>
                </a:path>
              </a:pathLst>
            </a:custGeom>
            <a:ln w="29811" cap="flat">
              <a:solidFill>
                <a:srgbClr val="0058AB">
                  <a:alpha val="100000"/>
                </a:srgbClr>
              </a:solidFill>
              <a:prstDash val="solid"/>
              <a:round/>
            </a:ln>
          </p:spPr>
          <p:txBody>
            <a:bodyPr/>
            <a:lstStyle/>
            <a:p>
              <a:endParaRPr/>
            </a:p>
          </p:txBody>
        </p:sp>
        <p:sp>
          <p:nvSpPr>
            <p:cNvPr id="34" name="pt34"/>
            <p:cNvSpPr/>
            <p:nvPr/>
          </p:nvSpPr>
          <p:spPr>
            <a:xfrm>
              <a:off x="885108"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1139664"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1394220"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1648776"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1903332"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2157889"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2412445"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2667001"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2921557"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3176114"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3430670" y="47049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3685226" y="4652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6" name="pt46"/>
            <p:cNvSpPr/>
            <p:nvPr/>
          </p:nvSpPr>
          <p:spPr>
            <a:xfrm>
              <a:off x="3939782" y="46269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7" name="pt47"/>
            <p:cNvSpPr/>
            <p:nvPr/>
          </p:nvSpPr>
          <p:spPr>
            <a:xfrm>
              <a:off x="4194338" y="44451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8" name="pt48"/>
            <p:cNvSpPr/>
            <p:nvPr/>
          </p:nvSpPr>
          <p:spPr>
            <a:xfrm>
              <a:off x="4448895" y="4575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9" name="pt49"/>
            <p:cNvSpPr/>
            <p:nvPr/>
          </p:nvSpPr>
          <p:spPr>
            <a:xfrm>
              <a:off x="4703451" y="46010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50" name="pt50"/>
            <p:cNvSpPr/>
            <p:nvPr/>
          </p:nvSpPr>
          <p:spPr>
            <a:xfrm>
              <a:off x="885108"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1139664"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1394220"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1648776"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1903332"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2157889"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2412445"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2667001"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pt58"/>
            <p:cNvSpPr/>
            <p:nvPr/>
          </p:nvSpPr>
          <p:spPr>
            <a:xfrm>
              <a:off x="2921557"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9" name="pt59"/>
            <p:cNvSpPr/>
            <p:nvPr/>
          </p:nvSpPr>
          <p:spPr>
            <a:xfrm>
              <a:off x="3176114"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0" name="pt60"/>
            <p:cNvSpPr/>
            <p:nvPr/>
          </p:nvSpPr>
          <p:spPr>
            <a:xfrm>
              <a:off x="3430670"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1" name="pt61"/>
            <p:cNvSpPr/>
            <p:nvPr/>
          </p:nvSpPr>
          <p:spPr>
            <a:xfrm>
              <a:off x="3685226" y="47049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2" name="pt62"/>
            <p:cNvSpPr/>
            <p:nvPr/>
          </p:nvSpPr>
          <p:spPr>
            <a:xfrm>
              <a:off x="3939782" y="47049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3" name="pt63"/>
            <p:cNvSpPr/>
            <p:nvPr/>
          </p:nvSpPr>
          <p:spPr>
            <a:xfrm>
              <a:off x="4194338" y="44451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4" name="pt64"/>
            <p:cNvSpPr/>
            <p:nvPr/>
          </p:nvSpPr>
          <p:spPr>
            <a:xfrm>
              <a:off x="4448895" y="4575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5" name="pt65"/>
            <p:cNvSpPr/>
            <p:nvPr/>
          </p:nvSpPr>
          <p:spPr>
            <a:xfrm>
              <a:off x="4703451" y="46010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66" name="tx66"/>
            <p:cNvSpPr/>
            <p:nvPr/>
          </p:nvSpPr>
          <p:spPr>
            <a:xfrm>
              <a:off x="909934"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419046"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8" name="tx68"/>
            <p:cNvSpPr/>
            <p:nvPr/>
          </p:nvSpPr>
          <p:spPr>
            <a:xfrm>
              <a:off x="1928158"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69" name="tx69"/>
            <p:cNvSpPr/>
            <p:nvPr/>
          </p:nvSpPr>
          <p:spPr>
            <a:xfrm>
              <a:off x="2437271"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0" name="tx70"/>
            <p:cNvSpPr/>
            <p:nvPr/>
          </p:nvSpPr>
          <p:spPr>
            <a:xfrm>
              <a:off x="2946383"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1" name="tx71"/>
            <p:cNvSpPr/>
            <p:nvPr/>
          </p:nvSpPr>
          <p:spPr>
            <a:xfrm>
              <a:off x="3455496"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72" name="tx72"/>
            <p:cNvSpPr/>
            <p:nvPr/>
          </p:nvSpPr>
          <p:spPr>
            <a:xfrm>
              <a:off x="3964608" y="4800598"/>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73" name="tx73"/>
            <p:cNvSpPr/>
            <p:nvPr/>
          </p:nvSpPr>
          <p:spPr>
            <a:xfrm>
              <a:off x="4473721" y="466947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a:t>
              </a:r>
            </a:p>
          </p:txBody>
        </p:sp>
        <p:sp>
          <p:nvSpPr>
            <p:cNvPr id="74" name="tx74"/>
            <p:cNvSpPr/>
            <p:nvPr/>
          </p:nvSpPr>
          <p:spPr>
            <a:xfrm>
              <a:off x="4728277" y="4696721"/>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a:t>
              </a:r>
            </a:p>
          </p:txBody>
        </p:sp>
        <p:sp>
          <p:nvSpPr>
            <p:cNvPr id="75" name="tx75"/>
            <p:cNvSpPr/>
            <p:nvPr/>
          </p:nvSpPr>
          <p:spPr>
            <a:xfrm>
              <a:off x="909934"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1419046"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928158"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8" name="tx78"/>
            <p:cNvSpPr/>
            <p:nvPr/>
          </p:nvSpPr>
          <p:spPr>
            <a:xfrm>
              <a:off x="2437271"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79" name="tx79"/>
            <p:cNvSpPr/>
            <p:nvPr/>
          </p:nvSpPr>
          <p:spPr>
            <a:xfrm>
              <a:off x="2946383"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80" name="tx80"/>
            <p:cNvSpPr/>
            <p:nvPr/>
          </p:nvSpPr>
          <p:spPr>
            <a:xfrm>
              <a:off x="3455496" y="4558749"/>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81" name="tx81"/>
            <p:cNvSpPr/>
            <p:nvPr/>
          </p:nvSpPr>
          <p:spPr>
            <a:xfrm>
              <a:off x="3964608" y="4481096"/>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82" name="tx82"/>
            <p:cNvSpPr/>
            <p:nvPr/>
          </p:nvSpPr>
          <p:spPr>
            <a:xfrm>
              <a:off x="4473721" y="4427629"/>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a:t>
              </a:r>
            </a:p>
          </p:txBody>
        </p:sp>
        <p:sp>
          <p:nvSpPr>
            <p:cNvPr id="83" name="tx83"/>
            <p:cNvSpPr/>
            <p:nvPr/>
          </p:nvSpPr>
          <p:spPr>
            <a:xfrm>
              <a:off x="4728277" y="4454872"/>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84" name="pl84"/>
            <p:cNvSpPr/>
            <p:nvPr/>
          </p:nvSpPr>
          <p:spPr>
            <a:xfrm>
              <a:off x="757200" y="4755738"/>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85" name="rc85"/>
            <p:cNvSpPr/>
            <p:nvPr/>
          </p:nvSpPr>
          <p:spPr>
            <a:xfrm>
              <a:off x="757200" y="2014699"/>
              <a:ext cx="4123810" cy="3143751"/>
            </a:xfrm>
            <a:prstGeom prst="rect">
              <a:avLst/>
            </a:prstGeom>
            <a:ln w="13550" cap="rnd">
              <a:solidFill>
                <a:srgbClr val="BEBEBE">
                  <a:alpha val="100000"/>
                </a:srgbClr>
              </a:solidFill>
              <a:prstDash val="solid"/>
              <a:round/>
            </a:ln>
          </p:spPr>
          <p:txBody>
            <a:bodyPr/>
            <a:lstStyle/>
            <a:p>
              <a:endParaRPr/>
            </a:p>
          </p:txBody>
        </p:sp>
        <p:sp>
          <p:nvSpPr>
            <p:cNvPr id="86" name="pl86"/>
            <p:cNvSpPr/>
            <p:nvPr/>
          </p:nvSpPr>
          <p:spPr>
            <a:xfrm>
              <a:off x="4950600" y="501555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4950600" y="449592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4950600" y="3976296"/>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4950600" y="345666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4950600" y="2937039"/>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4950600" y="2417411"/>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4950600" y="4755738"/>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950600" y="4236110"/>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950600" y="371648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4950600" y="319685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950600" y="267722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950600" y="215759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5103333"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5357890"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5612446"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5867002"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6121558"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76115"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6630671"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6885227"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7139783"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7394339"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7648896"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7903452"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158008"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8412564"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667121"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8921677" y="2014699"/>
              <a:ext cx="0" cy="3143751"/>
            </a:xfrm>
            <a:custGeom>
              <a:avLst/>
              <a:gdLst/>
              <a:ahLst/>
              <a:cxnLst/>
              <a:rect l="0" t="0" r="0" b="0"/>
              <a:pathLst>
                <a:path h="3143751">
                  <a:moveTo>
                    <a:pt x="0" y="3143751"/>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103333" y="4625831"/>
              <a:ext cx="3818343" cy="129907"/>
            </a:xfrm>
            <a:custGeom>
              <a:avLst/>
              <a:gdLst/>
              <a:ahLst/>
              <a:cxnLst/>
              <a:rect l="0" t="0" r="0" b="0"/>
              <a:pathLst>
                <a:path w="3818343" h="129907">
                  <a:moveTo>
                    <a:pt x="0" y="129907"/>
                  </a:moveTo>
                  <a:lnTo>
                    <a:pt x="254556" y="129907"/>
                  </a:lnTo>
                  <a:lnTo>
                    <a:pt x="509112" y="129907"/>
                  </a:lnTo>
                  <a:lnTo>
                    <a:pt x="763668" y="129907"/>
                  </a:lnTo>
                  <a:lnTo>
                    <a:pt x="1018224" y="129907"/>
                  </a:lnTo>
                  <a:lnTo>
                    <a:pt x="1272781" y="129907"/>
                  </a:lnTo>
                  <a:lnTo>
                    <a:pt x="1527337" y="129907"/>
                  </a:lnTo>
                  <a:lnTo>
                    <a:pt x="1781893" y="129907"/>
                  </a:lnTo>
                  <a:lnTo>
                    <a:pt x="2036449" y="129907"/>
                  </a:lnTo>
                  <a:lnTo>
                    <a:pt x="2291006" y="129907"/>
                  </a:lnTo>
                  <a:lnTo>
                    <a:pt x="2545562" y="129907"/>
                  </a:lnTo>
                  <a:lnTo>
                    <a:pt x="2800118" y="129907"/>
                  </a:lnTo>
                  <a:lnTo>
                    <a:pt x="3054674" y="129907"/>
                  </a:lnTo>
                  <a:lnTo>
                    <a:pt x="3309230" y="0"/>
                  </a:lnTo>
                  <a:lnTo>
                    <a:pt x="3563787" y="25981"/>
                  </a:lnTo>
                  <a:lnTo>
                    <a:pt x="3818343" y="25981"/>
                  </a:lnTo>
                </a:path>
              </a:pathLst>
            </a:custGeom>
            <a:ln w="29811" cap="flat">
              <a:solidFill>
                <a:srgbClr val="FF0000">
                  <a:alpha val="100000"/>
                </a:srgbClr>
              </a:solidFill>
              <a:prstDash val="solid"/>
              <a:round/>
            </a:ln>
          </p:spPr>
          <p:txBody>
            <a:bodyPr/>
            <a:lstStyle/>
            <a:p>
              <a:endParaRPr/>
            </a:p>
          </p:txBody>
        </p:sp>
        <p:sp>
          <p:nvSpPr>
            <p:cNvPr id="115" name="pl115"/>
            <p:cNvSpPr/>
            <p:nvPr/>
          </p:nvSpPr>
          <p:spPr>
            <a:xfrm>
              <a:off x="5103333" y="4625831"/>
              <a:ext cx="3818343" cy="129907"/>
            </a:xfrm>
            <a:custGeom>
              <a:avLst/>
              <a:gdLst/>
              <a:ahLst/>
              <a:cxnLst/>
              <a:rect l="0" t="0" r="0" b="0"/>
              <a:pathLst>
                <a:path w="3818343" h="129907">
                  <a:moveTo>
                    <a:pt x="0" y="129907"/>
                  </a:moveTo>
                  <a:lnTo>
                    <a:pt x="254556" y="129907"/>
                  </a:lnTo>
                  <a:lnTo>
                    <a:pt x="509112" y="129907"/>
                  </a:lnTo>
                  <a:lnTo>
                    <a:pt x="763668" y="129907"/>
                  </a:lnTo>
                  <a:lnTo>
                    <a:pt x="1018224" y="129907"/>
                  </a:lnTo>
                  <a:lnTo>
                    <a:pt x="1272781" y="129907"/>
                  </a:lnTo>
                  <a:lnTo>
                    <a:pt x="1527337" y="129907"/>
                  </a:lnTo>
                  <a:lnTo>
                    <a:pt x="1781893" y="129907"/>
                  </a:lnTo>
                  <a:lnTo>
                    <a:pt x="2036449" y="129907"/>
                  </a:lnTo>
                  <a:lnTo>
                    <a:pt x="2291006" y="129907"/>
                  </a:lnTo>
                  <a:lnTo>
                    <a:pt x="2545562" y="129907"/>
                  </a:lnTo>
                  <a:lnTo>
                    <a:pt x="2800118" y="129907"/>
                  </a:lnTo>
                  <a:lnTo>
                    <a:pt x="3054674" y="129907"/>
                  </a:lnTo>
                  <a:lnTo>
                    <a:pt x="3309230" y="0"/>
                  </a:lnTo>
                  <a:lnTo>
                    <a:pt x="3563787" y="25981"/>
                  </a:lnTo>
                  <a:lnTo>
                    <a:pt x="3818343" y="25981"/>
                  </a:lnTo>
                </a:path>
              </a:pathLst>
            </a:custGeom>
            <a:ln w="29811" cap="flat">
              <a:solidFill>
                <a:srgbClr val="0058AB">
                  <a:alpha val="100000"/>
                </a:srgbClr>
              </a:solidFill>
              <a:prstDash val="solid"/>
              <a:round/>
            </a:ln>
          </p:spPr>
          <p:txBody>
            <a:bodyPr/>
            <a:lstStyle/>
            <a:p>
              <a:endParaRPr/>
            </a:p>
          </p:txBody>
        </p:sp>
        <p:sp>
          <p:nvSpPr>
            <p:cNvPr id="116" name="pt116"/>
            <p:cNvSpPr/>
            <p:nvPr/>
          </p:nvSpPr>
          <p:spPr>
            <a:xfrm>
              <a:off x="5078507"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7" name="pt117"/>
            <p:cNvSpPr/>
            <p:nvPr/>
          </p:nvSpPr>
          <p:spPr>
            <a:xfrm>
              <a:off x="5333064"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8" name="pt118"/>
            <p:cNvSpPr/>
            <p:nvPr/>
          </p:nvSpPr>
          <p:spPr>
            <a:xfrm>
              <a:off x="5587620"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9" name="pt119"/>
            <p:cNvSpPr/>
            <p:nvPr/>
          </p:nvSpPr>
          <p:spPr>
            <a:xfrm>
              <a:off x="5842176"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0" name="pt120"/>
            <p:cNvSpPr/>
            <p:nvPr/>
          </p:nvSpPr>
          <p:spPr>
            <a:xfrm>
              <a:off x="6096732"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1" name="pt121"/>
            <p:cNvSpPr/>
            <p:nvPr/>
          </p:nvSpPr>
          <p:spPr>
            <a:xfrm>
              <a:off x="6351289"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2" name="pt122"/>
            <p:cNvSpPr/>
            <p:nvPr/>
          </p:nvSpPr>
          <p:spPr>
            <a:xfrm>
              <a:off x="6605845"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3" name="pt123"/>
            <p:cNvSpPr/>
            <p:nvPr/>
          </p:nvSpPr>
          <p:spPr>
            <a:xfrm>
              <a:off x="7114957"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4" name="pt124"/>
            <p:cNvSpPr/>
            <p:nvPr/>
          </p:nvSpPr>
          <p:spPr>
            <a:xfrm>
              <a:off x="7369513"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5" name="pt125"/>
            <p:cNvSpPr/>
            <p:nvPr/>
          </p:nvSpPr>
          <p:spPr>
            <a:xfrm>
              <a:off x="6860401"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6" name="pt126"/>
            <p:cNvSpPr/>
            <p:nvPr/>
          </p:nvSpPr>
          <p:spPr>
            <a:xfrm>
              <a:off x="7624070"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7" name="pt127"/>
            <p:cNvSpPr/>
            <p:nvPr/>
          </p:nvSpPr>
          <p:spPr>
            <a:xfrm>
              <a:off x="7878626"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8" name="pt128"/>
            <p:cNvSpPr/>
            <p:nvPr/>
          </p:nvSpPr>
          <p:spPr>
            <a:xfrm>
              <a:off x="8133182" y="47309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29" name="pt129"/>
            <p:cNvSpPr/>
            <p:nvPr/>
          </p:nvSpPr>
          <p:spPr>
            <a:xfrm>
              <a:off x="8387738" y="46010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0" name="pt130"/>
            <p:cNvSpPr/>
            <p:nvPr/>
          </p:nvSpPr>
          <p:spPr>
            <a:xfrm>
              <a:off x="8642295" y="46269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1" name="pt131"/>
            <p:cNvSpPr/>
            <p:nvPr/>
          </p:nvSpPr>
          <p:spPr>
            <a:xfrm>
              <a:off x="8896851" y="46269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32" name="pt132"/>
            <p:cNvSpPr/>
            <p:nvPr/>
          </p:nvSpPr>
          <p:spPr>
            <a:xfrm>
              <a:off x="5078507"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3" name="pt133"/>
            <p:cNvSpPr/>
            <p:nvPr/>
          </p:nvSpPr>
          <p:spPr>
            <a:xfrm>
              <a:off x="5333064"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4" name="pt134"/>
            <p:cNvSpPr/>
            <p:nvPr/>
          </p:nvSpPr>
          <p:spPr>
            <a:xfrm>
              <a:off x="5587620"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5" name="pt135"/>
            <p:cNvSpPr/>
            <p:nvPr/>
          </p:nvSpPr>
          <p:spPr>
            <a:xfrm>
              <a:off x="5842176"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6" name="pt136"/>
            <p:cNvSpPr/>
            <p:nvPr/>
          </p:nvSpPr>
          <p:spPr>
            <a:xfrm>
              <a:off x="6096732"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7" name="pt137"/>
            <p:cNvSpPr/>
            <p:nvPr/>
          </p:nvSpPr>
          <p:spPr>
            <a:xfrm>
              <a:off x="6351289"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8" name="pt138"/>
            <p:cNvSpPr/>
            <p:nvPr/>
          </p:nvSpPr>
          <p:spPr>
            <a:xfrm>
              <a:off x="6605845"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39" name="pt139"/>
            <p:cNvSpPr/>
            <p:nvPr/>
          </p:nvSpPr>
          <p:spPr>
            <a:xfrm>
              <a:off x="7114957"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0" name="pt140"/>
            <p:cNvSpPr/>
            <p:nvPr/>
          </p:nvSpPr>
          <p:spPr>
            <a:xfrm>
              <a:off x="7369513"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1" name="pt141"/>
            <p:cNvSpPr/>
            <p:nvPr/>
          </p:nvSpPr>
          <p:spPr>
            <a:xfrm>
              <a:off x="6860401"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2" name="pt142"/>
            <p:cNvSpPr/>
            <p:nvPr/>
          </p:nvSpPr>
          <p:spPr>
            <a:xfrm>
              <a:off x="7624070"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3" name="pt143"/>
            <p:cNvSpPr/>
            <p:nvPr/>
          </p:nvSpPr>
          <p:spPr>
            <a:xfrm>
              <a:off x="7878626"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4" name="pt144"/>
            <p:cNvSpPr/>
            <p:nvPr/>
          </p:nvSpPr>
          <p:spPr>
            <a:xfrm>
              <a:off x="8133182" y="47309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5" name="pt145"/>
            <p:cNvSpPr/>
            <p:nvPr/>
          </p:nvSpPr>
          <p:spPr>
            <a:xfrm>
              <a:off x="8387738" y="46010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6" name="pt146"/>
            <p:cNvSpPr/>
            <p:nvPr/>
          </p:nvSpPr>
          <p:spPr>
            <a:xfrm>
              <a:off x="8642295" y="46269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7" name="pt147"/>
            <p:cNvSpPr/>
            <p:nvPr/>
          </p:nvSpPr>
          <p:spPr>
            <a:xfrm>
              <a:off x="8896851" y="46269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48" name="tx148"/>
            <p:cNvSpPr/>
            <p:nvPr/>
          </p:nvSpPr>
          <p:spPr>
            <a:xfrm>
              <a:off x="5103333"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49" name="tx149"/>
            <p:cNvSpPr/>
            <p:nvPr/>
          </p:nvSpPr>
          <p:spPr>
            <a:xfrm>
              <a:off x="5612446"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0" name="tx150"/>
            <p:cNvSpPr/>
            <p:nvPr/>
          </p:nvSpPr>
          <p:spPr>
            <a:xfrm>
              <a:off x="6121558"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1" name="tx151"/>
            <p:cNvSpPr/>
            <p:nvPr/>
          </p:nvSpPr>
          <p:spPr>
            <a:xfrm>
              <a:off x="6630671"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2" name="tx152"/>
            <p:cNvSpPr/>
            <p:nvPr/>
          </p:nvSpPr>
          <p:spPr>
            <a:xfrm>
              <a:off x="7394339"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3" name="tx153"/>
            <p:cNvSpPr/>
            <p:nvPr/>
          </p:nvSpPr>
          <p:spPr>
            <a:xfrm>
              <a:off x="7648896"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4" name="tx154"/>
            <p:cNvSpPr/>
            <p:nvPr/>
          </p:nvSpPr>
          <p:spPr>
            <a:xfrm>
              <a:off x="8158008" y="4825366"/>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0</a:t>
              </a:r>
            </a:p>
          </p:txBody>
        </p:sp>
        <p:sp>
          <p:nvSpPr>
            <p:cNvPr id="155" name="tx155"/>
            <p:cNvSpPr/>
            <p:nvPr/>
          </p:nvSpPr>
          <p:spPr>
            <a:xfrm>
              <a:off x="8667121" y="4722945"/>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156" name="tx156"/>
            <p:cNvSpPr/>
            <p:nvPr/>
          </p:nvSpPr>
          <p:spPr>
            <a:xfrm>
              <a:off x="8921677" y="4722945"/>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a:t>
              </a:r>
            </a:p>
          </p:txBody>
        </p:sp>
        <p:sp>
          <p:nvSpPr>
            <p:cNvPr id="157" name="tx157"/>
            <p:cNvSpPr/>
            <p:nvPr/>
          </p:nvSpPr>
          <p:spPr>
            <a:xfrm>
              <a:off x="5103333"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8" name="tx158"/>
            <p:cNvSpPr/>
            <p:nvPr/>
          </p:nvSpPr>
          <p:spPr>
            <a:xfrm>
              <a:off x="5612446"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59" name="tx159"/>
            <p:cNvSpPr/>
            <p:nvPr/>
          </p:nvSpPr>
          <p:spPr>
            <a:xfrm>
              <a:off x="6121558"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0" name="tx160"/>
            <p:cNvSpPr/>
            <p:nvPr/>
          </p:nvSpPr>
          <p:spPr>
            <a:xfrm>
              <a:off x="6630671"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1" name="tx161"/>
            <p:cNvSpPr/>
            <p:nvPr/>
          </p:nvSpPr>
          <p:spPr>
            <a:xfrm>
              <a:off x="7394339"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2" name="tx162"/>
            <p:cNvSpPr/>
            <p:nvPr/>
          </p:nvSpPr>
          <p:spPr>
            <a:xfrm>
              <a:off x="7648896"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3" name="tx163"/>
            <p:cNvSpPr/>
            <p:nvPr/>
          </p:nvSpPr>
          <p:spPr>
            <a:xfrm>
              <a:off x="8158008" y="458351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0</a:t>
              </a:r>
            </a:p>
          </p:txBody>
        </p:sp>
        <p:sp>
          <p:nvSpPr>
            <p:cNvPr id="164" name="tx164"/>
            <p:cNvSpPr/>
            <p:nvPr/>
          </p:nvSpPr>
          <p:spPr>
            <a:xfrm>
              <a:off x="8667121" y="4481096"/>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165" name="tx165"/>
            <p:cNvSpPr/>
            <p:nvPr/>
          </p:nvSpPr>
          <p:spPr>
            <a:xfrm>
              <a:off x="8921677" y="4481096"/>
              <a:ext cx="55265"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a:t>
              </a:r>
            </a:p>
          </p:txBody>
        </p:sp>
        <p:sp>
          <p:nvSpPr>
            <p:cNvPr id="166" name="pl166"/>
            <p:cNvSpPr/>
            <p:nvPr/>
          </p:nvSpPr>
          <p:spPr>
            <a:xfrm>
              <a:off x="4950600" y="4755738"/>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67" name="rc167"/>
            <p:cNvSpPr/>
            <p:nvPr/>
          </p:nvSpPr>
          <p:spPr>
            <a:xfrm>
              <a:off x="4950600" y="2014699"/>
              <a:ext cx="4123810" cy="3143751"/>
            </a:xfrm>
            <a:prstGeom prst="rect">
              <a:avLst/>
            </a:prstGeom>
            <a:ln w="13550" cap="rnd">
              <a:solidFill>
                <a:srgbClr val="BEBEBE">
                  <a:alpha val="100000"/>
                </a:srgbClr>
              </a:solidFill>
              <a:prstDash val="solid"/>
              <a:round/>
            </a:ln>
          </p:spPr>
          <p:txBody>
            <a:bodyPr/>
            <a:lstStyle/>
            <a:p>
              <a:endParaRPr/>
            </a:p>
          </p:txBody>
        </p:sp>
        <p:sp>
          <p:nvSpPr>
            <p:cNvPr id="168" name="tx168"/>
            <p:cNvSpPr/>
            <p:nvPr/>
          </p:nvSpPr>
          <p:spPr>
            <a:xfrm>
              <a:off x="2656111" y="1842691"/>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169" name="tx169"/>
            <p:cNvSpPr/>
            <p:nvPr/>
          </p:nvSpPr>
          <p:spPr>
            <a:xfrm>
              <a:off x="6616495" y="1815269"/>
              <a:ext cx="792019" cy="12905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Les Garçons</a:t>
              </a:r>
            </a:p>
          </p:txBody>
        </p:sp>
        <p:sp>
          <p:nvSpPr>
            <p:cNvPr id="170" name="tx170"/>
            <p:cNvSpPr/>
            <p:nvPr/>
          </p:nvSpPr>
          <p:spPr>
            <a:xfrm rot="-2700000">
              <a:off x="528325"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71" name="tx171"/>
            <p:cNvSpPr/>
            <p:nvPr/>
          </p:nvSpPr>
          <p:spPr>
            <a:xfrm rot="-2700000">
              <a:off x="782881"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72" name="tx172"/>
            <p:cNvSpPr/>
            <p:nvPr/>
          </p:nvSpPr>
          <p:spPr>
            <a:xfrm rot="-2700000">
              <a:off x="1037437"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73" name="tx173"/>
            <p:cNvSpPr/>
            <p:nvPr/>
          </p:nvSpPr>
          <p:spPr>
            <a:xfrm rot="-2700000">
              <a:off x="1291993"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74" name="tx174"/>
            <p:cNvSpPr/>
            <p:nvPr/>
          </p:nvSpPr>
          <p:spPr>
            <a:xfrm rot="-2700000">
              <a:off x="1546550"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75" name="tx175"/>
            <p:cNvSpPr/>
            <p:nvPr/>
          </p:nvSpPr>
          <p:spPr>
            <a:xfrm rot="-2700000">
              <a:off x="1801106"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76" name="tx176"/>
            <p:cNvSpPr/>
            <p:nvPr/>
          </p:nvSpPr>
          <p:spPr>
            <a:xfrm rot="-2700000">
              <a:off x="2055662"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77" name="tx177"/>
            <p:cNvSpPr/>
            <p:nvPr/>
          </p:nvSpPr>
          <p:spPr>
            <a:xfrm rot="-2700000">
              <a:off x="2310218"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(1)</a:t>
              </a:r>
            </a:p>
          </p:txBody>
        </p:sp>
        <p:sp>
          <p:nvSpPr>
            <p:cNvPr id="178" name="tx178"/>
            <p:cNvSpPr/>
            <p:nvPr/>
          </p:nvSpPr>
          <p:spPr>
            <a:xfrm rot="-2700000">
              <a:off x="2564775"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(1)</a:t>
              </a:r>
            </a:p>
          </p:txBody>
        </p:sp>
        <p:sp>
          <p:nvSpPr>
            <p:cNvPr id="179" name="tx179"/>
            <p:cNvSpPr/>
            <p:nvPr/>
          </p:nvSpPr>
          <p:spPr>
            <a:xfrm rot="-2700000">
              <a:off x="2819331"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80" name="tx180"/>
            <p:cNvSpPr/>
            <p:nvPr/>
          </p:nvSpPr>
          <p:spPr>
            <a:xfrm rot="-2700000">
              <a:off x="3073887"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(1)</a:t>
              </a:r>
            </a:p>
          </p:txBody>
        </p:sp>
        <p:sp>
          <p:nvSpPr>
            <p:cNvPr id="181" name="tx181"/>
            <p:cNvSpPr/>
            <p:nvPr/>
          </p:nvSpPr>
          <p:spPr>
            <a:xfrm rot="-2700000">
              <a:off x="3328443"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(2)</a:t>
              </a:r>
            </a:p>
          </p:txBody>
        </p:sp>
        <p:sp>
          <p:nvSpPr>
            <p:cNvPr id="182" name="tx182"/>
            <p:cNvSpPr/>
            <p:nvPr/>
          </p:nvSpPr>
          <p:spPr>
            <a:xfrm rot="-2700000">
              <a:off x="3582999"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(2)</a:t>
              </a:r>
            </a:p>
          </p:txBody>
        </p:sp>
        <p:sp>
          <p:nvSpPr>
            <p:cNvPr id="183" name="tx183"/>
            <p:cNvSpPr/>
            <p:nvPr/>
          </p:nvSpPr>
          <p:spPr>
            <a:xfrm rot="-2700000">
              <a:off x="3837556"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(3)</a:t>
              </a:r>
            </a:p>
          </p:txBody>
        </p:sp>
        <p:sp>
          <p:nvSpPr>
            <p:cNvPr id="184" name="tx184"/>
            <p:cNvSpPr/>
            <p:nvPr/>
          </p:nvSpPr>
          <p:spPr>
            <a:xfrm rot="-2700000">
              <a:off x="4092112"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(3)</a:t>
              </a:r>
            </a:p>
          </p:txBody>
        </p:sp>
        <p:sp>
          <p:nvSpPr>
            <p:cNvPr id="185" name="tx185"/>
            <p:cNvSpPr/>
            <p:nvPr/>
          </p:nvSpPr>
          <p:spPr>
            <a:xfrm rot="-2700000">
              <a:off x="4346668"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(3)</a:t>
              </a:r>
            </a:p>
          </p:txBody>
        </p:sp>
        <p:sp>
          <p:nvSpPr>
            <p:cNvPr id="186" name="tx186"/>
            <p:cNvSpPr/>
            <p:nvPr/>
          </p:nvSpPr>
          <p:spPr>
            <a:xfrm rot="-2700000">
              <a:off x="4721725"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2010 (0)</a:t>
              </a:r>
            </a:p>
          </p:txBody>
        </p:sp>
        <p:sp>
          <p:nvSpPr>
            <p:cNvPr id="187" name="tx187"/>
            <p:cNvSpPr/>
            <p:nvPr/>
          </p:nvSpPr>
          <p:spPr>
            <a:xfrm rot="-2700000">
              <a:off x="4976281"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2011 (0)</a:t>
              </a:r>
            </a:p>
          </p:txBody>
        </p:sp>
        <p:sp>
          <p:nvSpPr>
            <p:cNvPr id="188" name="tx188"/>
            <p:cNvSpPr/>
            <p:nvPr/>
          </p:nvSpPr>
          <p:spPr>
            <a:xfrm rot="-2700000">
              <a:off x="5230837"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 (0)</a:t>
              </a:r>
            </a:p>
          </p:txBody>
        </p:sp>
        <p:sp>
          <p:nvSpPr>
            <p:cNvPr id="189" name="tx189"/>
            <p:cNvSpPr/>
            <p:nvPr/>
          </p:nvSpPr>
          <p:spPr>
            <a:xfrm rot="-2700000">
              <a:off x="5485393"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 (0)</a:t>
              </a:r>
            </a:p>
          </p:txBody>
        </p:sp>
        <p:sp>
          <p:nvSpPr>
            <p:cNvPr id="190" name="tx190"/>
            <p:cNvSpPr/>
            <p:nvPr/>
          </p:nvSpPr>
          <p:spPr>
            <a:xfrm rot="-2700000">
              <a:off x="5739950"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 (0)</a:t>
              </a:r>
            </a:p>
          </p:txBody>
        </p:sp>
        <p:sp>
          <p:nvSpPr>
            <p:cNvPr id="191" name="tx191"/>
            <p:cNvSpPr/>
            <p:nvPr/>
          </p:nvSpPr>
          <p:spPr>
            <a:xfrm rot="-2700000">
              <a:off x="5994506"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 (0)</a:t>
              </a:r>
            </a:p>
          </p:txBody>
        </p:sp>
        <p:sp>
          <p:nvSpPr>
            <p:cNvPr id="192" name="tx192"/>
            <p:cNvSpPr/>
            <p:nvPr/>
          </p:nvSpPr>
          <p:spPr>
            <a:xfrm rot="-2700000">
              <a:off x="6249062"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 (0)</a:t>
              </a:r>
            </a:p>
          </p:txBody>
        </p:sp>
        <p:sp>
          <p:nvSpPr>
            <p:cNvPr id="193" name="tx193"/>
            <p:cNvSpPr/>
            <p:nvPr/>
          </p:nvSpPr>
          <p:spPr>
            <a:xfrm rot="-2700000">
              <a:off x="6503618"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 (0)</a:t>
              </a:r>
            </a:p>
          </p:txBody>
        </p:sp>
        <p:sp>
          <p:nvSpPr>
            <p:cNvPr id="194" name="tx194"/>
            <p:cNvSpPr/>
            <p:nvPr/>
          </p:nvSpPr>
          <p:spPr>
            <a:xfrm rot="-2700000">
              <a:off x="6758174"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 (0)</a:t>
              </a:r>
            </a:p>
          </p:txBody>
        </p:sp>
        <p:sp>
          <p:nvSpPr>
            <p:cNvPr id="195" name="tx195"/>
            <p:cNvSpPr/>
            <p:nvPr/>
          </p:nvSpPr>
          <p:spPr>
            <a:xfrm rot="-2700000">
              <a:off x="7012731"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 (0)</a:t>
              </a:r>
            </a:p>
          </p:txBody>
        </p:sp>
        <p:sp>
          <p:nvSpPr>
            <p:cNvPr id="196" name="tx196"/>
            <p:cNvSpPr/>
            <p:nvPr/>
          </p:nvSpPr>
          <p:spPr>
            <a:xfrm rot="-2700000">
              <a:off x="7267287"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 (0)</a:t>
              </a:r>
            </a:p>
          </p:txBody>
        </p:sp>
        <p:sp>
          <p:nvSpPr>
            <p:cNvPr id="197" name="tx197"/>
            <p:cNvSpPr/>
            <p:nvPr/>
          </p:nvSpPr>
          <p:spPr>
            <a:xfrm rot="-2700000">
              <a:off x="7521843"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 (0)</a:t>
              </a:r>
            </a:p>
          </p:txBody>
        </p:sp>
        <p:sp>
          <p:nvSpPr>
            <p:cNvPr id="198" name="tx198"/>
            <p:cNvSpPr/>
            <p:nvPr/>
          </p:nvSpPr>
          <p:spPr>
            <a:xfrm rot="-2700000">
              <a:off x="7776399"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 (0)</a:t>
              </a:r>
            </a:p>
          </p:txBody>
        </p:sp>
        <p:sp>
          <p:nvSpPr>
            <p:cNvPr id="199" name="tx199"/>
            <p:cNvSpPr/>
            <p:nvPr/>
          </p:nvSpPr>
          <p:spPr>
            <a:xfrm rot="-2700000">
              <a:off x="8030956"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 (1)</a:t>
              </a:r>
            </a:p>
          </p:txBody>
        </p:sp>
        <p:sp>
          <p:nvSpPr>
            <p:cNvPr id="200" name="tx200"/>
            <p:cNvSpPr/>
            <p:nvPr/>
          </p:nvSpPr>
          <p:spPr>
            <a:xfrm rot="-2700000">
              <a:off x="8285512"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 (1)</a:t>
              </a:r>
            </a:p>
          </p:txBody>
        </p:sp>
        <p:sp>
          <p:nvSpPr>
            <p:cNvPr id="201" name="tx201"/>
            <p:cNvSpPr/>
            <p:nvPr/>
          </p:nvSpPr>
          <p:spPr>
            <a:xfrm rot="-2700000">
              <a:off x="8540068" y="5350871"/>
              <a:ext cx="473025" cy="1191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 (1)</a:t>
              </a:r>
            </a:p>
          </p:txBody>
        </p:sp>
        <p:sp>
          <p:nvSpPr>
            <p:cNvPr id="202" name="tx202"/>
            <p:cNvSpPr/>
            <p:nvPr/>
          </p:nvSpPr>
          <p:spPr>
            <a:xfrm>
              <a:off x="632414" y="47140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03" name="tx203"/>
            <p:cNvSpPr/>
            <p:nvPr/>
          </p:nvSpPr>
          <p:spPr>
            <a:xfrm>
              <a:off x="570259" y="41944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570259" y="367479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205" name="tx205"/>
            <p:cNvSpPr/>
            <p:nvPr/>
          </p:nvSpPr>
          <p:spPr>
            <a:xfrm>
              <a:off x="570259" y="315516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206" name="tx206"/>
            <p:cNvSpPr/>
            <p:nvPr/>
          </p:nvSpPr>
          <p:spPr>
            <a:xfrm>
              <a:off x="570259" y="263553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207" name="tx207"/>
            <p:cNvSpPr/>
            <p:nvPr/>
          </p:nvSpPr>
          <p:spPr>
            <a:xfrm>
              <a:off x="508103" y="211590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208" name="tx208"/>
            <p:cNvSpPr/>
            <p:nvPr/>
          </p:nvSpPr>
          <p:spPr>
            <a:xfrm rot="-5400000">
              <a:off x="-95211" y="352102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09" name="pl209"/>
            <p:cNvSpPr/>
            <p:nvPr/>
          </p:nvSpPr>
          <p:spPr>
            <a:xfrm>
              <a:off x="4252894" y="6121431"/>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210" name="pl210"/>
            <p:cNvSpPr/>
            <p:nvPr/>
          </p:nvSpPr>
          <p:spPr>
            <a:xfrm>
              <a:off x="4976467" y="6121431"/>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211" name="tx211"/>
            <p:cNvSpPr/>
            <p:nvPr/>
          </p:nvSpPr>
          <p:spPr>
            <a:xfrm>
              <a:off x="4519994" y="6071022"/>
              <a:ext cx="36493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HPV1</a:t>
              </a:r>
            </a:p>
          </p:txBody>
        </p:sp>
        <p:sp>
          <p:nvSpPr>
            <p:cNvPr id="212" name="tx212"/>
            <p:cNvSpPr/>
            <p:nvPr/>
          </p:nvSpPr>
          <p:spPr>
            <a:xfrm>
              <a:off x="5243567"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3" name="tx213"/>
            <p:cNvSpPr/>
            <p:nvPr/>
          </p:nvSpPr>
          <p:spPr>
            <a:xfrm>
              <a:off x="757200" y="1330710"/>
              <a:ext cx="779861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 contre le papillomavirus humain (HPV), première et dernière dose, couverture du programme (%),</a:t>
              </a:r>
            </a:p>
          </p:txBody>
        </p:sp>
        <p:sp>
          <p:nvSpPr>
            <p:cNvPr id="214" name="tx214"/>
            <p:cNvSpPr/>
            <p:nvPr/>
          </p:nvSpPr>
          <p:spPr>
            <a:xfrm>
              <a:off x="757200" y="1523303"/>
              <a:ext cx="191034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Central Africa, 2010-2025</a:t>
              </a:r>
            </a:p>
          </p:txBody>
        </p:sp>
        <p:sp>
          <p:nvSpPr>
            <p:cNvPr id="215" name="tx215"/>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16" name="tx216"/>
            <p:cNvSpPr/>
            <p:nvPr/>
          </p:nvSpPr>
          <p:spPr>
            <a:xfrm>
              <a:off x="3843519" y="6467081"/>
              <a:ext cx="5230891"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nombre de pays ayant introduit la vaccination contre le HPV est indiqué entre parenthèses.</a:t>
              </a:r>
            </a:p>
          </p:txBody>
        </p:sp>
        <p:sp>
          <p:nvSpPr>
            <p:cNvPr id="217" name="tx217"/>
            <p:cNvSpPr/>
            <p:nvPr/>
          </p:nvSpPr>
          <p:spPr>
            <a:xfrm>
              <a:off x="3610831" y="6587782"/>
              <a:ext cx="5463579"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où la vaccination n'a pas été introduite sont inclus dans les agrégats avec une valeur estimée à zéro.</a:t>
              </a:r>
            </a:p>
          </p:txBody>
        </p:sp>
      </p:grpSp>
      <p:sp>
        <p:nvSpPr>
          <p:cNvPr id="2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du programme de vaccination contre le HPV est évaluée selon le calendrier national et sert au suivi des performances à court terme ainsi qu’à l’établissement des rapports sur les ODD.
En 2025, la couverture de la première dose (HPV1) chez les filles a baissé à 5 % et celle de la dernière dose (HPVc) a baissé à 5 %.
La couverture vaccinale contre le HPV1 chez les garçons est restée inchangée à 4 % et celle contre le HPVc est restée inchangée à 4 %.
Le vaccin contre le HPV était disponible dans 3* (sur 9) pays pour les filles et dans 1 pays pour les garçons. Les pays qui n’ont pas introduit le vaccin sont inclus dans les agrégats avec une couverture de 0 %.
Pour augmenter la couverture vaccinale, il faut atteindre davantage de filles et de garçons dans le cadre des programmes existants et introduire le vaccin contre le HPV dans les pays qui ne l’ont pas encore fait.
*Y compris les introductions partielles</a:t>
            </a:r>
          </a:p>
        </p:txBody>
      </p:sp>
      <p:sp>
        <p:nvSpPr>
          <p:cNvPr id="219"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pour la dernière dose du vaccin contre le HPV chez les filles a baissé à 5 %, tandis que celui chez les garçons est resté inchangé à 4 %.</a:t>
            </a:r>
          </a:p>
        </p:txBody>
      </p:sp>
      <p:grpSp>
        <p:nvGrpSpPr>
          <p:cNvPr id="220" name="Group 219"/>
          <p:cNvGrpSpPr/>
          <p:nvPr/>
        </p:nvGrpSpPr>
        <p:grpSpPr>
          <a:xfrm>
            <a:off x="292608" y="1097280"/>
            <a:ext cx="8595360" cy="28575"/>
            <a:chOff x="292608" y="1097280"/>
            <a:chExt cx="8595360" cy="28575"/>
          </a:xfrm>
        </p:grpSpPr>
        <p:sp>
          <p:nvSpPr>
            <p:cNvPr id="22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2"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618062" y="2673856"/>
              <a:ext cx="423508" cy="1341419"/>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7041570" y="2673856"/>
              <a:ext cx="423508" cy="1341419"/>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7465079" y="2673856"/>
              <a:ext cx="423508" cy="1341419"/>
            </a:xfrm>
            <a:prstGeom prst="rect">
              <a:avLst/>
            </a:prstGeom>
            <a:solidFill>
              <a:srgbClr val="C3C12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7888587" y="2673856"/>
              <a:ext cx="423508" cy="1341419"/>
            </a:xfrm>
            <a:prstGeom prst="rect">
              <a:avLst/>
            </a:prstGeom>
            <a:solidFill>
              <a:srgbClr val="F0622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8312095" y="2673856"/>
              <a:ext cx="423508" cy="1341419"/>
            </a:xfrm>
            <a:prstGeom prst="rect">
              <a:avLst/>
            </a:prstGeom>
            <a:solidFill>
              <a:srgbClr val="EB4F1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618062" y="1332437"/>
              <a:ext cx="423508" cy="1341419"/>
            </a:xfrm>
            <a:prstGeom prst="rect">
              <a:avLst/>
            </a:prstGeom>
            <a:solidFill>
              <a:srgbClr val="FFBD1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7041570" y="1332437"/>
              <a:ext cx="423508" cy="1341419"/>
            </a:xfrm>
            <a:prstGeom prst="rect">
              <a:avLst/>
            </a:prstGeom>
            <a:solidFill>
              <a:srgbClr val="FFBD11">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7465079" y="1332437"/>
              <a:ext cx="423508" cy="1341419"/>
            </a:xfrm>
            <a:prstGeom prst="rect">
              <a:avLst/>
            </a:prstGeom>
            <a:solidFill>
              <a:srgbClr val="8CBE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7888587" y="1332437"/>
              <a:ext cx="423508" cy="1341419"/>
            </a:xfrm>
            <a:prstGeom prst="rect">
              <a:avLst/>
            </a:prstGeom>
            <a:solidFill>
              <a:srgbClr val="94BE3D">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8312095" y="1332437"/>
              <a:ext cx="423508" cy="1341419"/>
            </a:xfrm>
            <a:prstGeom prst="rect">
              <a:avLst/>
            </a:prstGeom>
            <a:solidFill>
              <a:srgbClr val="00833D">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1959469"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2382978"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2806486"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3229995"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3653503"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4077011"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4500520"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4924028"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5347537"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5771045"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194553" y="4015276"/>
              <a:ext cx="423508" cy="1341419"/>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618062" y="4015276"/>
              <a:ext cx="423508" cy="1341419"/>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041570" y="4015276"/>
              <a:ext cx="423508" cy="1341419"/>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465079" y="4015276"/>
              <a:ext cx="423508" cy="1341419"/>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7888587" y="4015276"/>
              <a:ext cx="423508" cy="1341419"/>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312095" y="4015276"/>
              <a:ext cx="423508" cy="1341419"/>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30" name="tx30"/>
            <p:cNvSpPr/>
            <p:nvPr/>
          </p:nvSpPr>
          <p:spPr>
            <a:xfrm>
              <a:off x="7616543" y="330412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1" name="tx31"/>
            <p:cNvSpPr/>
            <p:nvPr/>
          </p:nvSpPr>
          <p:spPr>
            <a:xfrm>
              <a:off x="7616543" y="1962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2" name="tx32"/>
            <p:cNvSpPr/>
            <p:nvPr/>
          </p:nvSpPr>
          <p:spPr>
            <a:xfrm>
              <a:off x="8040051" y="19640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 name="tx33"/>
            <p:cNvSpPr/>
            <p:nvPr/>
          </p:nvSpPr>
          <p:spPr>
            <a:xfrm>
              <a:off x="8463560" y="1962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4" name="tx34"/>
            <p:cNvSpPr/>
            <p:nvPr/>
          </p:nvSpPr>
          <p:spPr>
            <a:xfrm>
              <a:off x="6799671" y="330550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35" name="tx35"/>
            <p:cNvSpPr/>
            <p:nvPr/>
          </p:nvSpPr>
          <p:spPr>
            <a:xfrm>
              <a:off x="7223180" y="330677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36" name="tx36"/>
            <p:cNvSpPr/>
            <p:nvPr/>
          </p:nvSpPr>
          <p:spPr>
            <a:xfrm>
              <a:off x="8040051" y="33040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37" name="tx37"/>
            <p:cNvSpPr/>
            <p:nvPr/>
          </p:nvSpPr>
          <p:spPr>
            <a:xfrm>
              <a:off x="8463560" y="330407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38" name="tx38"/>
            <p:cNvSpPr/>
            <p:nvPr/>
          </p:nvSpPr>
          <p:spPr>
            <a:xfrm>
              <a:off x="6769526" y="19640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39" name="tx39"/>
            <p:cNvSpPr/>
            <p:nvPr/>
          </p:nvSpPr>
          <p:spPr>
            <a:xfrm>
              <a:off x="7193035" y="196403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a:t>
              </a:r>
            </a:p>
          </p:txBody>
        </p:sp>
        <p:sp>
          <p:nvSpPr>
            <p:cNvPr id="40" name="tx40"/>
            <p:cNvSpPr/>
            <p:nvPr/>
          </p:nvSpPr>
          <p:spPr>
            <a:xfrm>
              <a:off x="2141079"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1" name="tx41"/>
            <p:cNvSpPr/>
            <p:nvPr/>
          </p:nvSpPr>
          <p:spPr>
            <a:xfrm>
              <a:off x="2564587"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2" name="tx42"/>
            <p:cNvSpPr/>
            <p:nvPr/>
          </p:nvSpPr>
          <p:spPr>
            <a:xfrm>
              <a:off x="2988096"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3" name="tx43"/>
            <p:cNvSpPr/>
            <p:nvPr/>
          </p:nvSpPr>
          <p:spPr>
            <a:xfrm>
              <a:off x="3411604"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4" name="tx44"/>
            <p:cNvSpPr/>
            <p:nvPr/>
          </p:nvSpPr>
          <p:spPr>
            <a:xfrm>
              <a:off x="3835112"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5" name="tx45"/>
            <p:cNvSpPr/>
            <p:nvPr/>
          </p:nvSpPr>
          <p:spPr>
            <a:xfrm>
              <a:off x="4258621"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6" name="tx46"/>
            <p:cNvSpPr/>
            <p:nvPr/>
          </p:nvSpPr>
          <p:spPr>
            <a:xfrm>
              <a:off x="4682129"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7" name="tx47"/>
            <p:cNvSpPr/>
            <p:nvPr/>
          </p:nvSpPr>
          <p:spPr>
            <a:xfrm>
              <a:off x="5105638"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8" name="tx48"/>
            <p:cNvSpPr/>
            <p:nvPr/>
          </p:nvSpPr>
          <p:spPr>
            <a:xfrm>
              <a:off x="5529146"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49" name="tx49"/>
            <p:cNvSpPr/>
            <p:nvPr/>
          </p:nvSpPr>
          <p:spPr>
            <a:xfrm>
              <a:off x="5952654"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0" name="tx50"/>
            <p:cNvSpPr/>
            <p:nvPr/>
          </p:nvSpPr>
          <p:spPr>
            <a:xfrm>
              <a:off x="6376163"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51" name="tx51"/>
            <p:cNvSpPr/>
            <p:nvPr/>
          </p:nvSpPr>
          <p:spPr>
            <a:xfrm>
              <a:off x="6799671" y="46468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2" name="tx52"/>
            <p:cNvSpPr/>
            <p:nvPr/>
          </p:nvSpPr>
          <p:spPr>
            <a:xfrm>
              <a:off x="7223180" y="464686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53" name="tx53"/>
            <p:cNvSpPr/>
            <p:nvPr/>
          </p:nvSpPr>
          <p:spPr>
            <a:xfrm>
              <a:off x="7616543" y="464686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54" name="tx54"/>
            <p:cNvSpPr/>
            <p:nvPr/>
          </p:nvSpPr>
          <p:spPr>
            <a:xfrm>
              <a:off x="8070196" y="464554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55" name="tx55"/>
            <p:cNvSpPr/>
            <p:nvPr/>
          </p:nvSpPr>
          <p:spPr>
            <a:xfrm>
              <a:off x="8493705" y="4646922"/>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a:t>
              </a:r>
            </a:p>
          </p:txBody>
        </p:sp>
        <p:sp>
          <p:nvSpPr>
            <p:cNvPr id="56" name="rc56"/>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57" name="rc57"/>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58" name="rc58"/>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59" name="rc59"/>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0" name="rc60"/>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1" name="rc61"/>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2" name="rc62"/>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3" name="rc63"/>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4" name="rc64"/>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5" name="rc65"/>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6" name="rc66"/>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7" name="rc67"/>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8" name="rc68"/>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69" name="rc69"/>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0" name="rc70"/>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1" name="rc71"/>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2" name="rc72"/>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3" name="rc73"/>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4" name="rc74"/>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5" name="rc75"/>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6" name="rc76"/>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7" name="rc77"/>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8" name="rc78"/>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79" name="rc79"/>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80" name="rc80"/>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81" name="rc81"/>
            <p:cNvSpPr/>
            <p:nvPr/>
          </p:nvSpPr>
          <p:spPr>
            <a:xfrm>
              <a:off x="1959469" y="4015276"/>
              <a:ext cx="6776134" cy="1341419"/>
            </a:xfrm>
            <a:prstGeom prst="rect">
              <a:avLst/>
            </a:prstGeom>
            <a:ln w="27101" cap="flat">
              <a:solidFill>
                <a:srgbClr val="000000">
                  <a:alpha val="100000"/>
                </a:srgbClr>
              </a:solidFill>
              <a:prstDash val="solid"/>
              <a:miter/>
            </a:ln>
          </p:spPr>
          <p:txBody>
            <a:bodyPr/>
            <a:lstStyle/>
            <a:p>
              <a:endParaRPr/>
            </a:p>
          </p:txBody>
        </p:sp>
        <p:sp>
          <p:nvSpPr>
            <p:cNvPr id="82" name="tx82"/>
            <p:cNvSpPr/>
            <p:nvPr/>
          </p:nvSpPr>
          <p:spPr>
            <a:xfrm rot="-2700000">
              <a:off x="2089608"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3" name="tx83"/>
            <p:cNvSpPr/>
            <p:nvPr/>
          </p:nvSpPr>
          <p:spPr>
            <a:xfrm rot="-2700000">
              <a:off x="251311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84" name="tx84"/>
            <p:cNvSpPr/>
            <p:nvPr/>
          </p:nvSpPr>
          <p:spPr>
            <a:xfrm rot="-2700000">
              <a:off x="293662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85" name="tx85"/>
            <p:cNvSpPr/>
            <p:nvPr/>
          </p:nvSpPr>
          <p:spPr>
            <a:xfrm rot="-2700000">
              <a:off x="3360109"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86" name="tx86"/>
            <p:cNvSpPr/>
            <p:nvPr/>
          </p:nvSpPr>
          <p:spPr>
            <a:xfrm rot="-2700000">
              <a:off x="378364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87" name="tx87"/>
            <p:cNvSpPr/>
            <p:nvPr/>
          </p:nvSpPr>
          <p:spPr>
            <a:xfrm rot="-2700000">
              <a:off x="4207150"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8" name="tx88"/>
            <p:cNvSpPr/>
            <p:nvPr/>
          </p:nvSpPr>
          <p:spPr>
            <a:xfrm rot="-2700000">
              <a:off x="463065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89" name="tx89"/>
            <p:cNvSpPr/>
            <p:nvPr/>
          </p:nvSpPr>
          <p:spPr>
            <a:xfrm rot="-2700000">
              <a:off x="5054167"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90" name="tx90"/>
            <p:cNvSpPr/>
            <p:nvPr/>
          </p:nvSpPr>
          <p:spPr>
            <a:xfrm rot="-2700000">
              <a:off x="5477675"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1" name="tx91"/>
            <p:cNvSpPr/>
            <p:nvPr/>
          </p:nvSpPr>
          <p:spPr>
            <a:xfrm rot="-2700000">
              <a:off x="590118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2700000">
              <a:off x="6324692"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2700000">
              <a:off x="6748201"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2700000">
              <a:off x="7171709"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2700000">
              <a:off x="7595193" y="93856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2700000">
              <a:off x="8018726"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2700000">
              <a:off x="8442234" y="93862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a:off x="850138" y="4633355"/>
              <a:ext cx="371921"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Central</a:t>
              </a:r>
            </a:p>
          </p:txBody>
        </p:sp>
        <p:sp>
          <p:nvSpPr>
            <p:cNvPr id="99" name="tx99"/>
            <p:cNvSpPr/>
            <p:nvPr/>
          </p:nvSpPr>
          <p:spPr>
            <a:xfrm>
              <a:off x="1252051" y="4633408"/>
              <a:ext cx="305981" cy="79855"/>
            </a:xfrm>
            <a:prstGeom prst="rect">
              <a:avLst/>
            </a:prstGeom>
            <a:noFill/>
          </p:spPr>
          <p:txBody>
            <a:bodyPr wrap="none" lIns="0" tIns="0" rIns="0" bIns="0" anchor="ctr" anchorCtr="1"/>
            <a:lstStyle/>
            <a:p>
              <a:pPr marL="0" marR="0" indent="0" algn="l">
                <a:lnSpc>
                  <a:spcPts val="850"/>
                </a:lnSpc>
                <a:spcBef>
                  <a:spcPts val="0"/>
                </a:spcBef>
                <a:spcAft>
                  <a:spcPts val="0"/>
                </a:spcAft>
              </a:pPr>
              <a:r>
                <a:rPr sz="850" b="1">
                  <a:solidFill>
                    <a:srgbClr val="4D4D4D">
                      <a:alpha val="100000"/>
                    </a:srgbClr>
                  </a:solidFill>
                  <a:latin typeface="Arial"/>
                  <a:cs typeface="Arial"/>
                </a:rPr>
                <a:t>Africa</a:t>
              </a:r>
            </a:p>
          </p:txBody>
        </p:sp>
        <p:sp>
          <p:nvSpPr>
            <p:cNvPr id="100" name="tx100"/>
            <p:cNvSpPr/>
            <p:nvPr/>
          </p:nvSpPr>
          <p:spPr>
            <a:xfrm>
              <a:off x="1054020" y="3291935"/>
              <a:ext cx="504012"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Cameroun</a:t>
              </a:r>
            </a:p>
          </p:txBody>
        </p:sp>
        <p:sp>
          <p:nvSpPr>
            <p:cNvPr id="101" name="tx101"/>
            <p:cNvSpPr/>
            <p:nvPr/>
          </p:nvSpPr>
          <p:spPr>
            <a:xfrm>
              <a:off x="508103" y="1950516"/>
              <a:ext cx="192075" cy="7990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Sao</a:t>
              </a:r>
            </a:p>
          </p:txBody>
        </p:sp>
        <p:sp>
          <p:nvSpPr>
            <p:cNvPr id="102" name="tx102"/>
            <p:cNvSpPr/>
            <p:nvPr/>
          </p:nvSpPr>
          <p:spPr>
            <a:xfrm>
              <a:off x="730170" y="1931276"/>
              <a:ext cx="827862" cy="99147"/>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Tomé-et-Principe</a:t>
              </a:r>
            </a:p>
          </p:txBody>
        </p:sp>
        <p:sp>
          <p:nvSpPr>
            <p:cNvPr id="103" name="tx103"/>
            <p:cNvSpPr/>
            <p:nvPr/>
          </p:nvSpPr>
          <p:spPr>
            <a:xfrm>
              <a:off x="3409754" y="5814783"/>
              <a:ext cx="16459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  </a:t>
              </a:r>
            </a:p>
          </p:txBody>
        </p:sp>
        <p:pic>
          <p:nvPicPr>
            <p:cNvPr id="104" name="pic104"/>
            <p:cNvPicPr/>
            <p:nvPr/>
          </p:nvPicPr>
          <p:blipFill>
            <a:blip r:embed="rId2" cstate="print"/>
            <a:stretch>
              <a:fillRect/>
            </a:stretch>
          </p:blipFill>
          <p:spPr>
            <a:xfrm>
              <a:off x="5125320" y="5699605"/>
              <a:ext cx="2160000" cy="219455"/>
            </a:xfrm>
            <a:prstGeom prst="rect">
              <a:avLst/>
            </a:prstGeom>
          </p:spPr>
        </p:pic>
        <p:sp>
          <p:nvSpPr>
            <p:cNvPr id="105" name="pl105"/>
            <p:cNvSpPr/>
            <p:nvPr/>
          </p:nvSpPr>
          <p:spPr>
            <a:xfrm>
              <a:off x="5128920"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06" name="pl106"/>
            <p:cNvSpPr/>
            <p:nvPr/>
          </p:nvSpPr>
          <p:spPr>
            <a:xfrm>
              <a:off x="5683765"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07" name="pl107"/>
            <p:cNvSpPr/>
            <p:nvPr/>
          </p:nvSpPr>
          <p:spPr>
            <a:xfrm>
              <a:off x="6238610"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08" name="pl108"/>
            <p:cNvSpPr/>
            <p:nvPr/>
          </p:nvSpPr>
          <p:spPr>
            <a:xfrm>
              <a:off x="6793456" y="5875170"/>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09" name="pl109"/>
            <p:cNvSpPr/>
            <p:nvPr/>
          </p:nvSpPr>
          <p:spPr>
            <a:xfrm>
              <a:off x="5128920"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10" name="pl110"/>
            <p:cNvSpPr/>
            <p:nvPr/>
          </p:nvSpPr>
          <p:spPr>
            <a:xfrm>
              <a:off x="5683765"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11" name="pl111"/>
            <p:cNvSpPr/>
            <p:nvPr/>
          </p:nvSpPr>
          <p:spPr>
            <a:xfrm>
              <a:off x="6238610"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12" name="pl112"/>
            <p:cNvSpPr/>
            <p:nvPr/>
          </p:nvSpPr>
          <p:spPr>
            <a:xfrm>
              <a:off x="6793456" y="5699605"/>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13" name="tx113"/>
            <p:cNvSpPr/>
            <p:nvPr/>
          </p:nvSpPr>
          <p:spPr>
            <a:xfrm>
              <a:off x="5097842" y="59869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14" name="tx114"/>
            <p:cNvSpPr/>
            <p:nvPr/>
          </p:nvSpPr>
          <p:spPr>
            <a:xfrm>
              <a:off x="5621609"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a:t>
              </a:r>
            </a:p>
          </p:txBody>
        </p:sp>
        <p:sp>
          <p:nvSpPr>
            <p:cNvPr id="115" name="tx115"/>
            <p:cNvSpPr/>
            <p:nvPr/>
          </p:nvSpPr>
          <p:spPr>
            <a:xfrm>
              <a:off x="6176455" y="59869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50</a:t>
              </a:r>
            </a:p>
          </p:txBody>
        </p:sp>
        <p:sp>
          <p:nvSpPr>
            <p:cNvPr id="116" name="tx116"/>
            <p:cNvSpPr/>
            <p:nvPr/>
          </p:nvSpPr>
          <p:spPr>
            <a:xfrm>
              <a:off x="6731300" y="598832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75</a:t>
              </a:r>
            </a:p>
          </p:txBody>
        </p:sp>
        <p:sp>
          <p:nvSpPr>
            <p:cNvPr id="117" name="tx117"/>
            <p:cNvSpPr/>
            <p:nvPr/>
          </p:nvSpPr>
          <p:spPr>
            <a:xfrm>
              <a:off x="1620663" y="398022"/>
              <a:ext cx="560922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du programme HPVc, filles, par pays, Central Africa, 2010-2025</a:t>
              </a:r>
            </a:p>
          </p:txBody>
        </p:sp>
        <p:sp>
          <p:nvSpPr>
            <p:cNvPr id="118" name="tx118"/>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9" name="tx119"/>
            <p:cNvSpPr/>
            <p:nvPr/>
          </p:nvSpPr>
          <p:spPr>
            <a:xfrm>
              <a:off x="3887175" y="6327165"/>
              <a:ext cx="518723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seuls les pays où le HPV a été introduit et où des estimations ont été réalisées sont affichés.</a:t>
              </a:r>
            </a:p>
          </p:txBody>
        </p:sp>
        <p:sp>
          <p:nvSpPr>
            <p:cNvPr id="120" name="tx120"/>
            <p:cNvSpPr/>
            <p:nvPr/>
          </p:nvSpPr>
          <p:spPr>
            <a:xfrm>
              <a:off x="4756753" y="6448903"/>
              <a:ext cx="4317657"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sans vaccination contre le HPV sont inclus dans le total avec une valeur de 0.</a:t>
              </a:r>
            </a:p>
          </p:txBody>
        </p:sp>
        <p:sp>
          <p:nvSpPr>
            <p:cNvPr id="121" name="tx121"/>
            <p:cNvSpPr/>
            <p:nvPr/>
          </p:nvSpPr>
          <p:spPr>
            <a:xfrm>
              <a:off x="5595444" y="6569494"/>
              <a:ext cx="3478966"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pays sont classés par ordre décroissant de couverture dans 2025.</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Cette carte thermique présente la couverture du programme HPVc chez les filles, par pays et par année. Le dégradé de couleurs est établi en fonction du pays affichant les meilleurs résultats.
En 2025, Sao Tomé-et-Principe affichait la couverture la plus élevée en matière de vaccination contre le HPVc (97 %), tandis que &lt;b&gt;l'Afrique centrale&lt;/b&gt; enregistrait la couverture la plus faible (5 %).
Pays ne disposant pas de vaccin contre le HPV en 2025 (n = 7) : Burundi, République centrafricaine, Tchad, Congo, RDC, Guinée équatoriale et Gabon.</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ODD 3.b.1</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828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99461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9094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87279"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88361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179942"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698285" y="2243107"/>
              <a:ext cx="6481656" cy="1241627"/>
            </a:xfrm>
            <a:custGeom>
              <a:avLst/>
              <a:gdLst/>
              <a:ahLst/>
              <a:cxnLst/>
              <a:rect l="0" t="0" r="0" b="0"/>
              <a:pathLst>
                <a:path w="6481656" h="1241627">
                  <a:moveTo>
                    <a:pt x="0" y="1201575"/>
                  </a:moveTo>
                  <a:lnTo>
                    <a:pt x="259266" y="1241627"/>
                  </a:lnTo>
                  <a:lnTo>
                    <a:pt x="518532" y="1041365"/>
                  </a:lnTo>
                  <a:lnTo>
                    <a:pt x="777798" y="881155"/>
                  </a:lnTo>
                  <a:lnTo>
                    <a:pt x="1037065" y="560735"/>
                  </a:lnTo>
                  <a:lnTo>
                    <a:pt x="1296331" y="360472"/>
                  </a:lnTo>
                  <a:lnTo>
                    <a:pt x="1555597" y="200262"/>
                  </a:lnTo>
                  <a:lnTo>
                    <a:pt x="1814863" y="160210"/>
                  </a:lnTo>
                  <a:lnTo>
                    <a:pt x="2074130" y="160210"/>
                  </a:lnTo>
                  <a:lnTo>
                    <a:pt x="2333396" y="80105"/>
                  </a:lnTo>
                  <a:lnTo>
                    <a:pt x="2592662" y="240315"/>
                  </a:lnTo>
                  <a:lnTo>
                    <a:pt x="2851928" y="40052"/>
                  </a:lnTo>
                  <a:lnTo>
                    <a:pt x="3111195" y="0"/>
                  </a:lnTo>
                  <a:lnTo>
                    <a:pt x="3370461" y="40052"/>
                  </a:lnTo>
                  <a:lnTo>
                    <a:pt x="3629727" y="0"/>
                  </a:lnTo>
                  <a:lnTo>
                    <a:pt x="3888994" y="40052"/>
                  </a:lnTo>
                  <a:lnTo>
                    <a:pt x="4148260" y="40052"/>
                  </a:lnTo>
                  <a:lnTo>
                    <a:pt x="4407526" y="80105"/>
                  </a:lnTo>
                  <a:lnTo>
                    <a:pt x="4666792" y="80105"/>
                  </a:lnTo>
                  <a:lnTo>
                    <a:pt x="4926059" y="0"/>
                  </a:lnTo>
                  <a:lnTo>
                    <a:pt x="5185325" y="40052"/>
                  </a:lnTo>
                  <a:lnTo>
                    <a:pt x="5444591" y="120157"/>
                  </a:lnTo>
                  <a:lnTo>
                    <a:pt x="5703857" y="120157"/>
                  </a:lnTo>
                  <a:lnTo>
                    <a:pt x="5963124" y="200262"/>
                  </a:lnTo>
                  <a:lnTo>
                    <a:pt x="6222390" y="80105"/>
                  </a:lnTo>
                  <a:lnTo>
                    <a:pt x="6481656" y="0"/>
                  </a:lnTo>
                </a:path>
              </a:pathLst>
            </a:custGeom>
            <a:ln w="27101" cap="flat">
              <a:solidFill>
                <a:srgbClr val="F8766D">
                  <a:alpha val="100000"/>
                </a:srgbClr>
              </a:solidFill>
              <a:prstDash val="solid"/>
              <a:round/>
            </a:ln>
          </p:spPr>
          <p:txBody>
            <a:bodyPr/>
            <a:lstStyle/>
            <a:p>
              <a:endParaRPr/>
            </a:p>
          </p:txBody>
        </p:sp>
        <p:sp>
          <p:nvSpPr>
            <p:cNvPr id="25" name="pl25"/>
            <p:cNvSpPr/>
            <p:nvPr/>
          </p:nvSpPr>
          <p:spPr>
            <a:xfrm>
              <a:off x="1698285" y="2923999"/>
              <a:ext cx="6481656" cy="2122783"/>
            </a:xfrm>
            <a:custGeom>
              <a:avLst/>
              <a:gdLst/>
              <a:ahLst/>
              <a:cxnLst/>
              <a:rect l="0" t="0" r="0" b="0"/>
              <a:pathLst>
                <a:path w="6481656" h="2122783">
                  <a:moveTo>
                    <a:pt x="0" y="2122783"/>
                  </a:moveTo>
                  <a:lnTo>
                    <a:pt x="259266" y="2122783"/>
                  </a:lnTo>
                  <a:lnTo>
                    <a:pt x="518532" y="2122783"/>
                  </a:lnTo>
                  <a:lnTo>
                    <a:pt x="777798" y="2122783"/>
                  </a:lnTo>
                  <a:lnTo>
                    <a:pt x="1037065" y="2122783"/>
                  </a:lnTo>
                  <a:lnTo>
                    <a:pt x="1296331" y="2122783"/>
                  </a:lnTo>
                  <a:lnTo>
                    <a:pt x="1555597" y="2122783"/>
                  </a:lnTo>
                  <a:lnTo>
                    <a:pt x="1814863" y="2122783"/>
                  </a:lnTo>
                  <a:lnTo>
                    <a:pt x="2074130" y="2122783"/>
                  </a:lnTo>
                  <a:lnTo>
                    <a:pt x="2333396" y="2122783"/>
                  </a:lnTo>
                  <a:lnTo>
                    <a:pt x="2592662" y="2122783"/>
                  </a:lnTo>
                  <a:lnTo>
                    <a:pt x="2851928" y="2122783"/>
                  </a:lnTo>
                  <a:lnTo>
                    <a:pt x="3111195" y="2122783"/>
                  </a:lnTo>
                  <a:lnTo>
                    <a:pt x="3370461" y="1962573"/>
                  </a:lnTo>
                  <a:lnTo>
                    <a:pt x="3629727" y="1922520"/>
                  </a:lnTo>
                  <a:lnTo>
                    <a:pt x="3888994" y="1922520"/>
                  </a:lnTo>
                  <a:lnTo>
                    <a:pt x="4148260" y="1882468"/>
                  </a:lnTo>
                  <a:lnTo>
                    <a:pt x="4407526" y="1882468"/>
                  </a:lnTo>
                  <a:lnTo>
                    <a:pt x="4666792" y="1882468"/>
                  </a:lnTo>
                  <a:lnTo>
                    <a:pt x="4926059" y="1882468"/>
                  </a:lnTo>
                  <a:lnTo>
                    <a:pt x="5185325" y="1722258"/>
                  </a:lnTo>
                  <a:lnTo>
                    <a:pt x="5444591" y="1682205"/>
                  </a:lnTo>
                  <a:lnTo>
                    <a:pt x="5703857" y="1642153"/>
                  </a:lnTo>
                  <a:lnTo>
                    <a:pt x="5963124" y="1001312"/>
                  </a:lnTo>
                  <a:lnTo>
                    <a:pt x="6222390" y="120157"/>
                  </a:lnTo>
                  <a:lnTo>
                    <a:pt x="6481656" y="0"/>
                  </a:lnTo>
                </a:path>
              </a:pathLst>
            </a:custGeom>
            <a:ln w="27101" cap="flat">
              <a:solidFill>
                <a:srgbClr val="7CAE00">
                  <a:alpha val="100000"/>
                </a:srgbClr>
              </a:solidFill>
              <a:prstDash val="solid"/>
              <a:round/>
            </a:ln>
          </p:spPr>
          <p:txBody>
            <a:bodyPr/>
            <a:lstStyle/>
            <a:p>
              <a:endParaRPr/>
            </a:p>
          </p:txBody>
        </p:sp>
        <p:sp>
          <p:nvSpPr>
            <p:cNvPr id="26" name="pl26"/>
            <p:cNvSpPr/>
            <p:nvPr/>
          </p:nvSpPr>
          <p:spPr>
            <a:xfrm>
              <a:off x="3772415" y="2483422"/>
              <a:ext cx="4407526" cy="2563361"/>
            </a:xfrm>
            <a:custGeom>
              <a:avLst/>
              <a:gdLst/>
              <a:ahLst/>
              <a:cxnLst/>
              <a:rect l="0" t="0" r="0" b="0"/>
              <a:pathLst>
                <a:path w="4407526" h="2563361">
                  <a:moveTo>
                    <a:pt x="0" y="2563361"/>
                  </a:moveTo>
                  <a:lnTo>
                    <a:pt x="259266" y="2563361"/>
                  </a:lnTo>
                  <a:lnTo>
                    <a:pt x="518532" y="2563361"/>
                  </a:lnTo>
                  <a:lnTo>
                    <a:pt x="777798" y="2282993"/>
                  </a:lnTo>
                  <a:lnTo>
                    <a:pt x="1037065" y="1161522"/>
                  </a:lnTo>
                  <a:lnTo>
                    <a:pt x="1296331" y="881155"/>
                  </a:lnTo>
                  <a:lnTo>
                    <a:pt x="1555597" y="520682"/>
                  </a:lnTo>
                  <a:lnTo>
                    <a:pt x="1814863" y="160210"/>
                  </a:lnTo>
                  <a:lnTo>
                    <a:pt x="2074130" y="120157"/>
                  </a:lnTo>
                  <a:lnTo>
                    <a:pt x="2333396" y="120157"/>
                  </a:lnTo>
                  <a:lnTo>
                    <a:pt x="2592662" y="120157"/>
                  </a:lnTo>
                  <a:lnTo>
                    <a:pt x="2851928" y="80105"/>
                  </a:lnTo>
                  <a:lnTo>
                    <a:pt x="3111195" y="120157"/>
                  </a:lnTo>
                  <a:lnTo>
                    <a:pt x="3370461" y="280367"/>
                  </a:lnTo>
                  <a:lnTo>
                    <a:pt x="3629727" y="240315"/>
                  </a:lnTo>
                  <a:lnTo>
                    <a:pt x="3888994" y="360472"/>
                  </a:lnTo>
                  <a:lnTo>
                    <a:pt x="4148260" y="240315"/>
                  </a:lnTo>
                  <a:lnTo>
                    <a:pt x="4407526" y="0"/>
                  </a:lnTo>
                </a:path>
              </a:pathLst>
            </a:custGeom>
            <a:ln w="27101" cap="flat">
              <a:solidFill>
                <a:srgbClr val="00BFC4">
                  <a:alpha val="100000"/>
                </a:srgbClr>
              </a:solidFill>
              <a:prstDash val="solid"/>
              <a:round/>
            </a:ln>
          </p:spPr>
          <p:txBody>
            <a:bodyPr/>
            <a:lstStyle/>
            <a:p>
              <a:endParaRPr/>
            </a:p>
          </p:txBody>
        </p:sp>
        <p:sp>
          <p:nvSpPr>
            <p:cNvPr id="27" name="pl27"/>
            <p:cNvSpPr/>
            <p:nvPr/>
          </p:nvSpPr>
          <p:spPr>
            <a:xfrm>
              <a:off x="4290948" y="4606205"/>
              <a:ext cx="3888994" cy="440577"/>
            </a:xfrm>
            <a:custGeom>
              <a:avLst/>
              <a:gdLst/>
              <a:ahLst/>
              <a:cxnLst/>
              <a:rect l="0" t="0" r="0" b="0"/>
              <a:pathLst>
                <a:path w="3888994" h="440577">
                  <a:moveTo>
                    <a:pt x="0" y="440577"/>
                  </a:moveTo>
                  <a:lnTo>
                    <a:pt x="259266" y="440577"/>
                  </a:lnTo>
                  <a:lnTo>
                    <a:pt x="518532" y="440577"/>
                  </a:lnTo>
                  <a:lnTo>
                    <a:pt x="777798" y="440577"/>
                  </a:lnTo>
                  <a:lnTo>
                    <a:pt x="1037065" y="440577"/>
                  </a:lnTo>
                  <a:lnTo>
                    <a:pt x="1296331" y="440577"/>
                  </a:lnTo>
                  <a:lnTo>
                    <a:pt x="1555597" y="440577"/>
                  </a:lnTo>
                  <a:lnTo>
                    <a:pt x="1814863" y="440577"/>
                  </a:lnTo>
                  <a:lnTo>
                    <a:pt x="2074130" y="440577"/>
                  </a:lnTo>
                  <a:lnTo>
                    <a:pt x="2333396" y="440577"/>
                  </a:lnTo>
                  <a:lnTo>
                    <a:pt x="2592662" y="440577"/>
                  </a:lnTo>
                  <a:lnTo>
                    <a:pt x="2851928" y="400525"/>
                  </a:lnTo>
                  <a:lnTo>
                    <a:pt x="3111195" y="400525"/>
                  </a:lnTo>
                  <a:lnTo>
                    <a:pt x="3370461" y="0"/>
                  </a:lnTo>
                  <a:lnTo>
                    <a:pt x="3629727" y="200262"/>
                  </a:lnTo>
                  <a:lnTo>
                    <a:pt x="3888994" y="240315"/>
                  </a:lnTo>
                </a:path>
              </a:pathLst>
            </a:custGeom>
            <a:ln w="27101" cap="flat">
              <a:solidFill>
                <a:srgbClr val="C77CFF">
                  <a:alpha val="100000"/>
                </a:srgbClr>
              </a:solidFill>
              <a:prstDash val="solid"/>
              <a:round/>
            </a:ln>
          </p:spPr>
          <p:txBody>
            <a:bodyPr/>
            <a:lstStyle/>
            <a:p>
              <a:endParaRPr/>
            </a:p>
          </p:txBody>
        </p:sp>
        <p:sp>
          <p:nvSpPr>
            <p:cNvPr id="28" name="pl28"/>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tx29"/>
            <p:cNvSpPr/>
            <p:nvPr/>
          </p:nvSpPr>
          <p:spPr>
            <a:xfrm>
              <a:off x="1475093" y="346377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40</a:t>
              </a:r>
            </a:p>
          </p:txBody>
        </p:sp>
        <p:sp>
          <p:nvSpPr>
            <p:cNvPr id="30" name="tx30"/>
            <p:cNvSpPr/>
            <p:nvPr/>
          </p:nvSpPr>
          <p:spPr>
            <a:xfrm>
              <a:off x="1554479" y="5015182"/>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0</a:t>
              </a:r>
            </a:p>
          </p:txBody>
        </p:sp>
        <p:sp>
          <p:nvSpPr>
            <p:cNvPr id="31" name="tx31"/>
            <p:cNvSpPr/>
            <p:nvPr/>
          </p:nvSpPr>
          <p:spPr>
            <a:xfrm>
              <a:off x="3628599" y="5015186"/>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0</a:t>
              </a:r>
            </a:p>
          </p:txBody>
        </p:sp>
        <p:sp>
          <p:nvSpPr>
            <p:cNvPr id="32" name="tx32"/>
            <p:cNvSpPr/>
            <p:nvPr/>
          </p:nvSpPr>
          <p:spPr>
            <a:xfrm>
              <a:off x="4147135" y="5015185"/>
              <a:ext cx="8038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0</a:t>
              </a:r>
            </a:p>
          </p:txBody>
        </p:sp>
        <p:sp>
          <p:nvSpPr>
            <p:cNvPr id="33" name="pl33"/>
            <p:cNvSpPr/>
            <p:nvPr/>
          </p:nvSpPr>
          <p:spPr>
            <a:xfrm>
              <a:off x="8198775" y="2243107"/>
              <a:ext cx="199452" cy="6"/>
            </a:xfrm>
            <a:custGeom>
              <a:avLst/>
              <a:gdLst/>
              <a:ahLst/>
              <a:cxnLst/>
              <a:rect l="0" t="0" r="0" b="0"/>
              <a:pathLst>
                <a:path w="199452" h="6">
                  <a:moveTo>
                    <a:pt x="199452" y="6"/>
                  </a:moveTo>
                  <a:lnTo>
                    <a:pt x="0" y="0"/>
                  </a:lnTo>
                </a:path>
              </a:pathLst>
            </a:custGeom>
          </p:spPr>
          <p:txBody>
            <a:bodyPr/>
            <a:lstStyle/>
            <a:p>
              <a:endParaRPr/>
            </a:p>
          </p:txBody>
        </p:sp>
        <p:sp>
          <p:nvSpPr>
            <p:cNvPr id="34" name="pl34"/>
            <p:cNvSpPr/>
            <p:nvPr/>
          </p:nvSpPr>
          <p:spPr>
            <a:xfrm>
              <a:off x="8198775" y="2923996"/>
              <a:ext cx="199471" cy="3"/>
            </a:xfrm>
            <a:custGeom>
              <a:avLst/>
              <a:gdLst/>
              <a:ahLst/>
              <a:cxnLst/>
              <a:rect l="0" t="0" r="0" b="0"/>
              <a:pathLst>
                <a:path w="199471" h="3">
                  <a:moveTo>
                    <a:pt x="199471" y="0"/>
                  </a:moveTo>
                  <a:lnTo>
                    <a:pt x="0" y="3"/>
                  </a:lnTo>
                </a:path>
              </a:pathLst>
            </a:custGeom>
          </p:spPr>
          <p:txBody>
            <a:bodyPr/>
            <a:lstStyle/>
            <a:p>
              <a:endParaRPr/>
            </a:p>
          </p:txBody>
        </p:sp>
        <p:sp>
          <p:nvSpPr>
            <p:cNvPr id="35" name="pl35"/>
            <p:cNvSpPr/>
            <p:nvPr/>
          </p:nvSpPr>
          <p:spPr>
            <a:xfrm>
              <a:off x="8198775" y="2483422"/>
              <a:ext cx="199464" cy="0"/>
            </a:xfrm>
            <a:custGeom>
              <a:avLst/>
              <a:gdLst/>
              <a:ahLst/>
              <a:cxnLst/>
              <a:rect l="0" t="0" r="0" b="0"/>
              <a:pathLst>
                <a:path w="199464">
                  <a:moveTo>
                    <a:pt x="199464" y="0"/>
                  </a:moveTo>
                  <a:lnTo>
                    <a:pt x="0" y="0"/>
                  </a:lnTo>
                </a:path>
              </a:pathLst>
            </a:custGeom>
          </p:spPr>
          <p:txBody>
            <a:bodyPr/>
            <a:lstStyle/>
            <a:p>
              <a:endParaRPr/>
            </a:p>
          </p:txBody>
        </p:sp>
        <p:sp>
          <p:nvSpPr>
            <p:cNvPr id="36" name="tx36"/>
            <p:cNvSpPr/>
            <p:nvPr/>
          </p:nvSpPr>
          <p:spPr>
            <a:xfrm>
              <a:off x="8421087" y="21891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F8766D">
                      <a:alpha val="100000"/>
                    </a:srgbClr>
                  </a:solidFill>
                  <a:latin typeface="Arial"/>
                  <a:cs typeface="Arial"/>
                </a:rPr>
                <a:t>70</a:t>
              </a:r>
            </a:p>
          </p:txBody>
        </p:sp>
        <p:sp>
          <p:nvSpPr>
            <p:cNvPr id="37" name="tx37"/>
            <p:cNvSpPr/>
            <p:nvPr/>
          </p:nvSpPr>
          <p:spPr>
            <a:xfrm>
              <a:off x="8421107" y="2870005"/>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7CAE00">
                      <a:alpha val="100000"/>
                    </a:srgbClr>
                  </a:solidFill>
                  <a:latin typeface="Arial"/>
                  <a:cs typeface="Arial"/>
                </a:rPr>
                <a:t>53</a:t>
              </a:r>
            </a:p>
          </p:txBody>
        </p:sp>
        <p:sp>
          <p:nvSpPr>
            <p:cNvPr id="38" name="tx38"/>
            <p:cNvSpPr/>
            <p:nvPr/>
          </p:nvSpPr>
          <p:spPr>
            <a:xfrm>
              <a:off x="8421100" y="242950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BFC4">
                      <a:alpha val="100000"/>
                    </a:srgbClr>
                  </a:solidFill>
                  <a:latin typeface="Arial"/>
                  <a:cs typeface="Arial"/>
                </a:rPr>
                <a:t>64</a:t>
              </a:r>
            </a:p>
          </p:txBody>
        </p:sp>
        <p:sp>
          <p:nvSpPr>
            <p:cNvPr id="39" name="tx39"/>
            <p:cNvSpPr/>
            <p:nvPr/>
          </p:nvSpPr>
          <p:spPr>
            <a:xfrm>
              <a:off x="8300516" y="4794438"/>
              <a:ext cx="80386"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C77CFF">
                      <a:alpha val="100000"/>
                    </a:srgbClr>
                  </a:solidFill>
                  <a:latin typeface="Arial"/>
                  <a:cs typeface="Arial"/>
                </a:rPr>
                <a:t>5</a:t>
              </a:r>
            </a:p>
          </p:txBody>
        </p:sp>
        <p:sp>
          <p:nvSpPr>
            <p:cNvPr id="40" name="tx40"/>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2" name="tx42"/>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3" name="tx43"/>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4" name="tx44"/>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5" name="tx45"/>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6" name="tx46"/>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7" name="tx47"/>
            <p:cNvSpPr/>
            <p:nvPr/>
          </p:nvSpPr>
          <p:spPr>
            <a:xfrm rot="-5400000">
              <a:off x="154183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283817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413450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543083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6727164"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2" name="tx52"/>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3" name="tx53"/>
            <p:cNvSpPr/>
            <p:nvPr/>
          </p:nvSpPr>
          <p:spPr>
            <a:xfrm rot="-5400000">
              <a:off x="646789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8023496"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5" name="tx55"/>
            <p:cNvSpPr/>
            <p:nvPr/>
          </p:nvSpPr>
          <p:spPr>
            <a:xfrm rot="-5400000">
              <a:off x="-95211" y="29786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6" name="pl56"/>
            <p:cNvSpPr/>
            <p:nvPr/>
          </p:nvSpPr>
          <p:spPr>
            <a:xfrm>
              <a:off x="3533360"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57" name="pl57"/>
            <p:cNvSpPr/>
            <p:nvPr/>
          </p:nvSpPr>
          <p:spPr>
            <a:xfrm>
              <a:off x="4249088"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58" name="pl58"/>
            <p:cNvSpPr/>
            <p:nvPr/>
          </p:nvSpPr>
          <p:spPr>
            <a:xfrm>
              <a:off x="4995854"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59" name="pl59"/>
            <p:cNvSpPr/>
            <p:nvPr/>
          </p:nvSpPr>
          <p:spPr>
            <a:xfrm>
              <a:off x="574261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60" name="tx60"/>
            <p:cNvSpPr/>
            <p:nvPr/>
          </p:nvSpPr>
          <p:spPr>
            <a:xfrm>
              <a:off x="3800459"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1" name="tx61"/>
            <p:cNvSpPr/>
            <p:nvPr/>
          </p:nvSpPr>
          <p:spPr>
            <a:xfrm>
              <a:off x="4516188"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2" name="tx62"/>
            <p:cNvSpPr/>
            <p:nvPr/>
          </p:nvSpPr>
          <p:spPr>
            <a:xfrm>
              <a:off x="5262953"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63" name="tx63"/>
            <p:cNvSpPr/>
            <p:nvPr/>
          </p:nvSpPr>
          <p:spPr>
            <a:xfrm>
              <a:off x="600971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64" name="tx64"/>
            <p:cNvSpPr/>
            <p:nvPr/>
          </p:nvSpPr>
          <p:spPr>
            <a:xfrm>
              <a:off x="750528" y="397941"/>
              <a:ext cx="8377170"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 dans leur programme national, </a:t>
              </a:r>
            </a:p>
          </p:txBody>
        </p:sp>
        <p:sp>
          <p:nvSpPr>
            <p:cNvPr id="65" name="tx65"/>
            <p:cNvSpPr/>
            <p:nvPr/>
          </p:nvSpPr>
          <p:spPr>
            <a:xfrm>
              <a:off x="4538267" y="613862"/>
              <a:ext cx="801692" cy="122537"/>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2000-2025</a:t>
              </a:r>
            </a:p>
          </p:txBody>
        </p:sp>
        <p:sp>
          <p:nvSpPr>
            <p:cNvPr id="66" name="tx66"/>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7" name="tx67"/>
            <p:cNvSpPr/>
            <p:nvPr/>
          </p:nvSpPr>
          <p:spPr>
            <a:xfrm>
              <a:off x="2621089" y="6449121"/>
              <a:ext cx="6453321"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contribuant à l'indicateur 3.b.1 de l'ODD sont : DTC3, MCV2, PCVC et HPVc</a:t>
              </a:r>
            </a:p>
          </p:txBody>
        </p:sp>
        <p:sp>
          <p:nvSpPr>
            <p:cNvPr id="68" name="tx68"/>
            <p:cNvSpPr/>
            <p:nvPr/>
          </p:nvSpPr>
          <p:spPr>
            <a:xfrm>
              <a:off x="4443901" y="6568567"/>
              <a:ext cx="46305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est d'atteindre une couverture de 90 % pour les quatre antigènes d'ici 2030.</a:t>
              </a:r>
            </a:p>
          </p:txBody>
        </p:sp>
      </p:grpSp>
      <p:sp>
        <p:nvSpPr>
          <p:cNvPr id="6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n° 3, indicateur b.1 : DTC3, PCVC, MCV2 et HPVc (filles).
L'objectif mondial de l'IA2030 est d'atteindre une couverture de 90 % pour ces quatre antigènes d'ici 2030.
En 2025, Central Africa avait atteint une couverture d’au moins 90 % pour 0 des 4 vaccins.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1911424" y="1042102"/>
              <a:ext cx="444906" cy="515399"/>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2801236" y="1042102"/>
              <a:ext cx="444906" cy="515399"/>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3246142" y="1042102"/>
              <a:ext cx="444906" cy="515399"/>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135954" y="1042102"/>
              <a:ext cx="444906" cy="515399"/>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3691048" y="1042102"/>
              <a:ext cx="444906" cy="515399"/>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5470672" y="1042102"/>
              <a:ext cx="444906" cy="515399"/>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360484" y="1042102"/>
              <a:ext cx="444906" cy="515399"/>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7250296" y="1042102"/>
              <a:ext cx="444906" cy="515399"/>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580860" y="1042102"/>
              <a:ext cx="444906" cy="515399"/>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805390" y="1042102"/>
              <a:ext cx="444906" cy="515399"/>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5025766" y="1042102"/>
              <a:ext cx="444906" cy="515399"/>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911424" y="2588301"/>
              <a:ext cx="444906" cy="515399"/>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2801236" y="2588301"/>
              <a:ext cx="444906" cy="515399"/>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3246142" y="2588301"/>
              <a:ext cx="444906" cy="515399"/>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4135954" y="2588301"/>
              <a:ext cx="444906" cy="515399"/>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3691048" y="2588301"/>
              <a:ext cx="444906" cy="515399"/>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470672" y="2588301"/>
              <a:ext cx="444906" cy="515399"/>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5915578" y="2588301"/>
              <a:ext cx="444906" cy="515399"/>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360484" y="2588301"/>
              <a:ext cx="444906" cy="51539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250296" y="2588301"/>
              <a:ext cx="444906" cy="515399"/>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4580860" y="2588301"/>
              <a:ext cx="444906" cy="515399"/>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805390" y="2588301"/>
              <a:ext cx="444906" cy="51539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5025766" y="2588301"/>
              <a:ext cx="444906" cy="515399"/>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695202" y="2588301"/>
              <a:ext cx="444906" cy="515399"/>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911424" y="5165300"/>
              <a:ext cx="444906" cy="515399"/>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2801236" y="5165300"/>
              <a:ext cx="444906" cy="515399"/>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3246142" y="5165300"/>
              <a:ext cx="444906" cy="515399"/>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4135954" y="5165300"/>
              <a:ext cx="444906" cy="515399"/>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3691048" y="5165300"/>
              <a:ext cx="444906" cy="515399"/>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5470672" y="5165300"/>
              <a:ext cx="444906" cy="515399"/>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6360484" y="5165300"/>
              <a:ext cx="444906" cy="515399"/>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8140108" y="5165300"/>
              <a:ext cx="444906" cy="515399"/>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4580860" y="5165300"/>
              <a:ext cx="444906" cy="515399"/>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695202" y="5165300"/>
              <a:ext cx="444906" cy="515399"/>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911424" y="4134500"/>
              <a:ext cx="444906" cy="515399"/>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2801236" y="4134500"/>
              <a:ext cx="444906" cy="515399"/>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3246142" y="4134500"/>
              <a:ext cx="444906" cy="515399"/>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135954" y="4134500"/>
              <a:ext cx="444906" cy="515399"/>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3691048" y="4134500"/>
              <a:ext cx="444906" cy="515399"/>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5470672" y="4134500"/>
              <a:ext cx="444906" cy="515399"/>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915578" y="4134500"/>
              <a:ext cx="444906" cy="515399"/>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6360484" y="4134500"/>
              <a:ext cx="444906" cy="515399"/>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250296" y="4134500"/>
              <a:ext cx="444906" cy="515399"/>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8140108" y="4134500"/>
              <a:ext cx="444906" cy="515399"/>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4580860" y="4134500"/>
              <a:ext cx="444906" cy="515399"/>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5025766" y="4134500"/>
              <a:ext cx="444906" cy="515399"/>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695202" y="4134500"/>
              <a:ext cx="444906" cy="515399"/>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1911424" y="2072901"/>
              <a:ext cx="444906" cy="515399"/>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801236" y="2072901"/>
              <a:ext cx="444906" cy="515399"/>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3246142" y="2072901"/>
              <a:ext cx="444906" cy="515399"/>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4135954" y="2072901"/>
              <a:ext cx="444906" cy="515399"/>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3691048" y="2072901"/>
              <a:ext cx="444906" cy="515399"/>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5470672" y="2072901"/>
              <a:ext cx="444906" cy="515399"/>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5915578" y="2072901"/>
              <a:ext cx="444906" cy="515399"/>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6360484" y="2072901"/>
              <a:ext cx="444906" cy="515399"/>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7250296" y="2072901"/>
              <a:ext cx="444906" cy="515399"/>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4580860" y="2072901"/>
              <a:ext cx="444906" cy="515399"/>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6805390" y="2072901"/>
              <a:ext cx="444906" cy="515399"/>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5025766" y="2072901"/>
              <a:ext cx="444906" cy="515399"/>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7695202" y="2072901"/>
              <a:ext cx="444906" cy="515399"/>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1911424" y="3619101"/>
              <a:ext cx="444906" cy="515399"/>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801236" y="3619101"/>
              <a:ext cx="444906" cy="515399"/>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246142" y="3619101"/>
              <a:ext cx="444906" cy="515399"/>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135954" y="3619101"/>
              <a:ext cx="444906" cy="515399"/>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3691048" y="3619101"/>
              <a:ext cx="444906" cy="515399"/>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5470672" y="3619101"/>
              <a:ext cx="444906" cy="515399"/>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915578" y="3619101"/>
              <a:ext cx="444906" cy="515399"/>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6360484" y="3619101"/>
              <a:ext cx="444906" cy="515399"/>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7250296" y="3619101"/>
              <a:ext cx="444906" cy="515399"/>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4580860" y="3619101"/>
              <a:ext cx="444906" cy="515399"/>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5025766" y="3619101"/>
              <a:ext cx="444906" cy="515399"/>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7695202" y="3619101"/>
              <a:ext cx="444906" cy="515399"/>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1911424" y="3103701"/>
              <a:ext cx="444906" cy="515399"/>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2801236" y="3103701"/>
              <a:ext cx="444906" cy="515399"/>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246142" y="3103701"/>
              <a:ext cx="444906" cy="515399"/>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4135954" y="3103701"/>
              <a:ext cx="444906" cy="515399"/>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3691048" y="3103701"/>
              <a:ext cx="444906" cy="515399"/>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5470672" y="3103701"/>
              <a:ext cx="444906" cy="515399"/>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6360484" y="3103701"/>
              <a:ext cx="444906" cy="515399"/>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7250296" y="3103701"/>
              <a:ext cx="444906" cy="515399"/>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7695202" y="3103701"/>
              <a:ext cx="444906" cy="515399"/>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1911424" y="4649900"/>
              <a:ext cx="444906" cy="515399"/>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801236" y="4649900"/>
              <a:ext cx="444906" cy="515399"/>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246142" y="4649900"/>
              <a:ext cx="444906" cy="515399"/>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135954" y="4649900"/>
              <a:ext cx="444906" cy="515399"/>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691048" y="4649900"/>
              <a:ext cx="444906" cy="515399"/>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5470672" y="4649900"/>
              <a:ext cx="444906" cy="515399"/>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6360484" y="4649900"/>
              <a:ext cx="444906" cy="515399"/>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7695202" y="4649900"/>
              <a:ext cx="444906" cy="515399"/>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1911424" y="1557502"/>
              <a:ext cx="444906" cy="515399"/>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2801236" y="1557502"/>
              <a:ext cx="444906" cy="515399"/>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246142" y="1557502"/>
              <a:ext cx="444906" cy="515399"/>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135954" y="1557502"/>
              <a:ext cx="444906" cy="515399"/>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2356330" y="1557502"/>
              <a:ext cx="444906" cy="515399"/>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691048" y="1557502"/>
              <a:ext cx="444906" cy="515399"/>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5470672" y="1557502"/>
              <a:ext cx="444906" cy="515399"/>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360484" y="1557502"/>
              <a:ext cx="444906" cy="515399"/>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250296" y="1557502"/>
              <a:ext cx="444906" cy="515399"/>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4580860" y="1557502"/>
              <a:ext cx="444906" cy="515399"/>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6805390" y="1557502"/>
              <a:ext cx="444906" cy="515399"/>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5025766" y="1557502"/>
              <a:ext cx="444906" cy="515399"/>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585014" y="2588301"/>
              <a:ext cx="444906" cy="515399"/>
            </a:xfrm>
            <a:prstGeom prst="rect">
              <a:avLst/>
            </a:prstGeom>
            <a:solidFill>
              <a:srgbClr val="C8150B">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585014" y="1557502"/>
              <a:ext cx="444906" cy="515399"/>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07" name="tx107"/>
            <p:cNvSpPr/>
            <p:nvPr/>
          </p:nvSpPr>
          <p:spPr>
            <a:xfrm>
              <a:off x="2079616"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108" name="tx108"/>
            <p:cNvSpPr/>
            <p:nvPr/>
          </p:nvSpPr>
          <p:spPr>
            <a:xfrm>
              <a:off x="2969428"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109" name="tx109"/>
            <p:cNvSpPr/>
            <p:nvPr/>
          </p:nvSpPr>
          <p:spPr>
            <a:xfrm>
              <a:off x="3414334"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110" name="tx110"/>
            <p:cNvSpPr/>
            <p:nvPr/>
          </p:nvSpPr>
          <p:spPr>
            <a:xfrm>
              <a:off x="4304146"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111" name="tx111"/>
            <p:cNvSpPr/>
            <p:nvPr/>
          </p:nvSpPr>
          <p:spPr>
            <a:xfrm>
              <a:off x="3859240"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112" name="tx112"/>
            <p:cNvSpPr/>
            <p:nvPr/>
          </p:nvSpPr>
          <p:spPr>
            <a:xfrm>
              <a:off x="5638864"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13" name="tx113"/>
            <p:cNvSpPr/>
            <p:nvPr/>
          </p:nvSpPr>
          <p:spPr>
            <a:xfrm>
              <a:off x="6528676"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14" name="tx114"/>
            <p:cNvSpPr/>
            <p:nvPr/>
          </p:nvSpPr>
          <p:spPr>
            <a:xfrm>
              <a:off x="7418488"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115" name="tx115"/>
            <p:cNvSpPr/>
            <p:nvPr/>
          </p:nvSpPr>
          <p:spPr>
            <a:xfrm>
              <a:off x="4749052"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116" name="tx116"/>
            <p:cNvSpPr/>
            <p:nvPr/>
          </p:nvSpPr>
          <p:spPr>
            <a:xfrm>
              <a:off x="6973582"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17" name="tx117"/>
            <p:cNvSpPr/>
            <p:nvPr/>
          </p:nvSpPr>
          <p:spPr>
            <a:xfrm>
              <a:off x="5193958" y="12634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118" name="tx118"/>
            <p:cNvSpPr/>
            <p:nvPr/>
          </p:nvSpPr>
          <p:spPr>
            <a:xfrm>
              <a:off x="2079616" y="28095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119" name="tx119"/>
            <p:cNvSpPr/>
            <p:nvPr/>
          </p:nvSpPr>
          <p:spPr>
            <a:xfrm>
              <a:off x="2969428" y="28096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20" name="tx120"/>
            <p:cNvSpPr/>
            <p:nvPr/>
          </p:nvSpPr>
          <p:spPr>
            <a:xfrm>
              <a:off x="3414334" y="28095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121" name="tx121"/>
            <p:cNvSpPr/>
            <p:nvPr/>
          </p:nvSpPr>
          <p:spPr>
            <a:xfrm>
              <a:off x="4304146" y="28095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122" name="tx122"/>
            <p:cNvSpPr/>
            <p:nvPr/>
          </p:nvSpPr>
          <p:spPr>
            <a:xfrm>
              <a:off x="3859240" y="28095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5638864" y="28096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124" name="tx124"/>
            <p:cNvSpPr/>
            <p:nvPr/>
          </p:nvSpPr>
          <p:spPr>
            <a:xfrm>
              <a:off x="6083770" y="281079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125" name="tx125"/>
            <p:cNvSpPr/>
            <p:nvPr/>
          </p:nvSpPr>
          <p:spPr>
            <a:xfrm>
              <a:off x="6528676" y="281079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126" name="tx126"/>
            <p:cNvSpPr/>
            <p:nvPr/>
          </p:nvSpPr>
          <p:spPr>
            <a:xfrm>
              <a:off x="7418488" y="28096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127" name="tx127"/>
            <p:cNvSpPr/>
            <p:nvPr/>
          </p:nvSpPr>
          <p:spPr>
            <a:xfrm>
              <a:off x="4749052" y="28096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128" name="tx128"/>
            <p:cNvSpPr/>
            <p:nvPr/>
          </p:nvSpPr>
          <p:spPr>
            <a:xfrm>
              <a:off x="6973582" y="281079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129" name="tx129"/>
            <p:cNvSpPr/>
            <p:nvPr/>
          </p:nvSpPr>
          <p:spPr>
            <a:xfrm>
              <a:off x="5193958" y="28096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130" name="tx130"/>
            <p:cNvSpPr/>
            <p:nvPr/>
          </p:nvSpPr>
          <p:spPr>
            <a:xfrm>
              <a:off x="7863394" y="281079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131" name="tx131"/>
            <p:cNvSpPr/>
            <p:nvPr/>
          </p:nvSpPr>
          <p:spPr>
            <a:xfrm>
              <a:off x="2079616" y="53866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132" name="tx132"/>
            <p:cNvSpPr/>
            <p:nvPr/>
          </p:nvSpPr>
          <p:spPr>
            <a:xfrm>
              <a:off x="2079616" y="4355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133" name="tx133"/>
            <p:cNvSpPr/>
            <p:nvPr/>
          </p:nvSpPr>
          <p:spPr>
            <a:xfrm>
              <a:off x="2969428" y="4355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34" name="tx134"/>
            <p:cNvSpPr/>
            <p:nvPr/>
          </p:nvSpPr>
          <p:spPr>
            <a:xfrm>
              <a:off x="3414334" y="435699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135" name="tx135"/>
            <p:cNvSpPr/>
            <p:nvPr/>
          </p:nvSpPr>
          <p:spPr>
            <a:xfrm>
              <a:off x="4304146" y="435699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136" name="tx136"/>
            <p:cNvSpPr/>
            <p:nvPr/>
          </p:nvSpPr>
          <p:spPr>
            <a:xfrm>
              <a:off x="3859240" y="435699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137" name="tx137"/>
            <p:cNvSpPr/>
            <p:nvPr/>
          </p:nvSpPr>
          <p:spPr>
            <a:xfrm>
              <a:off x="5638864" y="4355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138" name="tx138"/>
            <p:cNvSpPr/>
            <p:nvPr/>
          </p:nvSpPr>
          <p:spPr>
            <a:xfrm>
              <a:off x="6528676" y="4355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139" name="tx139"/>
            <p:cNvSpPr/>
            <p:nvPr/>
          </p:nvSpPr>
          <p:spPr>
            <a:xfrm>
              <a:off x="8308300" y="4355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40" name="tx140"/>
            <p:cNvSpPr/>
            <p:nvPr/>
          </p:nvSpPr>
          <p:spPr>
            <a:xfrm>
              <a:off x="7863394" y="4355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41" name="tx141"/>
            <p:cNvSpPr/>
            <p:nvPr/>
          </p:nvSpPr>
          <p:spPr>
            <a:xfrm>
              <a:off x="2079616" y="2294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142" name="tx142"/>
            <p:cNvSpPr/>
            <p:nvPr/>
          </p:nvSpPr>
          <p:spPr>
            <a:xfrm>
              <a:off x="2969428" y="22941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143" name="tx143"/>
            <p:cNvSpPr/>
            <p:nvPr/>
          </p:nvSpPr>
          <p:spPr>
            <a:xfrm>
              <a:off x="3414334" y="2294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144" name="tx144"/>
            <p:cNvSpPr/>
            <p:nvPr/>
          </p:nvSpPr>
          <p:spPr>
            <a:xfrm>
              <a:off x="4304146" y="2294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145" name="tx145"/>
            <p:cNvSpPr/>
            <p:nvPr/>
          </p:nvSpPr>
          <p:spPr>
            <a:xfrm>
              <a:off x="3859240" y="2294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146" name="tx146"/>
            <p:cNvSpPr/>
            <p:nvPr/>
          </p:nvSpPr>
          <p:spPr>
            <a:xfrm>
              <a:off x="5638864" y="2294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147" name="tx147"/>
            <p:cNvSpPr/>
            <p:nvPr/>
          </p:nvSpPr>
          <p:spPr>
            <a:xfrm>
              <a:off x="6528676" y="2294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148" name="tx148"/>
            <p:cNvSpPr/>
            <p:nvPr/>
          </p:nvSpPr>
          <p:spPr>
            <a:xfrm>
              <a:off x="7418488" y="22941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149" name="tx149"/>
            <p:cNvSpPr/>
            <p:nvPr/>
          </p:nvSpPr>
          <p:spPr>
            <a:xfrm>
              <a:off x="4749052" y="2294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150" name="tx150"/>
            <p:cNvSpPr/>
            <p:nvPr/>
          </p:nvSpPr>
          <p:spPr>
            <a:xfrm>
              <a:off x="6973582" y="2294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151" name="tx151"/>
            <p:cNvSpPr/>
            <p:nvPr/>
          </p:nvSpPr>
          <p:spPr>
            <a:xfrm>
              <a:off x="5193958" y="2295682"/>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152" name="tx152"/>
            <p:cNvSpPr/>
            <p:nvPr/>
          </p:nvSpPr>
          <p:spPr>
            <a:xfrm>
              <a:off x="7863394" y="22942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153" name="tx153"/>
            <p:cNvSpPr/>
            <p:nvPr/>
          </p:nvSpPr>
          <p:spPr>
            <a:xfrm>
              <a:off x="2079616" y="3842786"/>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154" name="tx154"/>
            <p:cNvSpPr/>
            <p:nvPr/>
          </p:nvSpPr>
          <p:spPr>
            <a:xfrm>
              <a:off x="2969428" y="38404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155" name="tx155"/>
            <p:cNvSpPr/>
            <p:nvPr/>
          </p:nvSpPr>
          <p:spPr>
            <a:xfrm>
              <a:off x="3414334" y="38404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56" name="tx156"/>
            <p:cNvSpPr/>
            <p:nvPr/>
          </p:nvSpPr>
          <p:spPr>
            <a:xfrm>
              <a:off x="4304146" y="38404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57" name="tx157"/>
            <p:cNvSpPr/>
            <p:nvPr/>
          </p:nvSpPr>
          <p:spPr>
            <a:xfrm>
              <a:off x="3859240" y="38404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58" name="tx158"/>
            <p:cNvSpPr/>
            <p:nvPr/>
          </p:nvSpPr>
          <p:spPr>
            <a:xfrm>
              <a:off x="5638864" y="38404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159" name="tx159"/>
            <p:cNvSpPr/>
            <p:nvPr/>
          </p:nvSpPr>
          <p:spPr>
            <a:xfrm>
              <a:off x="6083770" y="38404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160" name="tx160"/>
            <p:cNvSpPr/>
            <p:nvPr/>
          </p:nvSpPr>
          <p:spPr>
            <a:xfrm>
              <a:off x="4749052" y="38403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161" name="tx161"/>
            <p:cNvSpPr/>
            <p:nvPr/>
          </p:nvSpPr>
          <p:spPr>
            <a:xfrm>
              <a:off x="5193958" y="38403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162" name="tx162"/>
            <p:cNvSpPr/>
            <p:nvPr/>
          </p:nvSpPr>
          <p:spPr>
            <a:xfrm>
              <a:off x="2079616"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163" name="tx163"/>
            <p:cNvSpPr/>
            <p:nvPr/>
          </p:nvSpPr>
          <p:spPr>
            <a:xfrm>
              <a:off x="2969428"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164" name="tx164"/>
            <p:cNvSpPr/>
            <p:nvPr/>
          </p:nvSpPr>
          <p:spPr>
            <a:xfrm>
              <a:off x="3414334"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165" name="tx165"/>
            <p:cNvSpPr/>
            <p:nvPr/>
          </p:nvSpPr>
          <p:spPr>
            <a:xfrm>
              <a:off x="4304146"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166" name="tx166"/>
            <p:cNvSpPr/>
            <p:nvPr/>
          </p:nvSpPr>
          <p:spPr>
            <a:xfrm>
              <a:off x="3859240"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167" name="tx167"/>
            <p:cNvSpPr/>
            <p:nvPr/>
          </p:nvSpPr>
          <p:spPr>
            <a:xfrm>
              <a:off x="5638864"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168" name="tx168"/>
            <p:cNvSpPr/>
            <p:nvPr/>
          </p:nvSpPr>
          <p:spPr>
            <a:xfrm>
              <a:off x="6528676"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69" name="tx169"/>
            <p:cNvSpPr/>
            <p:nvPr/>
          </p:nvSpPr>
          <p:spPr>
            <a:xfrm>
              <a:off x="7863394" y="33250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70" name="tx170"/>
            <p:cNvSpPr/>
            <p:nvPr/>
          </p:nvSpPr>
          <p:spPr>
            <a:xfrm>
              <a:off x="2079616" y="48712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171" name="tx171"/>
            <p:cNvSpPr/>
            <p:nvPr/>
          </p:nvSpPr>
          <p:spPr>
            <a:xfrm>
              <a:off x="2969428" y="48712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72" name="tx172"/>
            <p:cNvSpPr/>
            <p:nvPr/>
          </p:nvSpPr>
          <p:spPr>
            <a:xfrm>
              <a:off x="3414334" y="48712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73" name="tx173"/>
            <p:cNvSpPr/>
            <p:nvPr/>
          </p:nvSpPr>
          <p:spPr>
            <a:xfrm>
              <a:off x="4304146" y="48712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74" name="tx174"/>
            <p:cNvSpPr/>
            <p:nvPr/>
          </p:nvSpPr>
          <p:spPr>
            <a:xfrm>
              <a:off x="3859240" y="48712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75" name="tx175"/>
            <p:cNvSpPr/>
            <p:nvPr/>
          </p:nvSpPr>
          <p:spPr>
            <a:xfrm>
              <a:off x="5638864" y="48712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176" name="tx176"/>
            <p:cNvSpPr/>
            <p:nvPr/>
          </p:nvSpPr>
          <p:spPr>
            <a:xfrm>
              <a:off x="2079616"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177" name="tx177"/>
            <p:cNvSpPr/>
            <p:nvPr/>
          </p:nvSpPr>
          <p:spPr>
            <a:xfrm>
              <a:off x="2969428"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78" name="tx178"/>
            <p:cNvSpPr/>
            <p:nvPr/>
          </p:nvSpPr>
          <p:spPr>
            <a:xfrm>
              <a:off x="3414334"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79" name="tx179"/>
            <p:cNvSpPr/>
            <p:nvPr/>
          </p:nvSpPr>
          <p:spPr>
            <a:xfrm>
              <a:off x="4304146"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80" name="tx180"/>
            <p:cNvSpPr/>
            <p:nvPr/>
          </p:nvSpPr>
          <p:spPr>
            <a:xfrm>
              <a:off x="2524522"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181" name="tx181"/>
            <p:cNvSpPr/>
            <p:nvPr/>
          </p:nvSpPr>
          <p:spPr>
            <a:xfrm>
              <a:off x="3859240"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82" name="tx182"/>
            <p:cNvSpPr/>
            <p:nvPr/>
          </p:nvSpPr>
          <p:spPr>
            <a:xfrm>
              <a:off x="5638864"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83" name="tx183"/>
            <p:cNvSpPr/>
            <p:nvPr/>
          </p:nvSpPr>
          <p:spPr>
            <a:xfrm>
              <a:off x="6528676"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84" name="tx184"/>
            <p:cNvSpPr/>
            <p:nvPr/>
          </p:nvSpPr>
          <p:spPr>
            <a:xfrm>
              <a:off x="7418488"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85" name="tx185"/>
            <p:cNvSpPr/>
            <p:nvPr/>
          </p:nvSpPr>
          <p:spPr>
            <a:xfrm>
              <a:off x="4749052"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86" name="tx186"/>
            <p:cNvSpPr/>
            <p:nvPr/>
          </p:nvSpPr>
          <p:spPr>
            <a:xfrm>
              <a:off x="6973582"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87" name="tx187"/>
            <p:cNvSpPr/>
            <p:nvPr/>
          </p:nvSpPr>
          <p:spPr>
            <a:xfrm>
              <a:off x="5193958"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188" name="tx188"/>
            <p:cNvSpPr/>
            <p:nvPr/>
          </p:nvSpPr>
          <p:spPr>
            <a:xfrm>
              <a:off x="8753206" y="17788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189" name="tx189"/>
            <p:cNvSpPr/>
            <p:nvPr/>
          </p:nvSpPr>
          <p:spPr>
            <a:xfrm>
              <a:off x="2969428" y="53866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190" name="tx190"/>
            <p:cNvSpPr/>
            <p:nvPr/>
          </p:nvSpPr>
          <p:spPr>
            <a:xfrm>
              <a:off x="3414334" y="53866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191" name="tx191"/>
            <p:cNvSpPr/>
            <p:nvPr/>
          </p:nvSpPr>
          <p:spPr>
            <a:xfrm>
              <a:off x="4304146" y="53866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192" name="tx192"/>
            <p:cNvSpPr/>
            <p:nvPr/>
          </p:nvSpPr>
          <p:spPr>
            <a:xfrm>
              <a:off x="3859240" y="53866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193" name="tx193"/>
            <p:cNvSpPr/>
            <p:nvPr/>
          </p:nvSpPr>
          <p:spPr>
            <a:xfrm>
              <a:off x="5638864" y="5386889"/>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194" name="tx194"/>
            <p:cNvSpPr/>
            <p:nvPr/>
          </p:nvSpPr>
          <p:spPr>
            <a:xfrm>
              <a:off x="6528676" y="5388080"/>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44</a:t>
              </a:r>
            </a:p>
          </p:txBody>
        </p:sp>
        <p:sp>
          <p:nvSpPr>
            <p:cNvPr id="195" name="tx195"/>
            <p:cNvSpPr/>
            <p:nvPr/>
          </p:nvSpPr>
          <p:spPr>
            <a:xfrm>
              <a:off x="8308300" y="53866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196" name="tx196"/>
            <p:cNvSpPr/>
            <p:nvPr/>
          </p:nvSpPr>
          <p:spPr>
            <a:xfrm>
              <a:off x="4749052" y="5386889"/>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197" name="tx197"/>
            <p:cNvSpPr/>
            <p:nvPr/>
          </p:nvSpPr>
          <p:spPr>
            <a:xfrm>
              <a:off x="7863394" y="538779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198" name="tx198"/>
            <p:cNvSpPr/>
            <p:nvPr/>
          </p:nvSpPr>
          <p:spPr>
            <a:xfrm>
              <a:off x="6083770" y="435575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199" name="tx199"/>
            <p:cNvSpPr/>
            <p:nvPr/>
          </p:nvSpPr>
          <p:spPr>
            <a:xfrm>
              <a:off x="7418488" y="4355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200" name="tx200"/>
            <p:cNvSpPr/>
            <p:nvPr/>
          </p:nvSpPr>
          <p:spPr>
            <a:xfrm>
              <a:off x="4749052" y="4355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201" name="tx201"/>
            <p:cNvSpPr/>
            <p:nvPr/>
          </p:nvSpPr>
          <p:spPr>
            <a:xfrm>
              <a:off x="5193958" y="43558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25</a:t>
              </a:r>
            </a:p>
          </p:txBody>
        </p:sp>
        <p:sp>
          <p:nvSpPr>
            <p:cNvPr id="202" name="tx202"/>
            <p:cNvSpPr/>
            <p:nvPr/>
          </p:nvSpPr>
          <p:spPr>
            <a:xfrm>
              <a:off x="6083770" y="2294491"/>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203" name="tx203"/>
            <p:cNvSpPr/>
            <p:nvPr/>
          </p:nvSpPr>
          <p:spPr>
            <a:xfrm>
              <a:off x="6528676" y="3841643"/>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204" name="tx204"/>
            <p:cNvSpPr/>
            <p:nvPr/>
          </p:nvSpPr>
          <p:spPr>
            <a:xfrm>
              <a:off x="7418488" y="38404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205" name="tx205"/>
            <p:cNvSpPr/>
            <p:nvPr/>
          </p:nvSpPr>
          <p:spPr>
            <a:xfrm>
              <a:off x="7863394" y="3841643"/>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206" name="tx206"/>
            <p:cNvSpPr/>
            <p:nvPr/>
          </p:nvSpPr>
          <p:spPr>
            <a:xfrm>
              <a:off x="7418488" y="33249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207" name="tx207"/>
            <p:cNvSpPr/>
            <p:nvPr/>
          </p:nvSpPr>
          <p:spPr>
            <a:xfrm>
              <a:off x="6528676" y="48712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208" name="tx208"/>
            <p:cNvSpPr/>
            <p:nvPr/>
          </p:nvSpPr>
          <p:spPr>
            <a:xfrm>
              <a:off x="7863394" y="48712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209" name="tx209"/>
            <p:cNvSpPr/>
            <p:nvPr/>
          </p:nvSpPr>
          <p:spPr>
            <a:xfrm>
              <a:off x="8753206" y="280955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210" name="tx210"/>
            <p:cNvSpPr/>
            <p:nvPr/>
          </p:nvSpPr>
          <p:spPr>
            <a:xfrm>
              <a:off x="2012785" y="84520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211" name="tx211"/>
            <p:cNvSpPr/>
            <p:nvPr/>
          </p:nvSpPr>
          <p:spPr>
            <a:xfrm>
              <a:off x="2401729" y="825721"/>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212" name="tx212"/>
            <p:cNvSpPr/>
            <p:nvPr/>
          </p:nvSpPr>
          <p:spPr>
            <a:xfrm>
              <a:off x="2880851" y="847604"/>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213" name="tx213"/>
            <p:cNvSpPr/>
            <p:nvPr/>
          </p:nvSpPr>
          <p:spPr>
            <a:xfrm>
              <a:off x="3325757" y="846185"/>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214" name="tx214"/>
            <p:cNvSpPr/>
            <p:nvPr/>
          </p:nvSpPr>
          <p:spPr>
            <a:xfrm>
              <a:off x="3798576" y="846185"/>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215" name="tx215"/>
            <p:cNvSpPr/>
            <p:nvPr/>
          </p:nvSpPr>
          <p:spPr>
            <a:xfrm>
              <a:off x="4187547" y="825394"/>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216" name="tx216"/>
            <p:cNvSpPr/>
            <p:nvPr/>
          </p:nvSpPr>
          <p:spPr>
            <a:xfrm>
              <a:off x="4648060"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217" name="tx217"/>
            <p:cNvSpPr/>
            <p:nvPr/>
          </p:nvSpPr>
          <p:spPr>
            <a:xfrm>
              <a:off x="5089828" y="845203"/>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218" name="tx218"/>
            <p:cNvSpPr/>
            <p:nvPr/>
          </p:nvSpPr>
          <p:spPr>
            <a:xfrm>
              <a:off x="5571979" y="84760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219" name="tx219"/>
            <p:cNvSpPr/>
            <p:nvPr/>
          </p:nvSpPr>
          <p:spPr>
            <a:xfrm>
              <a:off x="6007608" y="845203"/>
              <a:ext cx="2608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IPVC</a:t>
              </a:r>
            </a:p>
          </p:txBody>
        </p:sp>
        <p:sp>
          <p:nvSpPr>
            <p:cNvPr id="220" name="tx220"/>
            <p:cNvSpPr/>
            <p:nvPr/>
          </p:nvSpPr>
          <p:spPr>
            <a:xfrm>
              <a:off x="6427684"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221" name="tx221"/>
            <p:cNvSpPr/>
            <p:nvPr/>
          </p:nvSpPr>
          <p:spPr>
            <a:xfrm>
              <a:off x="6878784"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222" name="tx222"/>
            <p:cNvSpPr/>
            <p:nvPr/>
          </p:nvSpPr>
          <p:spPr>
            <a:xfrm>
              <a:off x="7317496"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223" name="tx223"/>
            <p:cNvSpPr/>
            <p:nvPr/>
          </p:nvSpPr>
          <p:spPr>
            <a:xfrm>
              <a:off x="7808978" y="847932"/>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224" name="tx224"/>
            <p:cNvSpPr/>
            <p:nvPr/>
          </p:nvSpPr>
          <p:spPr>
            <a:xfrm>
              <a:off x="8185507" y="824412"/>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225" name="tx225"/>
            <p:cNvSpPr/>
            <p:nvPr/>
          </p:nvSpPr>
          <p:spPr>
            <a:xfrm>
              <a:off x="8664629" y="846622"/>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226" name="tx226"/>
            <p:cNvSpPr/>
            <p:nvPr/>
          </p:nvSpPr>
          <p:spPr>
            <a:xfrm>
              <a:off x="508103" y="5346902"/>
              <a:ext cx="578308" cy="10497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République</a:t>
              </a:r>
            </a:p>
          </p:txBody>
        </p:sp>
        <p:sp>
          <p:nvSpPr>
            <p:cNvPr id="227" name="tx227"/>
            <p:cNvSpPr/>
            <p:nvPr/>
          </p:nvSpPr>
          <p:spPr>
            <a:xfrm>
              <a:off x="1118168" y="5367329"/>
              <a:ext cx="686134" cy="84552"/>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centrafricaine</a:t>
              </a:r>
            </a:p>
          </p:txBody>
        </p:sp>
        <p:sp>
          <p:nvSpPr>
            <p:cNvPr id="228" name="tx228"/>
            <p:cNvSpPr/>
            <p:nvPr/>
          </p:nvSpPr>
          <p:spPr>
            <a:xfrm>
              <a:off x="1461124" y="4851873"/>
              <a:ext cx="343179"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Gabon</a:t>
              </a:r>
            </a:p>
          </p:txBody>
        </p:sp>
        <p:sp>
          <p:nvSpPr>
            <p:cNvPr id="229" name="tx229"/>
            <p:cNvSpPr/>
            <p:nvPr/>
          </p:nvSpPr>
          <p:spPr>
            <a:xfrm>
              <a:off x="1486629" y="4337924"/>
              <a:ext cx="317673"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Tchad</a:t>
              </a:r>
            </a:p>
          </p:txBody>
        </p:sp>
        <p:sp>
          <p:nvSpPr>
            <p:cNvPr id="230" name="tx230"/>
            <p:cNvSpPr/>
            <p:nvPr/>
          </p:nvSpPr>
          <p:spPr>
            <a:xfrm>
              <a:off x="1556671" y="3821074"/>
              <a:ext cx="247631"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RDC</a:t>
              </a:r>
            </a:p>
          </p:txBody>
        </p:sp>
        <p:sp>
          <p:nvSpPr>
            <p:cNvPr id="231" name="tx231"/>
            <p:cNvSpPr/>
            <p:nvPr/>
          </p:nvSpPr>
          <p:spPr>
            <a:xfrm>
              <a:off x="838390" y="3305674"/>
              <a:ext cx="368572"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Guinée</a:t>
              </a:r>
            </a:p>
          </p:txBody>
        </p:sp>
        <p:sp>
          <p:nvSpPr>
            <p:cNvPr id="232" name="tx232"/>
            <p:cNvSpPr/>
            <p:nvPr/>
          </p:nvSpPr>
          <p:spPr>
            <a:xfrm>
              <a:off x="1238719" y="3285303"/>
              <a:ext cx="565584" cy="10497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équatoriale</a:t>
              </a:r>
            </a:p>
          </p:txBody>
        </p:sp>
        <p:sp>
          <p:nvSpPr>
            <p:cNvPr id="233" name="tx233"/>
            <p:cNvSpPr/>
            <p:nvPr/>
          </p:nvSpPr>
          <p:spPr>
            <a:xfrm>
              <a:off x="1270642" y="2790274"/>
              <a:ext cx="533660"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Cameroun</a:t>
              </a:r>
            </a:p>
          </p:txBody>
        </p:sp>
        <p:sp>
          <p:nvSpPr>
            <p:cNvPr id="234" name="tx234"/>
            <p:cNvSpPr/>
            <p:nvPr/>
          </p:nvSpPr>
          <p:spPr>
            <a:xfrm>
              <a:off x="1467486" y="2252215"/>
              <a:ext cx="336816" cy="10726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Congo</a:t>
              </a:r>
            </a:p>
          </p:txBody>
        </p:sp>
        <p:sp>
          <p:nvSpPr>
            <p:cNvPr id="235" name="tx235"/>
            <p:cNvSpPr/>
            <p:nvPr/>
          </p:nvSpPr>
          <p:spPr>
            <a:xfrm>
              <a:off x="692613" y="1759475"/>
              <a:ext cx="203373" cy="8460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Sao</a:t>
              </a:r>
            </a:p>
          </p:txBody>
        </p:sp>
        <p:sp>
          <p:nvSpPr>
            <p:cNvPr id="236" name="tx236"/>
            <p:cNvSpPr/>
            <p:nvPr/>
          </p:nvSpPr>
          <p:spPr>
            <a:xfrm>
              <a:off x="927742" y="1739104"/>
              <a:ext cx="876560" cy="10497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Tomé-et-Principe</a:t>
              </a:r>
            </a:p>
          </p:txBody>
        </p:sp>
        <p:sp>
          <p:nvSpPr>
            <p:cNvPr id="237" name="tx237"/>
            <p:cNvSpPr/>
            <p:nvPr/>
          </p:nvSpPr>
          <p:spPr>
            <a:xfrm>
              <a:off x="1410336" y="1245526"/>
              <a:ext cx="393966" cy="8315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Burundi</a:t>
              </a:r>
            </a:p>
          </p:txBody>
        </p:sp>
        <p:sp>
          <p:nvSpPr>
            <p:cNvPr id="238" name="tx238"/>
            <p:cNvSpPr/>
            <p:nvPr/>
          </p:nvSpPr>
          <p:spPr>
            <a:xfrm>
              <a:off x="3571702" y="605618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239" name="pic239"/>
            <p:cNvPicPr/>
            <p:nvPr/>
          </p:nvPicPr>
          <p:blipFill>
            <a:blip r:embed="rId2" cstate="print"/>
            <a:stretch>
              <a:fillRect/>
            </a:stretch>
          </p:blipFill>
          <p:spPr>
            <a:xfrm>
              <a:off x="5209642" y="5941007"/>
              <a:ext cx="2160000" cy="219455"/>
            </a:xfrm>
            <a:prstGeom prst="rect">
              <a:avLst/>
            </a:prstGeom>
          </p:spPr>
        </p:pic>
        <p:sp>
          <p:nvSpPr>
            <p:cNvPr id="240" name="pl240"/>
            <p:cNvSpPr/>
            <p:nvPr/>
          </p:nvSpPr>
          <p:spPr>
            <a:xfrm>
              <a:off x="52132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1" name="pl241"/>
            <p:cNvSpPr/>
            <p:nvPr/>
          </p:nvSpPr>
          <p:spPr>
            <a:xfrm>
              <a:off x="650492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2" name="pl242"/>
            <p:cNvSpPr/>
            <p:nvPr/>
          </p:nvSpPr>
          <p:spPr>
            <a:xfrm>
              <a:off x="672020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3" name="pl243"/>
            <p:cNvSpPr/>
            <p:nvPr/>
          </p:nvSpPr>
          <p:spPr>
            <a:xfrm>
              <a:off x="693548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4" name="pl244"/>
            <p:cNvSpPr/>
            <p:nvPr/>
          </p:nvSpPr>
          <p:spPr>
            <a:xfrm>
              <a:off x="715076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5" name="pl245"/>
            <p:cNvSpPr/>
            <p:nvPr/>
          </p:nvSpPr>
          <p:spPr>
            <a:xfrm>
              <a:off x="7366042"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6" name="pl246"/>
            <p:cNvSpPr/>
            <p:nvPr/>
          </p:nvSpPr>
          <p:spPr>
            <a:xfrm>
              <a:off x="52132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47" name="pl247"/>
            <p:cNvSpPr/>
            <p:nvPr/>
          </p:nvSpPr>
          <p:spPr>
            <a:xfrm>
              <a:off x="650492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48" name="pl248"/>
            <p:cNvSpPr/>
            <p:nvPr/>
          </p:nvSpPr>
          <p:spPr>
            <a:xfrm>
              <a:off x="672020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49" name="pl249"/>
            <p:cNvSpPr/>
            <p:nvPr/>
          </p:nvSpPr>
          <p:spPr>
            <a:xfrm>
              <a:off x="693548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50" name="pl250"/>
            <p:cNvSpPr/>
            <p:nvPr/>
          </p:nvSpPr>
          <p:spPr>
            <a:xfrm>
              <a:off x="715076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51" name="pl251"/>
            <p:cNvSpPr/>
            <p:nvPr/>
          </p:nvSpPr>
          <p:spPr>
            <a:xfrm>
              <a:off x="7366042"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52" name="tx252"/>
            <p:cNvSpPr/>
            <p:nvPr/>
          </p:nvSpPr>
          <p:spPr>
            <a:xfrm>
              <a:off x="5182164"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53" name="tx253"/>
            <p:cNvSpPr/>
            <p:nvPr/>
          </p:nvSpPr>
          <p:spPr>
            <a:xfrm>
              <a:off x="644276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54" name="tx254"/>
            <p:cNvSpPr/>
            <p:nvPr/>
          </p:nvSpPr>
          <p:spPr>
            <a:xfrm>
              <a:off x="665804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55" name="tx255"/>
            <p:cNvSpPr/>
            <p:nvPr/>
          </p:nvSpPr>
          <p:spPr>
            <a:xfrm>
              <a:off x="687332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56" name="tx256"/>
            <p:cNvSpPr/>
            <p:nvPr/>
          </p:nvSpPr>
          <p:spPr>
            <a:xfrm>
              <a:off x="7088606"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57" name="tx257"/>
            <p:cNvSpPr/>
            <p:nvPr/>
          </p:nvSpPr>
          <p:spPr>
            <a:xfrm>
              <a:off x="7272808"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58" name="tx258"/>
            <p:cNvSpPr/>
            <p:nvPr/>
          </p:nvSpPr>
          <p:spPr>
            <a:xfrm>
              <a:off x="1866933" y="398022"/>
              <a:ext cx="388559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par pays, Central Africa, 2025</a:t>
              </a:r>
            </a:p>
          </p:txBody>
        </p:sp>
        <p:sp>
          <p:nvSpPr>
            <p:cNvPr id="259" name="tx259"/>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60" name="tx260"/>
            <p:cNvSpPr/>
            <p:nvPr/>
          </p:nvSpPr>
          <p:spPr>
            <a:xfrm>
              <a:off x="3493177" y="6569494"/>
              <a:ext cx="558123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pays sont classés par ordre décroissant de la couverture moyenne brute pour l'ensemble des vaccins.</a:t>
              </a:r>
            </a:p>
          </p:txBody>
        </p:sp>
      </p:grpSp>
      <p:sp>
        <p:nvSpPr>
          <p:cNvPr id="2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Cette carte thermique présente la couverture vaccinale par pays et par vaccin en 2025.
En 2025, 4 pays sur 9 ont atteint une couverture de 90 % ou plus pour au moins un vaccin.
Le Tchad, le Congo et Sao Tomé-et-Principe affichaient le pourcentage le plus élevé de vaccins (8 %) dans le calendrier national de vaccination avec une couverture d’au moins 90 %, suivis par le Cameroun (7 %).
Cinq pays n’avaient atteint une couverture de 90 % pour aucun vaccin (Burundi, République centrafricaine, RDC, Guinée équatoriale et Gabon).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DTC1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99053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54759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310465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66171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221877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51100" y="42120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376906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332612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288318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51100" y="244024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199730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1621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4893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8164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14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8053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470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1362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8016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4670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1325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7979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296273" y="3467393"/>
              <a:ext cx="239888" cy="744615"/>
            </a:xfrm>
            <a:prstGeom prst="rect">
              <a:avLst/>
            </a:prstGeom>
            <a:solidFill>
              <a:srgbClr val="1CABE2">
                <a:alpha val="100000"/>
              </a:srgbClr>
            </a:solidFill>
          </p:spPr>
          <p:txBody>
            <a:bodyPr/>
            <a:lstStyle/>
            <a:p>
              <a:endParaRPr/>
            </a:p>
          </p:txBody>
        </p:sp>
        <p:sp>
          <p:nvSpPr>
            <p:cNvPr id="28" name="rc28"/>
            <p:cNvSpPr/>
            <p:nvPr/>
          </p:nvSpPr>
          <p:spPr>
            <a:xfrm>
              <a:off x="1562816" y="3460947"/>
              <a:ext cx="239888" cy="751062"/>
            </a:xfrm>
            <a:prstGeom prst="rect">
              <a:avLst/>
            </a:prstGeom>
            <a:solidFill>
              <a:srgbClr val="1CABE2">
                <a:alpha val="100000"/>
              </a:srgbClr>
            </a:solidFill>
          </p:spPr>
          <p:txBody>
            <a:bodyPr/>
            <a:lstStyle/>
            <a:p>
              <a:endParaRPr/>
            </a:p>
          </p:txBody>
        </p:sp>
        <p:sp>
          <p:nvSpPr>
            <p:cNvPr id="29" name="rc29"/>
            <p:cNvSpPr/>
            <p:nvPr/>
          </p:nvSpPr>
          <p:spPr>
            <a:xfrm>
              <a:off x="1829360" y="3442531"/>
              <a:ext cx="239888" cy="769478"/>
            </a:xfrm>
            <a:prstGeom prst="rect">
              <a:avLst/>
            </a:prstGeom>
            <a:solidFill>
              <a:srgbClr val="1CABE2">
                <a:alpha val="100000"/>
              </a:srgbClr>
            </a:solidFill>
          </p:spPr>
          <p:txBody>
            <a:bodyPr/>
            <a:lstStyle/>
            <a:p>
              <a:endParaRPr/>
            </a:p>
          </p:txBody>
        </p:sp>
        <p:sp>
          <p:nvSpPr>
            <p:cNvPr id="30" name="rc30"/>
            <p:cNvSpPr/>
            <p:nvPr/>
          </p:nvSpPr>
          <p:spPr>
            <a:xfrm>
              <a:off x="2095903" y="3504238"/>
              <a:ext cx="239888" cy="707771"/>
            </a:xfrm>
            <a:prstGeom prst="rect">
              <a:avLst/>
            </a:prstGeom>
            <a:solidFill>
              <a:srgbClr val="1CABE2">
                <a:alpha val="100000"/>
              </a:srgbClr>
            </a:solidFill>
          </p:spPr>
          <p:txBody>
            <a:bodyPr/>
            <a:lstStyle/>
            <a:p>
              <a:endParaRPr/>
            </a:p>
          </p:txBody>
        </p:sp>
        <p:sp>
          <p:nvSpPr>
            <p:cNvPr id="31" name="rc31"/>
            <p:cNvSpPr/>
            <p:nvPr/>
          </p:nvSpPr>
          <p:spPr>
            <a:xfrm>
              <a:off x="2362446" y="3605251"/>
              <a:ext cx="239888" cy="606757"/>
            </a:xfrm>
            <a:prstGeom prst="rect">
              <a:avLst/>
            </a:prstGeom>
            <a:solidFill>
              <a:srgbClr val="1CABE2">
                <a:alpha val="100000"/>
              </a:srgbClr>
            </a:solidFill>
          </p:spPr>
          <p:txBody>
            <a:bodyPr/>
            <a:lstStyle/>
            <a:p>
              <a:endParaRPr/>
            </a:p>
          </p:txBody>
        </p:sp>
        <p:sp>
          <p:nvSpPr>
            <p:cNvPr id="32" name="rc32"/>
            <p:cNvSpPr/>
            <p:nvPr/>
          </p:nvSpPr>
          <p:spPr>
            <a:xfrm>
              <a:off x="2628989" y="3648464"/>
              <a:ext cx="239888" cy="563544"/>
            </a:xfrm>
            <a:prstGeom prst="rect">
              <a:avLst/>
            </a:prstGeom>
            <a:solidFill>
              <a:srgbClr val="1CABE2">
                <a:alpha val="100000"/>
              </a:srgbClr>
            </a:solidFill>
          </p:spPr>
          <p:txBody>
            <a:bodyPr/>
            <a:lstStyle/>
            <a:p>
              <a:endParaRPr/>
            </a:p>
          </p:txBody>
        </p:sp>
        <p:sp>
          <p:nvSpPr>
            <p:cNvPr id="33" name="rc33"/>
            <p:cNvSpPr/>
            <p:nvPr/>
          </p:nvSpPr>
          <p:spPr>
            <a:xfrm>
              <a:off x="2895532" y="3703812"/>
              <a:ext cx="239888" cy="508197"/>
            </a:xfrm>
            <a:prstGeom prst="rect">
              <a:avLst/>
            </a:prstGeom>
            <a:solidFill>
              <a:srgbClr val="1CABE2">
                <a:alpha val="100000"/>
              </a:srgbClr>
            </a:solidFill>
          </p:spPr>
          <p:txBody>
            <a:bodyPr/>
            <a:lstStyle/>
            <a:p>
              <a:endParaRPr/>
            </a:p>
          </p:txBody>
        </p:sp>
        <p:sp>
          <p:nvSpPr>
            <p:cNvPr id="34" name="rc34"/>
            <p:cNvSpPr/>
            <p:nvPr/>
          </p:nvSpPr>
          <p:spPr>
            <a:xfrm>
              <a:off x="3162075" y="3704595"/>
              <a:ext cx="239888" cy="507414"/>
            </a:xfrm>
            <a:prstGeom prst="rect">
              <a:avLst/>
            </a:prstGeom>
            <a:solidFill>
              <a:srgbClr val="1CABE2">
                <a:alpha val="100000"/>
              </a:srgbClr>
            </a:solidFill>
          </p:spPr>
          <p:txBody>
            <a:bodyPr/>
            <a:lstStyle/>
            <a:p>
              <a:endParaRPr/>
            </a:p>
          </p:txBody>
        </p:sp>
        <p:sp>
          <p:nvSpPr>
            <p:cNvPr id="35" name="rc35"/>
            <p:cNvSpPr/>
            <p:nvPr/>
          </p:nvSpPr>
          <p:spPr>
            <a:xfrm>
              <a:off x="3428618" y="3734442"/>
              <a:ext cx="239888" cy="477567"/>
            </a:xfrm>
            <a:prstGeom prst="rect">
              <a:avLst/>
            </a:prstGeom>
            <a:solidFill>
              <a:srgbClr val="1CABE2">
                <a:alpha val="100000"/>
              </a:srgbClr>
            </a:solidFill>
          </p:spPr>
          <p:txBody>
            <a:bodyPr/>
            <a:lstStyle/>
            <a:p>
              <a:endParaRPr/>
            </a:p>
          </p:txBody>
        </p:sp>
        <p:sp>
          <p:nvSpPr>
            <p:cNvPr id="36" name="rc36"/>
            <p:cNvSpPr/>
            <p:nvPr/>
          </p:nvSpPr>
          <p:spPr>
            <a:xfrm>
              <a:off x="3695161" y="3725592"/>
              <a:ext cx="239888" cy="486417"/>
            </a:xfrm>
            <a:prstGeom prst="rect">
              <a:avLst/>
            </a:prstGeom>
            <a:solidFill>
              <a:srgbClr val="1CABE2">
                <a:alpha val="100000"/>
              </a:srgbClr>
            </a:solidFill>
          </p:spPr>
          <p:txBody>
            <a:bodyPr/>
            <a:lstStyle/>
            <a:p>
              <a:endParaRPr/>
            </a:p>
          </p:txBody>
        </p:sp>
        <p:sp>
          <p:nvSpPr>
            <p:cNvPr id="37" name="rc37"/>
            <p:cNvSpPr/>
            <p:nvPr/>
          </p:nvSpPr>
          <p:spPr>
            <a:xfrm>
              <a:off x="3961705" y="3620404"/>
              <a:ext cx="239888" cy="591604"/>
            </a:xfrm>
            <a:prstGeom prst="rect">
              <a:avLst/>
            </a:prstGeom>
            <a:solidFill>
              <a:srgbClr val="1CABE2">
                <a:alpha val="100000"/>
              </a:srgbClr>
            </a:solidFill>
          </p:spPr>
          <p:txBody>
            <a:bodyPr/>
            <a:lstStyle/>
            <a:p>
              <a:endParaRPr/>
            </a:p>
          </p:txBody>
        </p:sp>
        <p:sp>
          <p:nvSpPr>
            <p:cNvPr id="38" name="rc38"/>
            <p:cNvSpPr/>
            <p:nvPr/>
          </p:nvSpPr>
          <p:spPr>
            <a:xfrm>
              <a:off x="4228248" y="3721142"/>
              <a:ext cx="239888" cy="490867"/>
            </a:xfrm>
            <a:prstGeom prst="rect">
              <a:avLst/>
            </a:prstGeom>
            <a:solidFill>
              <a:srgbClr val="1CABE2">
                <a:alpha val="100000"/>
              </a:srgbClr>
            </a:solidFill>
          </p:spPr>
          <p:txBody>
            <a:bodyPr/>
            <a:lstStyle/>
            <a:p>
              <a:endParaRPr/>
            </a:p>
          </p:txBody>
        </p:sp>
        <p:sp>
          <p:nvSpPr>
            <p:cNvPr id="39" name="rc39"/>
            <p:cNvSpPr/>
            <p:nvPr/>
          </p:nvSpPr>
          <p:spPr>
            <a:xfrm>
              <a:off x="4494791" y="3698984"/>
              <a:ext cx="239888" cy="513024"/>
            </a:xfrm>
            <a:prstGeom prst="rect">
              <a:avLst/>
            </a:prstGeom>
            <a:solidFill>
              <a:srgbClr val="1CABE2">
                <a:alpha val="100000"/>
              </a:srgbClr>
            </a:solidFill>
          </p:spPr>
          <p:txBody>
            <a:bodyPr/>
            <a:lstStyle/>
            <a:p>
              <a:endParaRPr/>
            </a:p>
          </p:txBody>
        </p:sp>
        <p:sp>
          <p:nvSpPr>
            <p:cNvPr id="40" name="rc40"/>
            <p:cNvSpPr/>
            <p:nvPr/>
          </p:nvSpPr>
          <p:spPr>
            <a:xfrm>
              <a:off x="4761334" y="3648613"/>
              <a:ext cx="239888" cy="563396"/>
            </a:xfrm>
            <a:prstGeom prst="rect">
              <a:avLst/>
            </a:prstGeom>
            <a:solidFill>
              <a:srgbClr val="1CABE2">
                <a:alpha val="100000"/>
              </a:srgbClr>
            </a:solidFill>
          </p:spPr>
          <p:txBody>
            <a:bodyPr/>
            <a:lstStyle/>
            <a:p>
              <a:endParaRPr/>
            </a:p>
          </p:txBody>
        </p:sp>
        <p:sp>
          <p:nvSpPr>
            <p:cNvPr id="41" name="rc41"/>
            <p:cNvSpPr/>
            <p:nvPr/>
          </p:nvSpPr>
          <p:spPr>
            <a:xfrm>
              <a:off x="5027877" y="3717247"/>
              <a:ext cx="239888" cy="494761"/>
            </a:xfrm>
            <a:prstGeom prst="rect">
              <a:avLst/>
            </a:prstGeom>
            <a:solidFill>
              <a:srgbClr val="1CABE2">
                <a:alpha val="100000"/>
              </a:srgbClr>
            </a:solidFill>
          </p:spPr>
          <p:txBody>
            <a:bodyPr/>
            <a:lstStyle/>
            <a:p>
              <a:endParaRPr/>
            </a:p>
          </p:txBody>
        </p:sp>
        <p:sp>
          <p:nvSpPr>
            <p:cNvPr id="42" name="rc42"/>
            <p:cNvSpPr/>
            <p:nvPr/>
          </p:nvSpPr>
          <p:spPr>
            <a:xfrm>
              <a:off x="5294420" y="3681398"/>
              <a:ext cx="239888" cy="530611"/>
            </a:xfrm>
            <a:prstGeom prst="rect">
              <a:avLst/>
            </a:prstGeom>
            <a:solidFill>
              <a:srgbClr val="1CABE2">
                <a:alpha val="100000"/>
              </a:srgbClr>
            </a:solidFill>
          </p:spPr>
          <p:txBody>
            <a:bodyPr/>
            <a:lstStyle/>
            <a:p>
              <a:endParaRPr/>
            </a:p>
          </p:txBody>
        </p:sp>
        <p:sp>
          <p:nvSpPr>
            <p:cNvPr id="43" name="rc43"/>
            <p:cNvSpPr/>
            <p:nvPr/>
          </p:nvSpPr>
          <p:spPr>
            <a:xfrm>
              <a:off x="5560963" y="3661029"/>
              <a:ext cx="239888" cy="550979"/>
            </a:xfrm>
            <a:prstGeom prst="rect">
              <a:avLst/>
            </a:prstGeom>
            <a:solidFill>
              <a:srgbClr val="1CABE2">
                <a:alpha val="100000"/>
              </a:srgbClr>
            </a:solidFill>
          </p:spPr>
          <p:txBody>
            <a:bodyPr/>
            <a:lstStyle/>
            <a:p>
              <a:endParaRPr/>
            </a:p>
          </p:txBody>
        </p:sp>
        <p:sp>
          <p:nvSpPr>
            <p:cNvPr id="44" name="rc44"/>
            <p:cNvSpPr/>
            <p:nvPr/>
          </p:nvSpPr>
          <p:spPr>
            <a:xfrm>
              <a:off x="5827506" y="3637684"/>
              <a:ext cx="239888" cy="574324"/>
            </a:xfrm>
            <a:prstGeom prst="rect">
              <a:avLst/>
            </a:prstGeom>
            <a:solidFill>
              <a:srgbClr val="1CABE2">
                <a:alpha val="100000"/>
              </a:srgbClr>
            </a:solidFill>
          </p:spPr>
          <p:txBody>
            <a:bodyPr/>
            <a:lstStyle/>
            <a:p>
              <a:endParaRPr/>
            </a:p>
          </p:txBody>
        </p:sp>
        <p:sp>
          <p:nvSpPr>
            <p:cNvPr id="45" name="rc45"/>
            <p:cNvSpPr/>
            <p:nvPr/>
          </p:nvSpPr>
          <p:spPr>
            <a:xfrm>
              <a:off x="6094049" y="3624023"/>
              <a:ext cx="239888" cy="587986"/>
            </a:xfrm>
            <a:prstGeom prst="rect">
              <a:avLst/>
            </a:prstGeom>
            <a:solidFill>
              <a:srgbClr val="1CABE2">
                <a:alpha val="100000"/>
              </a:srgbClr>
            </a:solidFill>
          </p:spPr>
          <p:txBody>
            <a:bodyPr/>
            <a:lstStyle/>
            <a:p>
              <a:endParaRPr/>
            </a:p>
          </p:txBody>
        </p:sp>
        <p:sp>
          <p:nvSpPr>
            <p:cNvPr id="46" name="rc46"/>
            <p:cNvSpPr/>
            <p:nvPr/>
          </p:nvSpPr>
          <p:spPr>
            <a:xfrm>
              <a:off x="6360593" y="3662641"/>
              <a:ext cx="239888" cy="549368"/>
            </a:xfrm>
            <a:prstGeom prst="rect">
              <a:avLst/>
            </a:prstGeom>
            <a:solidFill>
              <a:srgbClr val="1CABE2">
                <a:alpha val="100000"/>
              </a:srgbClr>
            </a:solidFill>
          </p:spPr>
          <p:txBody>
            <a:bodyPr/>
            <a:lstStyle/>
            <a:p>
              <a:endParaRPr/>
            </a:p>
          </p:txBody>
        </p:sp>
        <p:sp>
          <p:nvSpPr>
            <p:cNvPr id="47" name="rc47"/>
            <p:cNvSpPr/>
            <p:nvPr/>
          </p:nvSpPr>
          <p:spPr>
            <a:xfrm>
              <a:off x="6627136" y="3650170"/>
              <a:ext cx="239888" cy="561839"/>
            </a:xfrm>
            <a:prstGeom prst="rect">
              <a:avLst/>
            </a:prstGeom>
            <a:solidFill>
              <a:srgbClr val="1CABE2">
                <a:alpha val="100000"/>
              </a:srgbClr>
            </a:solidFill>
          </p:spPr>
          <p:txBody>
            <a:bodyPr/>
            <a:lstStyle/>
            <a:p>
              <a:endParaRPr/>
            </a:p>
          </p:txBody>
        </p:sp>
        <p:sp>
          <p:nvSpPr>
            <p:cNvPr id="48" name="rc48"/>
            <p:cNvSpPr/>
            <p:nvPr/>
          </p:nvSpPr>
          <p:spPr>
            <a:xfrm>
              <a:off x="6893679" y="3626081"/>
              <a:ext cx="239888" cy="585927"/>
            </a:xfrm>
            <a:prstGeom prst="rect">
              <a:avLst/>
            </a:prstGeom>
            <a:solidFill>
              <a:srgbClr val="1CABE2">
                <a:alpha val="100000"/>
              </a:srgbClr>
            </a:solidFill>
          </p:spPr>
          <p:txBody>
            <a:bodyPr/>
            <a:lstStyle/>
            <a:p>
              <a:endParaRPr/>
            </a:p>
          </p:txBody>
        </p:sp>
        <p:sp>
          <p:nvSpPr>
            <p:cNvPr id="49" name="rc49"/>
            <p:cNvSpPr/>
            <p:nvPr/>
          </p:nvSpPr>
          <p:spPr>
            <a:xfrm>
              <a:off x="7160222" y="3616395"/>
              <a:ext cx="239888" cy="595614"/>
            </a:xfrm>
            <a:prstGeom prst="rect">
              <a:avLst/>
            </a:prstGeom>
            <a:solidFill>
              <a:srgbClr val="1CABE2">
                <a:alpha val="100000"/>
              </a:srgbClr>
            </a:solidFill>
          </p:spPr>
          <p:txBody>
            <a:bodyPr/>
            <a:lstStyle/>
            <a:p>
              <a:endParaRPr/>
            </a:p>
          </p:txBody>
        </p:sp>
        <p:sp>
          <p:nvSpPr>
            <p:cNvPr id="50" name="rc50"/>
            <p:cNvSpPr/>
            <p:nvPr/>
          </p:nvSpPr>
          <p:spPr>
            <a:xfrm>
              <a:off x="7426765" y="3607077"/>
              <a:ext cx="239888" cy="604931"/>
            </a:xfrm>
            <a:prstGeom prst="rect">
              <a:avLst/>
            </a:prstGeom>
            <a:solidFill>
              <a:srgbClr val="1CABE2">
                <a:alpha val="100000"/>
              </a:srgbClr>
            </a:solidFill>
          </p:spPr>
          <p:txBody>
            <a:bodyPr/>
            <a:lstStyle/>
            <a:p>
              <a:endParaRPr/>
            </a:p>
          </p:txBody>
        </p:sp>
        <p:sp>
          <p:nvSpPr>
            <p:cNvPr id="51" name="rc51"/>
            <p:cNvSpPr/>
            <p:nvPr/>
          </p:nvSpPr>
          <p:spPr>
            <a:xfrm>
              <a:off x="7693308" y="3634713"/>
              <a:ext cx="239888" cy="577296"/>
            </a:xfrm>
            <a:prstGeom prst="rect">
              <a:avLst/>
            </a:prstGeom>
            <a:solidFill>
              <a:srgbClr val="1CABE2">
                <a:alpha val="100000"/>
              </a:srgbClr>
            </a:solidFill>
          </p:spPr>
          <p:txBody>
            <a:bodyPr/>
            <a:lstStyle/>
            <a:p>
              <a:endParaRPr/>
            </a:p>
          </p:txBody>
        </p:sp>
        <p:sp>
          <p:nvSpPr>
            <p:cNvPr id="52" name="rc52"/>
            <p:cNvSpPr/>
            <p:nvPr/>
          </p:nvSpPr>
          <p:spPr>
            <a:xfrm>
              <a:off x="7959851" y="3664649"/>
              <a:ext cx="239888" cy="547360"/>
            </a:xfrm>
            <a:prstGeom prst="rect">
              <a:avLst/>
            </a:prstGeom>
            <a:solidFill>
              <a:srgbClr val="1CABE2">
                <a:alpha val="100000"/>
              </a:srgbClr>
            </a:solidFill>
          </p:spPr>
          <p:txBody>
            <a:bodyPr/>
            <a:lstStyle/>
            <a:p>
              <a:endParaRPr/>
            </a:p>
          </p:txBody>
        </p:sp>
        <p:sp>
          <p:nvSpPr>
            <p:cNvPr id="53" name="rc53"/>
            <p:cNvSpPr/>
            <p:nvPr/>
          </p:nvSpPr>
          <p:spPr>
            <a:xfrm>
              <a:off x="1296273" y="3226754"/>
              <a:ext cx="239888" cy="240638"/>
            </a:xfrm>
            <a:prstGeom prst="rect">
              <a:avLst/>
            </a:prstGeom>
            <a:solidFill>
              <a:srgbClr val="B3B3B3">
                <a:alpha val="100000"/>
              </a:srgbClr>
            </a:solidFill>
          </p:spPr>
          <p:txBody>
            <a:bodyPr/>
            <a:lstStyle/>
            <a:p>
              <a:endParaRPr/>
            </a:p>
          </p:txBody>
        </p:sp>
        <p:sp>
          <p:nvSpPr>
            <p:cNvPr id="54" name="rc54"/>
            <p:cNvSpPr/>
            <p:nvPr/>
          </p:nvSpPr>
          <p:spPr>
            <a:xfrm>
              <a:off x="1562816" y="3182879"/>
              <a:ext cx="239888" cy="278067"/>
            </a:xfrm>
            <a:prstGeom prst="rect">
              <a:avLst/>
            </a:prstGeom>
            <a:solidFill>
              <a:srgbClr val="B3B3B3">
                <a:alpha val="100000"/>
              </a:srgbClr>
            </a:solidFill>
          </p:spPr>
          <p:txBody>
            <a:bodyPr/>
            <a:lstStyle/>
            <a:p>
              <a:endParaRPr/>
            </a:p>
          </p:txBody>
        </p:sp>
        <p:sp>
          <p:nvSpPr>
            <p:cNvPr id="55" name="rc55"/>
            <p:cNvSpPr/>
            <p:nvPr/>
          </p:nvSpPr>
          <p:spPr>
            <a:xfrm>
              <a:off x="1829360" y="3252004"/>
              <a:ext cx="239888" cy="190527"/>
            </a:xfrm>
            <a:prstGeom prst="rect">
              <a:avLst/>
            </a:prstGeom>
            <a:solidFill>
              <a:srgbClr val="B3B3B3">
                <a:alpha val="100000"/>
              </a:srgbClr>
            </a:solidFill>
          </p:spPr>
          <p:txBody>
            <a:bodyPr/>
            <a:lstStyle/>
            <a:p>
              <a:endParaRPr/>
            </a:p>
          </p:txBody>
        </p:sp>
        <p:sp>
          <p:nvSpPr>
            <p:cNvPr id="56" name="rc56"/>
            <p:cNvSpPr/>
            <p:nvPr/>
          </p:nvSpPr>
          <p:spPr>
            <a:xfrm>
              <a:off x="2095903" y="3291778"/>
              <a:ext cx="239888" cy="212459"/>
            </a:xfrm>
            <a:prstGeom prst="rect">
              <a:avLst/>
            </a:prstGeom>
            <a:solidFill>
              <a:srgbClr val="B3B3B3">
                <a:alpha val="100000"/>
              </a:srgbClr>
            </a:solidFill>
          </p:spPr>
          <p:txBody>
            <a:bodyPr/>
            <a:lstStyle/>
            <a:p>
              <a:endParaRPr/>
            </a:p>
          </p:txBody>
        </p:sp>
        <p:sp>
          <p:nvSpPr>
            <p:cNvPr id="57" name="rc57"/>
            <p:cNvSpPr/>
            <p:nvPr/>
          </p:nvSpPr>
          <p:spPr>
            <a:xfrm>
              <a:off x="2362446" y="3400440"/>
              <a:ext cx="239888" cy="204811"/>
            </a:xfrm>
            <a:prstGeom prst="rect">
              <a:avLst/>
            </a:prstGeom>
            <a:solidFill>
              <a:srgbClr val="B3B3B3">
                <a:alpha val="100000"/>
              </a:srgbClr>
            </a:solidFill>
          </p:spPr>
          <p:txBody>
            <a:bodyPr/>
            <a:lstStyle/>
            <a:p>
              <a:endParaRPr/>
            </a:p>
          </p:txBody>
        </p:sp>
        <p:sp>
          <p:nvSpPr>
            <p:cNvPr id="58" name="rc58"/>
            <p:cNvSpPr/>
            <p:nvPr/>
          </p:nvSpPr>
          <p:spPr>
            <a:xfrm>
              <a:off x="2628989" y="3481536"/>
              <a:ext cx="239888" cy="166928"/>
            </a:xfrm>
            <a:prstGeom prst="rect">
              <a:avLst/>
            </a:prstGeom>
            <a:solidFill>
              <a:srgbClr val="B3B3B3">
                <a:alpha val="100000"/>
              </a:srgbClr>
            </a:solidFill>
          </p:spPr>
          <p:txBody>
            <a:bodyPr/>
            <a:lstStyle/>
            <a:p>
              <a:endParaRPr/>
            </a:p>
          </p:txBody>
        </p:sp>
        <p:sp>
          <p:nvSpPr>
            <p:cNvPr id="59" name="rc59"/>
            <p:cNvSpPr/>
            <p:nvPr/>
          </p:nvSpPr>
          <p:spPr>
            <a:xfrm>
              <a:off x="2895532" y="3515487"/>
              <a:ext cx="239888" cy="188324"/>
            </a:xfrm>
            <a:prstGeom prst="rect">
              <a:avLst/>
            </a:prstGeom>
            <a:solidFill>
              <a:srgbClr val="B3B3B3">
                <a:alpha val="100000"/>
              </a:srgbClr>
            </a:solidFill>
          </p:spPr>
          <p:txBody>
            <a:bodyPr/>
            <a:lstStyle/>
            <a:p>
              <a:endParaRPr/>
            </a:p>
          </p:txBody>
        </p:sp>
        <p:sp>
          <p:nvSpPr>
            <p:cNvPr id="60" name="rc60"/>
            <p:cNvSpPr/>
            <p:nvPr/>
          </p:nvSpPr>
          <p:spPr>
            <a:xfrm>
              <a:off x="3162075" y="3520033"/>
              <a:ext cx="239888" cy="184562"/>
            </a:xfrm>
            <a:prstGeom prst="rect">
              <a:avLst/>
            </a:prstGeom>
            <a:solidFill>
              <a:srgbClr val="B3B3B3">
                <a:alpha val="100000"/>
              </a:srgbClr>
            </a:solidFill>
          </p:spPr>
          <p:txBody>
            <a:bodyPr/>
            <a:lstStyle/>
            <a:p>
              <a:endParaRPr/>
            </a:p>
          </p:txBody>
        </p:sp>
        <p:sp>
          <p:nvSpPr>
            <p:cNvPr id="61" name="rc61"/>
            <p:cNvSpPr/>
            <p:nvPr/>
          </p:nvSpPr>
          <p:spPr>
            <a:xfrm>
              <a:off x="3428618" y="3508193"/>
              <a:ext cx="239888" cy="226248"/>
            </a:xfrm>
            <a:prstGeom prst="rect">
              <a:avLst/>
            </a:prstGeom>
            <a:solidFill>
              <a:srgbClr val="B3B3B3">
                <a:alpha val="100000"/>
              </a:srgbClr>
            </a:solidFill>
          </p:spPr>
          <p:txBody>
            <a:bodyPr/>
            <a:lstStyle/>
            <a:p>
              <a:endParaRPr/>
            </a:p>
          </p:txBody>
        </p:sp>
        <p:sp>
          <p:nvSpPr>
            <p:cNvPr id="62" name="rc62"/>
            <p:cNvSpPr/>
            <p:nvPr/>
          </p:nvSpPr>
          <p:spPr>
            <a:xfrm>
              <a:off x="3695161" y="3531229"/>
              <a:ext cx="239888" cy="194363"/>
            </a:xfrm>
            <a:prstGeom prst="rect">
              <a:avLst/>
            </a:prstGeom>
            <a:solidFill>
              <a:srgbClr val="B3B3B3">
                <a:alpha val="100000"/>
              </a:srgbClr>
            </a:solidFill>
          </p:spPr>
          <p:txBody>
            <a:bodyPr/>
            <a:lstStyle/>
            <a:p>
              <a:endParaRPr/>
            </a:p>
          </p:txBody>
        </p:sp>
        <p:sp>
          <p:nvSpPr>
            <p:cNvPr id="63" name="rc63"/>
            <p:cNvSpPr/>
            <p:nvPr/>
          </p:nvSpPr>
          <p:spPr>
            <a:xfrm>
              <a:off x="3961705" y="3416729"/>
              <a:ext cx="239888" cy="203675"/>
            </a:xfrm>
            <a:prstGeom prst="rect">
              <a:avLst/>
            </a:prstGeom>
            <a:solidFill>
              <a:srgbClr val="B3B3B3">
                <a:alpha val="100000"/>
              </a:srgbClr>
            </a:solidFill>
          </p:spPr>
          <p:txBody>
            <a:bodyPr/>
            <a:lstStyle/>
            <a:p>
              <a:endParaRPr/>
            </a:p>
          </p:txBody>
        </p:sp>
        <p:sp>
          <p:nvSpPr>
            <p:cNvPr id="64" name="rc64"/>
            <p:cNvSpPr/>
            <p:nvPr/>
          </p:nvSpPr>
          <p:spPr>
            <a:xfrm>
              <a:off x="4228248" y="3503088"/>
              <a:ext cx="239888" cy="218054"/>
            </a:xfrm>
            <a:prstGeom prst="rect">
              <a:avLst/>
            </a:prstGeom>
            <a:solidFill>
              <a:srgbClr val="B3B3B3">
                <a:alpha val="100000"/>
              </a:srgbClr>
            </a:solidFill>
          </p:spPr>
          <p:txBody>
            <a:bodyPr/>
            <a:lstStyle/>
            <a:p>
              <a:endParaRPr/>
            </a:p>
          </p:txBody>
        </p:sp>
        <p:sp>
          <p:nvSpPr>
            <p:cNvPr id="65" name="rc65"/>
            <p:cNvSpPr/>
            <p:nvPr/>
          </p:nvSpPr>
          <p:spPr>
            <a:xfrm>
              <a:off x="4494791" y="3511046"/>
              <a:ext cx="239888" cy="187937"/>
            </a:xfrm>
            <a:prstGeom prst="rect">
              <a:avLst/>
            </a:prstGeom>
            <a:solidFill>
              <a:srgbClr val="B3B3B3">
                <a:alpha val="100000"/>
              </a:srgbClr>
            </a:solidFill>
          </p:spPr>
          <p:txBody>
            <a:bodyPr/>
            <a:lstStyle/>
            <a:p>
              <a:endParaRPr/>
            </a:p>
          </p:txBody>
        </p:sp>
        <p:sp>
          <p:nvSpPr>
            <p:cNvPr id="66" name="rc66"/>
            <p:cNvSpPr/>
            <p:nvPr/>
          </p:nvSpPr>
          <p:spPr>
            <a:xfrm>
              <a:off x="4761334" y="3460166"/>
              <a:ext cx="239888" cy="188446"/>
            </a:xfrm>
            <a:prstGeom prst="rect">
              <a:avLst/>
            </a:prstGeom>
            <a:solidFill>
              <a:srgbClr val="B3B3B3">
                <a:alpha val="100000"/>
              </a:srgbClr>
            </a:solidFill>
          </p:spPr>
          <p:txBody>
            <a:bodyPr/>
            <a:lstStyle/>
            <a:p>
              <a:endParaRPr/>
            </a:p>
          </p:txBody>
        </p:sp>
        <p:sp>
          <p:nvSpPr>
            <p:cNvPr id="67" name="rc67"/>
            <p:cNvSpPr/>
            <p:nvPr/>
          </p:nvSpPr>
          <p:spPr>
            <a:xfrm>
              <a:off x="5027877" y="3480418"/>
              <a:ext cx="239888" cy="236829"/>
            </a:xfrm>
            <a:prstGeom prst="rect">
              <a:avLst/>
            </a:prstGeom>
            <a:solidFill>
              <a:srgbClr val="B3B3B3">
                <a:alpha val="100000"/>
              </a:srgbClr>
            </a:solidFill>
          </p:spPr>
          <p:txBody>
            <a:bodyPr/>
            <a:lstStyle/>
            <a:p>
              <a:endParaRPr/>
            </a:p>
          </p:txBody>
        </p:sp>
        <p:sp>
          <p:nvSpPr>
            <p:cNvPr id="68" name="rc68"/>
            <p:cNvSpPr/>
            <p:nvPr/>
          </p:nvSpPr>
          <p:spPr>
            <a:xfrm>
              <a:off x="5294420" y="3423971"/>
              <a:ext cx="239888" cy="257426"/>
            </a:xfrm>
            <a:prstGeom prst="rect">
              <a:avLst/>
            </a:prstGeom>
            <a:solidFill>
              <a:srgbClr val="B3B3B3">
                <a:alpha val="100000"/>
              </a:srgbClr>
            </a:solidFill>
          </p:spPr>
          <p:txBody>
            <a:bodyPr/>
            <a:lstStyle/>
            <a:p>
              <a:endParaRPr/>
            </a:p>
          </p:txBody>
        </p:sp>
        <p:sp>
          <p:nvSpPr>
            <p:cNvPr id="69" name="rc69"/>
            <p:cNvSpPr/>
            <p:nvPr/>
          </p:nvSpPr>
          <p:spPr>
            <a:xfrm>
              <a:off x="5560963" y="3403985"/>
              <a:ext cx="239888" cy="257043"/>
            </a:xfrm>
            <a:prstGeom prst="rect">
              <a:avLst/>
            </a:prstGeom>
            <a:solidFill>
              <a:srgbClr val="B3B3B3">
                <a:alpha val="100000"/>
              </a:srgbClr>
            </a:solidFill>
          </p:spPr>
          <p:txBody>
            <a:bodyPr/>
            <a:lstStyle/>
            <a:p>
              <a:endParaRPr/>
            </a:p>
          </p:txBody>
        </p:sp>
        <p:sp>
          <p:nvSpPr>
            <p:cNvPr id="70" name="rc70"/>
            <p:cNvSpPr/>
            <p:nvPr/>
          </p:nvSpPr>
          <p:spPr>
            <a:xfrm>
              <a:off x="5827506" y="3372662"/>
              <a:ext cx="239888" cy="265022"/>
            </a:xfrm>
            <a:prstGeom prst="rect">
              <a:avLst/>
            </a:prstGeom>
            <a:solidFill>
              <a:srgbClr val="B3B3B3">
                <a:alpha val="100000"/>
              </a:srgbClr>
            </a:solidFill>
          </p:spPr>
          <p:txBody>
            <a:bodyPr/>
            <a:lstStyle/>
            <a:p>
              <a:endParaRPr/>
            </a:p>
          </p:txBody>
        </p:sp>
        <p:sp>
          <p:nvSpPr>
            <p:cNvPr id="71" name="rc71"/>
            <p:cNvSpPr/>
            <p:nvPr/>
          </p:nvSpPr>
          <p:spPr>
            <a:xfrm>
              <a:off x="6094049" y="3345308"/>
              <a:ext cx="239888" cy="278715"/>
            </a:xfrm>
            <a:prstGeom prst="rect">
              <a:avLst/>
            </a:prstGeom>
            <a:solidFill>
              <a:srgbClr val="B3B3B3">
                <a:alpha val="100000"/>
              </a:srgbClr>
            </a:solidFill>
          </p:spPr>
          <p:txBody>
            <a:bodyPr/>
            <a:lstStyle/>
            <a:p>
              <a:endParaRPr/>
            </a:p>
          </p:txBody>
        </p:sp>
        <p:sp>
          <p:nvSpPr>
            <p:cNvPr id="72" name="rc72"/>
            <p:cNvSpPr/>
            <p:nvPr/>
          </p:nvSpPr>
          <p:spPr>
            <a:xfrm>
              <a:off x="6360593" y="3383258"/>
              <a:ext cx="239888" cy="279382"/>
            </a:xfrm>
            <a:prstGeom prst="rect">
              <a:avLst/>
            </a:prstGeom>
            <a:solidFill>
              <a:srgbClr val="B3B3B3">
                <a:alpha val="100000"/>
              </a:srgbClr>
            </a:solidFill>
          </p:spPr>
          <p:txBody>
            <a:bodyPr/>
            <a:lstStyle/>
            <a:p>
              <a:endParaRPr/>
            </a:p>
          </p:txBody>
        </p:sp>
        <p:sp>
          <p:nvSpPr>
            <p:cNvPr id="73" name="rc73"/>
            <p:cNvSpPr/>
            <p:nvPr/>
          </p:nvSpPr>
          <p:spPr>
            <a:xfrm>
              <a:off x="6627136" y="3315637"/>
              <a:ext cx="239888" cy="334533"/>
            </a:xfrm>
            <a:prstGeom prst="rect">
              <a:avLst/>
            </a:prstGeom>
            <a:solidFill>
              <a:srgbClr val="B3B3B3">
                <a:alpha val="100000"/>
              </a:srgbClr>
            </a:solidFill>
          </p:spPr>
          <p:txBody>
            <a:bodyPr/>
            <a:lstStyle/>
            <a:p>
              <a:endParaRPr/>
            </a:p>
          </p:txBody>
        </p:sp>
        <p:sp>
          <p:nvSpPr>
            <p:cNvPr id="74" name="rc74"/>
            <p:cNvSpPr/>
            <p:nvPr/>
          </p:nvSpPr>
          <p:spPr>
            <a:xfrm>
              <a:off x="6893679" y="3248860"/>
              <a:ext cx="239888" cy="377221"/>
            </a:xfrm>
            <a:prstGeom prst="rect">
              <a:avLst/>
            </a:prstGeom>
            <a:solidFill>
              <a:srgbClr val="B3B3B3">
                <a:alpha val="100000"/>
              </a:srgbClr>
            </a:solidFill>
          </p:spPr>
          <p:txBody>
            <a:bodyPr/>
            <a:lstStyle/>
            <a:p>
              <a:endParaRPr/>
            </a:p>
          </p:txBody>
        </p:sp>
        <p:sp>
          <p:nvSpPr>
            <p:cNvPr id="75" name="rc75"/>
            <p:cNvSpPr/>
            <p:nvPr/>
          </p:nvSpPr>
          <p:spPr>
            <a:xfrm>
              <a:off x="7160222" y="3232934"/>
              <a:ext cx="239888" cy="383460"/>
            </a:xfrm>
            <a:prstGeom prst="rect">
              <a:avLst/>
            </a:prstGeom>
            <a:solidFill>
              <a:srgbClr val="B3B3B3">
                <a:alpha val="100000"/>
              </a:srgbClr>
            </a:solidFill>
          </p:spPr>
          <p:txBody>
            <a:bodyPr/>
            <a:lstStyle/>
            <a:p>
              <a:endParaRPr/>
            </a:p>
          </p:txBody>
        </p:sp>
        <p:sp>
          <p:nvSpPr>
            <p:cNvPr id="76" name="rc76"/>
            <p:cNvSpPr/>
            <p:nvPr/>
          </p:nvSpPr>
          <p:spPr>
            <a:xfrm>
              <a:off x="7426765" y="3137876"/>
              <a:ext cx="239888" cy="469201"/>
            </a:xfrm>
            <a:prstGeom prst="rect">
              <a:avLst/>
            </a:prstGeom>
            <a:solidFill>
              <a:srgbClr val="B3B3B3">
                <a:alpha val="100000"/>
              </a:srgbClr>
            </a:solidFill>
          </p:spPr>
          <p:txBody>
            <a:bodyPr/>
            <a:lstStyle/>
            <a:p>
              <a:endParaRPr/>
            </a:p>
          </p:txBody>
        </p:sp>
        <p:sp>
          <p:nvSpPr>
            <p:cNvPr id="77" name="rc77"/>
            <p:cNvSpPr/>
            <p:nvPr/>
          </p:nvSpPr>
          <p:spPr>
            <a:xfrm>
              <a:off x="7693308" y="3217306"/>
              <a:ext cx="239888" cy="417406"/>
            </a:xfrm>
            <a:prstGeom prst="rect">
              <a:avLst/>
            </a:prstGeom>
            <a:solidFill>
              <a:srgbClr val="B3B3B3">
                <a:alpha val="100000"/>
              </a:srgbClr>
            </a:solidFill>
          </p:spPr>
          <p:txBody>
            <a:bodyPr/>
            <a:lstStyle/>
            <a:p>
              <a:endParaRPr/>
            </a:p>
          </p:txBody>
        </p:sp>
        <p:sp>
          <p:nvSpPr>
            <p:cNvPr id="78" name="rc78"/>
            <p:cNvSpPr/>
            <p:nvPr/>
          </p:nvSpPr>
          <p:spPr>
            <a:xfrm>
              <a:off x="7959851" y="3242089"/>
              <a:ext cx="239888" cy="422559"/>
            </a:xfrm>
            <a:prstGeom prst="rect">
              <a:avLst/>
            </a:prstGeom>
            <a:solidFill>
              <a:srgbClr val="B3B3B3">
                <a:alpha val="100000"/>
              </a:srgbClr>
            </a:solidFill>
          </p:spPr>
          <p:txBody>
            <a:bodyPr/>
            <a:lstStyle/>
            <a:p>
              <a:endParaRPr/>
            </a:p>
          </p:txBody>
        </p:sp>
        <p:sp>
          <p:nvSpPr>
            <p:cNvPr id="79" name="pl79"/>
            <p:cNvSpPr/>
            <p:nvPr/>
          </p:nvSpPr>
          <p:spPr>
            <a:xfrm>
              <a:off x="1416218" y="2428948"/>
              <a:ext cx="6663577" cy="601514"/>
            </a:xfrm>
            <a:custGeom>
              <a:avLst/>
              <a:gdLst/>
              <a:ahLst/>
              <a:cxnLst/>
              <a:rect l="0" t="0" r="0" b="0"/>
              <a:pathLst>
                <a:path w="6663577" h="601514">
                  <a:moveTo>
                    <a:pt x="0" y="601514"/>
                  </a:moveTo>
                  <a:lnTo>
                    <a:pt x="266543" y="601514"/>
                  </a:lnTo>
                  <a:lnTo>
                    <a:pt x="533086" y="580031"/>
                  </a:lnTo>
                  <a:lnTo>
                    <a:pt x="799629" y="494101"/>
                  </a:lnTo>
                  <a:lnTo>
                    <a:pt x="1066172" y="343722"/>
                  </a:lnTo>
                  <a:lnTo>
                    <a:pt x="1332715" y="279274"/>
                  </a:lnTo>
                  <a:lnTo>
                    <a:pt x="1599258" y="193343"/>
                  </a:lnTo>
                  <a:lnTo>
                    <a:pt x="1865801" y="171861"/>
                  </a:lnTo>
                  <a:lnTo>
                    <a:pt x="2132344" y="128895"/>
                  </a:lnTo>
                  <a:lnTo>
                    <a:pt x="2398888" y="128895"/>
                  </a:lnTo>
                  <a:lnTo>
                    <a:pt x="2665431" y="214826"/>
                  </a:lnTo>
                  <a:lnTo>
                    <a:pt x="2931974" y="85930"/>
                  </a:lnTo>
                  <a:lnTo>
                    <a:pt x="3198517" y="107413"/>
                  </a:lnTo>
                  <a:lnTo>
                    <a:pt x="3465060" y="128895"/>
                  </a:lnTo>
                  <a:lnTo>
                    <a:pt x="3731603" y="64447"/>
                  </a:lnTo>
                  <a:lnTo>
                    <a:pt x="3998146" y="85930"/>
                  </a:lnTo>
                  <a:lnTo>
                    <a:pt x="4264689" y="85930"/>
                  </a:lnTo>
                  <a:lnTo>
                    <a:pt x="4531233" y="107413"/>
                  </a:lnTo>
                  <a:lnTo>
                    <a:pt x="4797776" y="107413"/>
                  </a:lnTo>
                  <a:lnTo>
                    <a:pt x="5064319" y="64447"/>
                  </a:lnTo>
                  <a:lnTo>
                    <a:pt x="5330862" y="64447"/>
                  </a:lnTo>
                  <a:lnTo>
                    <a:pt x="5597405" y="64447"/>
                  </a:lnTo>
                  <a:lnTo>
                    <a:pt x="5863948" y="64447"/>
                  </a:lnTo>
                  <a:lnTo>
                    <a:pt x="6130491" y="64447"/>
                  </a:lnTo>
                  <a:lnTo>
                    <a:pt x="6397034" y="21482"/>
                  </a:lnTo>
                  <a:lnTo>
                    <a:pt x="6663577" y="0"/>
                  </a:lnTo>
                </a:path>
              </a:pathLst>
            </a:custGeom>
            <a:ln w="27101" cap="flat">
              <a:solidFill>
                <a:srgbClr val="0058AB">
                  <a:alpha val="80000"/>
                </a:srgbClr>
              </a:solidFill>
              <a:prstDash val="solid"/>
              <a:round/>
            </a:ln>
          </p:spPr>
          <p:txBody>
            <a:bodyPr/>
            <a:lstStyle/>
            <a:p>
              <a:endParaRPr/>
            </a:p>
          </p:txBody>
        </p:sp>
        <p:sp>
          <p:nvSpPr>
            <p:cNvPr id="80" name="pl80"/>
            <p:cNvSpPr/>
            <p:nvPr/>
          </p:nvSpPr>
          <p:spPr>
            <a:xfrm>
              <a:off x="1416218" y="2708223"/>
              <a:ext cx="6663577" cy="665962"/>
            </a:xfrm>
            <a:custGeom>
              <a:avLst/>
              <a:gdLst/>
              <a:ahLst/>
              <a:cxnLst/>
              <a:rect l="0" t="0" r="0" b="0"/>
              <a:pathLst>
                <a:path w="6663577" h="665962">
                  <a:moveTo>
                    <a:pt x="0" y="644479"/>
                  </a:moveTo>
                  <a:lnTo>
                    <a:pt x="266543" y="665962"/>
                  </a:lnTo>
                  <a:lnTo>
                    <a:pt x="533086" y="558549"/>
                  </a:lnTo>
                  <a:lnTo>
                    <a:pt x="799629" y="472618"/>
                  </a:lnTo>
                  <a:lnTo>
                    <a:pt x="1066172" y="300757"/>
                  </a:lnTo>
                  <a:lnTo>
                    <a:pt x="1332715" y="193343"/>
                  </a:lnTo>
                  <a:lnTo>
                    <a:pt x="1599258" y="107413"/>
                  </a:lnTo>
                  <a:lnTo>
                    <a:pt x="1865801" y="85930"/>
                  </a:lnTo>
                  <a:lnTo>
                    <a:pt x="2132344" y="85930"/>
                  </a:lnTo>
                  <a:lnTo>
                    <a:pt x="2398888" y="42965"/>
                  </a:lnTo>
                  <a:lnTo>
                    <a:pt x="2665431" y="128895"/>
                  </a:lnTo>
                  <a:lnTo>
                    <a:pt x="2931974" y="21482"/>
                  </a:lnTo>
                  <a:lnTo>
                    <a:pt x="3198517" y="0"/>
                  </a:lnTo>
                  <a:lnTo>
                    <a:pt x="3465060" y="21482"/>
                  </a:lnTo>
                  <a:lnTo>
                    <a:pt x="3731603" y="0"/>
                  </a:lnTo>
                  <a:lnTo>
                    <a:pt x="3998146" y="21482"/>
                  </a:lnTo>
                  <a:lnTo>
                    <a:pt x="4264689" y="21482"/>
                  </a:lnTo>
                  <a:lnTo>
                    <a:pt x="4531233" y="42965"/>
                  </a:lnTo>
                  <a:lnTo>
                    <a:pt x="4797776" y="42965"/>
                  </a:lnTo>
                  <a:lnTo>
                    <a:pt x="5064319" y="0"/>
                  </a:lnTo>
                  <a:lnTo>
                    <a:pt x="5330862" y="21482"/>
                  </a:lnTo>
                  <a:lnTo>
                    <a:pt x="5597405" y="64447"/>
                  </a:lnTo>
                  <a:lnTo>
                    <a:pt x="5863948" y="64447"/>
                  </a:lnTo>
                  <a:lnTo>
                    <a:pt x="6130491" y="107413"/>
                  </a:lnTo>
                  <a:lnTo>
                    <a:pt x="6397034" y="42965"/>
                  </a:lnTo>
                  <a:lnTo>
                    <a:pt x="6663577" y="0"/>
                  </a:lnTo>
                </a:path>
              </a:pathLst>
            </a:custGeom>
            <a:ln w="27101" cap="flat">
              <a:solidFill>
                <a:srgbClr val="333333">
                  <a:alpha val="80000"/>
                </a:srgbClr>
              </a:solidFill>
              <a:prstDash val="solid"/>
              <a:round/>
            </a:ln>
          </p:spPr>
          <p:txBody>
            <a:bodyPr/>
            <a:lstStyle/>
            <a:p>
              <a:endParaRPr/>
            </a:p>
          </p:txBody>
        </p:sp>
        <p:sp>
          <p:nvSpPr>
            <p:cNvPr id="81" name="tx81"/>
            <p:cNvSpPr/>
            <p:nvPr/>
          </p:nvSpPr>
          <p:spPr>
            <a:xfrm>
              <a:off x="6410199"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2" name="tx82"/>
            <p:cNvSpPr/>
            <p:nvPr/>
          </p:nvSpPr>
          <p:spPr>
            <a:xfrm>
              <a:off x="667674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3" name="tx83"/>
            <p:cNvSpPr/>
            <p:nvPr/>
          </p:nvSpPr>
          <p:spPr>
            <a:xfrm>
              <a:off x="6943285"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4" name="tx84"/>
            <p:cNvSpPr/>
            <p:nvPr/>
          </p:nvSpPr>
          <p:spPr>
            <a:xfrm>
              <a:off x="7209828"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5" name="tx85"/>
            <p:cNvSpPr/>
            <p:nvPr/>
          </p:nvSpPr>
          <p:spPr>
            <a:xfrm>
              <a:off x="7476372" y="23104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86" name="tx86"/>
            <p:cNvSpPr/>
            <p:nvPr/>
          </p:nvSpPr>
          <p:spPr>
            <a:xfrm>
              <a:off x="7742915" y="226745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82</a:t>
              </a:r>
            </a:p>
          </p:txBody>
        </p:sp>
        <p:sp>
          <p:nvSpPr>
            <p:cNvPr id="87" name="tx87"/>
            <p:cNvSpPr/>
            <p:nvPr/>
          </p:nvSpPr>
          <p:spPr>
            <a:xfrm>
              <a:off x="8009458" y="224590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83</a:t>
              </a:r>
            </a:p>
          </p:txBody>
        </p:sp>
        <p:sp>
          <p:nvSpPr>
            <p:cNvPr id="88" name="tx88"/>
            <p:cNvSpPr/>
            <p:nvPr/>
          </p:nvSpPr>
          <p:spPr>
            <a:xfrm>
              <a:off x="6410199" y="27696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70</a:t>
              </a:r>
            </a:p>
          </p:txBody>
        </p:sp>
        <p:sp>
          <p:nvSpPr>
            <p:cNvPr id="89" name="tx89"/>
            <p:cNvSpPr/>
            <p:nvPr/>
          </p:nvSpPr>
          <p:spPr>
            <a:xfrm>
              <a:off x="6676742" y="27911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69</a:t>
              </a:r>
            </a:p>
          </p:txBody>
        </p:sp>
        <p:sp>
          <p:nvSpPr>
            <p:cNvPr id="90" name="tx90"/>
            <p:cNvSpPr/>
            <p:nvPr/>
          </p:nvSpPr>
          <p:spPr>
            <a:xfrm>
              <a:off x="6943285" y="28341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67</a:t>
              </a:r>
            </a:p>
          </p:txBody>
        </p:sp>
        <p:sp>
          <p:nvSpPr>
            <p:cNvPr id="91" name="tx91"/>
            <p:cNvSpPr/>
            <p:nvPr/>
          </p:nvSpPr>
          <p:spPr>
            <a:xfrm>
              <a:off x="7209828" y="28341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67</a:t>
              </a:r>
            </a:p>
          </p:txBody>
        </p:sp>
        <p:sp>
          <p:nvSpPr>
            <p:cNvPr id="92" name="tx92"/>
            <p:cNvSpPr/>
            <p:nvPr/>
          </p:nvSpPr>
          <p:spPr>
            <a:xfrm>
              <a:off x="7476372" y="287709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65</a:t>
              </a:r>
            </a:p>
          </p:txBody>
        </p:sp>
        <p:sp>
          <p:nvSpPr>
            <p:cNvPr id="93" name="tx93"/>
            <p:cNvSpPr/>
            <p:nvPr/>
          </p:nvSpPr>
          <p:spPr>
            <a:xfrm>
              <a:off x="7742915" y="28126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68</a:t>
              </a:r>
            </a:p>
          </p:txBody>
        </p:sp>
        <p:sp>
          <p:nvSpPr>
            <p:cNvPr id="94" name="tx94"/>
            <p:cNvSpPr/>
            <p:nvPr/>
          </p:nvSpPr>
          <p:spPr>
            <a:xfrm>
              <a:off x="8009458" y="27696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70</a:t>
              </a:r>
            </a:p>
          </p:txBody>
        </p:sp>
        <p:sp>
          <p:nvSpPr>
            <p:cNvPr id="95" name="tx95"/>
            <p:cNvSpPr/>
            <p:nvPr/>
          </p:nvSpPr>
          <p:spPr>
            <a:xfrm>
              <a:off x="1340869" y="380058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96" name="tx96"/>
            <p:cNvSpPr/>
            <p:nvPr/>
          </p:nvSpPr>
          <p:spPr>
            <a:xfrm>
              <a:off x="2673584" y="388974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4006300" y="387571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8" name="tx98"/>
            <p:cNvSpPr/>
            <p:nvPr/>
          </p:nvSpPr>
          <p:spPr>
            <a:xfrm>
              <a:off x="5339016" y="390758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6405188" y="389820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6671731" y="389059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6938274" y="387855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7204817" y="387370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7471361" y="387042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7737904" y="3882868"/>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5" name="tx105"/>
            <p:cNvSpPr/>
            <p:nvPr/>
          </p:nvSpPr>
          <p:spPr>
            <a:xfrm>
              <a:off x="8004447" y="389921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1340869" y="330663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7" name="tx107"/>
            <p:cNvSpPr/>
            <p:nvPr/>
          </p:nvSpPr>
          <p:spPr>
            <a:xfrm>
              <a:off x="2673584" y="352456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8" name="tx108"/>
            <p:cNvSpPr/>
            <p:nvPr/>
          </p:nvSpPr>
          <p:spPr>
            <a:xfrm>
              <a:off x="4006300" y="347812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9" name="tx109"/>
            <p:cNvSpPr/>
            <p:nvPr/>
          </p:nvSpPr>
          <p:spPr>
            <a:xfrm>
              <a:off x="5339016" y="35122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10" name="tx110"/>
            <p:cNvSpPr/>
            <p:nvPr/>
          </p:nvSpPr>
          <p:spPr>
            <a:xfrm>
              <a:off x="6405188" y="34825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11" name="tx111"/>
            <p:cNvSpPr/>
            <p:nvPr/>
          </p:nvSpPr>
          <p:spPr>
            <a:xfrm>
              <a:off x="6671731" y="34424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12" name="tx112"/>
            <p:cNvSpPr/>
            <p:nvPr/>
          </p:nvSpPr>
          <p:spPr>
            <a:xfrm>
              <a:off x="6938274" y="339703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113" name="tx113"/>
            <p:cNvSpPr/>
            <p:nvPr/>
          </p:nvSpPr>
          <p:spPr>
            <a:xfrm>
              <a:off x="7204817" y="338422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114" name="tx114"/>
            <p:cNvSpPr/>
            <p:nvPr/>
          </p:nvSpPr>
          <p:spPr>
            <a:xfrm>
              <a:off x="7471361" y="3333360"/>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15" name="tx115"/>
            <p:cNvSpPr/>
            <p:nvPr/>
          </p:nvSpPr>
          <p:spPr>
            <a:xfrm>
              <a:off x="7737904" y="338556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116" name="tx116"/>
            <p:cNvSpPr/>
            <p:nvPr/>
          </p:nvSpPr>
          <p:spPr>
            <a:xfrm>
              <a:off x="8049651" y="341425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17" name="tx117"/>
            <p:cNvSpPr/>
            <p:nvPr/>
          </p:nvSpPr>
          <p:spPr>
            <a:xfrm>
              <a:off x="1340869" y="311003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18" name="tx118"/>
            <p:cNvSpPr/>
            <p:nvPr/>
          </p:nvSpPr>
          <p:spPr>
            <a:xfrm>
              <a:off x="2673584" y="33634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19" name="tx119"/>
            <p:cNvSpPr/>
            <p:nvPr/>
          </p:nvSpPr>
          <p:spPr>
            <a:xfrm>
              <a:off x="4006300" y="32986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0" name="tx120"/>
            <p:cNvSpPr/>
            <p:nvPr/>
          </p:nvSpPr>
          <p:spPr>
            <a:xfrm>
              <a:off x="5339016" y="33059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121" name="tx121"/>
            <p:cNvSpPr/>
            <p:nvPr/>
          </p:nvSpPr>
          <p:spPr>
            <a:xfrm>
              <a:off x="6405188" y="32652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22" name="tx122"/>
            <p:cNvSpPr/>
            <p:nvPr/>
          </p:nvSpPr>
          <p:spPr>
            <a:xfrm>
              <a:off x="6716935" y="319892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23" name="tx123"/>
            <p:cNvSpPr/>
            <p:nvPr/>
          </p:nvSpPr>
          <p:spPr>
            <a:xfrm>
              <a:off x="6938274" y="3132145"/>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4" name="tx124"/>
            <p:cNvSpPr/>
            <p:nvPr/>
          </p:nvSpPr>
          <p:spPr>
            <a:xfrm>
              <a:off x="7204817" y="311621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5" name="tx125"/>
            <p:cNvSpPr/>
            <p:nvPr/>
          </p:nvSpPr>
          <p:spPr>
            <a:xfrm>
              <a:off x="7471361" y="302116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26" name="tx126"/>
            <p:cNvSpPr/>
            <p:nvPr/>
          </p:nvSpPr>
          <p:spPr>
            <a:xfrm>
              <a:off x="7737904" y="3100591"/>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7" name="tx127"/>
            <p:cNvSpPr/>
            <p:nvPr/>
          </p:nvSpPr>
          <p:spPr>
            <a:xfrm>
              <a:off x="8004447" y="312537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28" name="tx128"/>
            <p:cNvSpPr/>
            <p:nvPr/>
          </p:nvSpPr>
          <p:spPr>
            <a:xfrm>
              <a:off x="694404" y="415989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9" name="tx129"/>
            <p:cNvSpPr/>
            <p:nvPr/>
          </p:nvSpPr>
          <p:spPr>
            <a:xfrm>
              <a:off x="694404" y="3718659"/>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130" name="tx130"/>
            <p:cNvSpPr/>
            <p:nvPr/>
          </p:nvSpPr>
          <p:spPr>
            <a:xfrm>
              <a:off x="694404" y="3275719"/>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131" name="tx131"/>
            <p:cNvSpPr/>
            <p:nvPr/>
          </p:nvSpPr>
          <p:spPr>
            <a:xfrm>
              <a:off x="694404" y="2831005"/>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32" name="tx132"/>
            <p:cNvSpPr/>
            <p:nvPr/>
          </p:nvSpPr>
          <p:spPr>
            <a:xfrm>
              <a:off x="694404" y="2390247"/>
              <a:ext cx="19406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4M</a:t>
              </a:r>
            </a:p>
          </p:txBody>
        </p:sp>
        <p:sp>
          <p:nvSpPr>
            <p:cNvPr id="133" name="tx133"/>
            <p:cNvSpPr/>
            <p:nvPr/>
          </p:nvSpPr>
          <p:spPr>
            <a:xfrm>
              <a:off x="694404" y="1945601"/>
              <a:ext cx="194065"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5M</a:t>
              </a:r>
            </a:p>
          </p:txBody>
        </p:sp>
        <p:sp>
          <p:nvSpPr>
            <p:cNvPr id="134" name="tx13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813651" y="3018617"/>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51" name="tx151"/>
            <p:cNvSpPr/>
            <p:nvPr/>
          </p:nvSpPr>
          <p:spPr>
            <a:xfrm rot="5400000">
              <a:off x="8333845" y="301861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2" name="pl152"/>
            <p:cNvSpPr/>
            <p:nvPr/>
          </p:nvSpPr>
          <p:spPr>
            <a:xfrm>
              <a:off x="3031832" y="5180891"/>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53" name="pl153"/>
            <p:cNvSpPr/>
            <p:nvPr/>
          </p:nvSpPr>
          <p:spPr>
            <a:xfrm>
              <a:off x="3747561" y="5180891"/>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54" name="tx154"/>
            <p:cNvSpPr/>
            <p:nvPr/>
          </p:nvSpPr>
          <p:spPr>
            <a:xfrm>
              <a:off x="3298932" y="5130481"/>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4660" y="512870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59111" y="5080163"/>
              <a:ext cx="201456" cy="201456"/>
            </a:xfrm>
            <a:prstGeom prst="rect">
              <a:avLst/>
            </a:prstGeom>
            <a:solidFill>
              <a:srgbClr val="B3B3B3">
                <a:alpha val="100000"/>
              </a:srgbClr>
            </a:solidFill>
          </p:spPr>
          <p:txBody>
            <a:bodyPr/>
            <a:lstStyle/>
            <a:p>
              <a:endParaRPr/>
            </a:p>
          </p:txBody>
        </p:sp>
        <p:sp>
          <p:nvSpPr>
            <p:cNvPr id="157" name="rc157"/>
            <p:cNvSpPr/>
            <p:nvPr/>
          </p:nvSpPr>
          <p:spPr>
            <a:xfrm>
              <a:off x="5577091" y="5080163"/>
              <a:ext cx="201456" cy="201456"/>
            </a:xfrm>
            <a:prstGeom prst="rect">
              <a:avLst/>
            </a:prstGeom>
            <a:solidFill>
              <a:srgbClr val="1CABE2">
                <a:alpha val="100000"/>
              </a:srgbClr>
            </a:solidFill>
          </p:spPr>
          <p:txBody>
            <a:bodyPr/>
            <a:lstStyle/>
            <a:p>
              <a:endParaRPr/>
            </a:p>
          </p:txBody>
        </p:sp>
        <p:sp>
          <p:nvSpPr>
            <p:cNvPr id="158" name="tx158"/>
            <p:cNvSpPr/>
            <p:nvPr/>
          </p:nvSpPr>
          <p:spPr>
            <a:xfrm>
              <a:off x="4939156" y="5129254"/>
              <a:ext cx="5593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Abandon</a:t>
              </a:r>
            </a:p>
          </p:txBody>
        </p:sp>
        <p:sp>
          <p:nvSpPr>
            <p:cNvPr id="159" name="tx159"/>
            <p:cNvSpPr/>
            <p:nvPr/>
          </p:nvSpPr>
          <p:spPr>
            <a:xfrm>
              <a:off x="5857136" y="5128708"/>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60" name="tx160"/>
            <p:cNvSpPr/>
            <p:nvPr/>
          </p:nvSpPr>
          <p:spPr>
            <a:xfrm>
              <a:off x="951100" y="1402264"/>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1" name="tx161"/>
            <p:cNvSpPr/>
            <p:nvPr/>
          </p:nvSpPr>
          <p:spPr>
            <a:xfrm>
              <a:off x="951100" y="1592892"/>
              <a:ext cx="191034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Central Africa, 2000-2025</a:t>
              </a:r>
            </a:p>
          </p:txBody>
        </p:sp>
        <p:sp>
          <p:nvSpPr>
            <p:cNvPr id="162" name="pl162"/>
            <p:cNvSpPr/>
            <p:nvPr/>
          </p:nvSpPr>
          <p:spPr>
            <a:xfrm>
              <a:off x="206480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360185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513891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6675965"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821302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951100" y="59025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951100" y="574751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951100" y="559243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129627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283332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437038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90743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744449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rc175"/>
            <p:cNvSpPr/>
            <p:nvPr/>
          </p:nvSpPr>
          <p:spPr>
            <a:xfrm>
              <a:off x="1296273" y="5840557"/>
              <a:ext cx="3812741" cy="124062"/>
            </a:xfrm>
            <a:prstGeom prst="rect">
              <a:avLst/>
            </a:prstGeom>
            <a:solidFill>
              <a:srgbClr val="1CABE2">
                <a:alpha val="100000"/>
              </a:srgbClr>
            </a:solidFill>
          </p:spPr>
          <p:txBody>
            <a:bodyPr/>
            <a:lstStyle/>
            <a:p>
              <a:endParaRPr/>
            </a:p>
          </p:txBody>
        </p:sp>
        <p:sp>
          <p:nvSpPr>
            <p:cNvPr id="176" name="rc176"/>
            <p:cNvSpPr/>
            <p:nvPr/>
          </p:nvSpPr>
          <p:spPr>
            <a:xfrm>
              <a:off x="1296273" y="5685479"/>
              <a:ext cx="4006570" cy="124062"/>
            </a:xfrm>
            <a:prstGeom prst="rect">
              <a:avLst/>
            </a:prstGeom>
            <a:solidFill>
              <a:srgbClr val="1CABE2">
                <a:alpha val="100000"/>
              </a:srgbClr>
            </a:solidFill>
          </p:spPr>
          <p:txBody>
            <a:bodyPr/>
            <a:lstStyle/>
            <a:p>
              <a:endParaRPr/>
            </a:p>
          </p:txBody>
        </p:sp>
        <p:sp>
          <p:nvSpPr>
            <p:cNvPr id="177" name="rc177"/>
            <p:cNvSpPr/>
            <p:nvPr/>
          </p:nvSpPr>
          <p:spPr>
            <a:xfrm>
              <a:off x="1296273" y="5530401"/>
              <a:ext cx="3798806" cy="124062"/>
            </a:xfrm>
            <a:prstGeom prst="rect">
              <a:avLst/>
            </a:prstGeom>
            <a:solidFill>
              <a:srgbClr val="1CABE2">
                <a:alpha val="100000"/>
              </a:srgbClr>
            </a:solidFill>
          </p:spPr>
          <p:txBody>
            <a:bodyPr/>
            <a:lstStyle/>
            <a:p>
              <a:endParaRPr/>
            </a:p>
          </p:txBody>
        </p:sp>
        <p:sp>
          <p:nvSpPr>
            <p:cNvPr id="178" name="rc178"/>
            <p:cNvSpPr/>
            <p:nvPr/>
          </p:nvSpPr>
          <p:spPr>
            <a:xfrm>
              <a:off x="5109015" y="5840557"/>
              <a:ext cx="1938979" cy="124062"/>
            </a:xfrm>
            <a:prstGeom prst="rect">
              <a:avLst/>
            </a:prstGeom>
            <a:solidFill>
              <a:srgbClr val="B3B3B3">
                <a:alpha val="100000"/>
              </a:srgbClr>
            </a:solidFill>
          </p:spPr>
          <p:txBody>
            <a:bodyPr/>
            <a:lstStyle/>
            <a:p>
              <a:endParaRPr/>
            </a:p>
          </p:txBody>
        </p:sp>
        <p:sp>
          <p:nvSpPr>
            <p:cNvPr id="179" name="rc179"/>
            <p:cNvSpPr/>
            <p:nvPr/>
          </p:nvSpPr>
          <p:spPr>
            <a:xfrm>
              <a:off x="5302844" y="5685479"/>
              <a:ext cx="2896896" cy="124062"/>
            </a:xfrm>
            <a:prstGeom prst="rect">
              <a:avLst/>
            </a:prstGeom>
            <a:solidFill>
              <a:srgbClr val="B3B3B3">
                <a:alpha val="100000"/>
              </a:srgbClr>
            </a:solidFill>
          </p:spPr>
          <p:txBody>
            <a:bodyPr/>
            <a:lstStyle/>
            <a:p>
              <a:endParaRPr/>
            </a:p>
          </p:txBody>
        </p:sp>
        <p:sp>
          <p:nvSpPr>
            <p:cNvPr id="180" name="rc180"/>
            <p:cNvSpPr/>
            <p:nvPr/>
          </p:nvSpPr>
          <p:spPr>
            <a:xfrm>
              <a:off x="5095080" y="5530401"/>
              <a:ext cx="2932660" cy="124062"/>
            </a:xfrm>
            <a:prstGeom prst="rect">
              <a:avLst/>
            </a:prstGeom>
            <a:solidFill>
              <a:srgbClr val="B3B3B3">
                <a:alpha val="100000"/>
              </a:srgbClr>
            </a:solidFill>
          </p:spPr>
          <p:txBody>
            <a:bodyPr/>
            <a:lstStyle/>
            <a:p>
              <a:endParaRPr/>
            </a:p>
          </p:txBody>
        </p:sp>
        <p:sp>
          <p:nvSpPr>
            <p:cNvPr id="181" name="tx181"/>
            <p:cNvSpPr/>
            <p:nvPr/>
          </p:nvSpPr>
          <p:spPr>
            <a:xfrm>
              <a:off x="2868192" y="5862095"/>
              <a:ext cx="668903"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1.2</a:t>
              </a:r>
            </a:p>
          </p:txBody>
        </p:sp>
        <p:sp>
          <p:nvSpPr>
            <p:cNvPr id="182" name="tx182"/>
            <p:cNvSpPr/>
            <p:nvPr/>
          </p:nvSpPr>
          <p:spPr>
            <a:xfrm>
              <a:off x="2965107" y="5706912"/>
              <a:ext cx="668903" cy="793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1.3</a:t>
              </a:r>
            </a:p>
          </p:txBody>
        </p:sp>
        <p:sp>
          <p:nvSpPr>
            <p:cNvPr id="183" name="tx183"/>
            <p:cNvSpPr/>
            <p:nvPr/>
          </p:nvSpPr>
          <p:spPr>
            <a:xfrm>
              <a:off x="2861225" y="5551940"/>
              <a:ext cx="668903"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Zéro dose 1.2</a:t>
              </a:r>
            </a:p>
          </p:txBody>
        </p:sp>
        <p:sp>
          <p:nvSpPr>
            <p:cNvPr id="184" name="tx184"/>
            <p:cNvSpPr/>
            <p:nvPr/>
          </p:nvSpPr>
          <p:spPr>
            <a:xfrm>
              <a:off x="5771075" y="5862148"/>
              <a:ext cx="61485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0.6</a:t>
              </a:r>
            </a:p>
          </p:txBody>
        </p:sp>
        <p:sp>
          <p:nvSpPr>
            <p:cNvPr id="185" name="tx185"/>
            <p:cNvSpPr/>
            <p:nvPr/>
          </p:nvSpPr>
          <p:spPr>
            <a:xfrm>
              <a:off x="6443862" y="5707070"/>
              <a:ext cx="61485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0.9</a:t>
              </a:r>
            </a:p>
          </p:txBody>
        </p:sp>
        <p:sp>
          <p:nvSpPr>
            <p:cNvPr id="186" name="tx186"/>
            <p:cNvSpPr/>
            <p:nvPr/>
          </p:nvSpPr>
          <p:spPr>
            <a:xfrm>
              <a:off x="6299184" y="5552045"/>
              <a:ext cx="524451"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Abandon 1</a:t>
              </a:r>
            </a:p>
          </p:txBody>
        </p:sp>
        <p:sp>
          <p:nvSpPr>
            <p:cNvPr id="187" name="tx187"/>
            <p:cNvSpPr/>
            <p:nvPr/>
          </p:nvSpPr>
          <p:spPr>
            <a:xfrm>
              <a:off x="7100738" y="5855408"/>
              <a:ext cx="175814"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a:t>
              </a:r>
            </a:p>
          </p:txBody>
        </p:sp>
        <p:sp>
          <p:nvSpPr>
            <p:cNvPr id="188" name="tx188"/>
            <p:cNvSpPr/>
            <p:nvPr/>
          </p:nvSpPr>
          <p:spPr>
            <a:xfrm>
              <a:off x="8252484" y="5701874"/>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2.2</a:t>
              </a:r>
            </a:p>
          </p:txBody>
        </p:sp>
        <p:sp>
          <p:nvSpPr>
            <p:cNvPr id="189" name="tx189"/>
            <p:cNvSpPr/>
            <p:nvPr/>
          </p:nvSpPr>
          <p:spPr>
            <a:xfrm>
              <a:off x="8080485" y="5546796"/>
              <a:ext cx="175814"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2.2</a:t>
              </a:r>
            </a:p>
          </p:txBody>
        </p:sp>
        <p:sp>
          <p:nvSpPr>
            <p:cNvPr id="190" name="tx190"/>
            <p:cNvSpPr/>
            <p:nvPr/>
          </p:nvSpPr>
          <p:spPr>
            <a:xfrm>
              <a:off x="577692"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12158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94" name="tx194"/>
            <p:cNvSpPr/>
            <p:nvPr/>
          </p:nvSpPr>
          <p:spPr>
            <a:xfrm>
              <a:off x="2658635"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95" name="tx195"/>
            <p:cNvSpPr/>
            <p:nvPr/>
          </p:nvSpPr>
          <p:spPr>
            <a:xfrm>
              <a:off x="419569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96" name="tx196"/>
            <p:cNvSpPr/>
            <p:nvPr/>
          </p:nvSpPr>
          <p:spPr>
            <a:xfrm>
              <a:off x="5732745"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7" name="tx197"/>
            <p:cNvSpPr/>
            <p:nvPr/>
          </p:nvSpPr>
          <p:spPr>
            <a:xfrm>
              <a:off x="7269800" y="6056151"/>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8" name="tx198"/>
            <p:cNvSpPr/>
            <p:nvPr/>
          </p:nvSpPr>
          <p:spPr>
            <a:xfrm>
              <a:off x="3486409" y="6191355"/>
              <a:ext cx="25231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(millions)</a:t>
              </a:r>
            </a:p>
          </p:txBody>
        </p:sp>
        <p:sp>
          <p:nvSpPr>
            <p:cNvPr id="199" name="tx199"/>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0" name="tx200"/>
            <p:cNvSpPr/>
            <p:nvPr/>
          </p:nvSpPr>
          <p:spPr>
            <a:xfrm>
              <a:off x="5964283" y="6518193"/>
              <a:ext cx="258063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il peut y avoir des écarts dus à l'arrondi.</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L'objectif principal du Programme de vaccination à l'horizon 2030 est de rendre la vaccination accessible à tous, partout, d'ici 2030.
Ce graphique présente les tendances de couverture vaccinale des premières et troisièmes doses (DTC1) et des troisièmes doses (DTC3) du vaccin contre la diphtérie, le tétanos et la coqueluche, le nombre d'enfants n'ayant pas reçu de dose et le nombre d'abandons du DTC.
En 2025, le taux de couverture du DTP1 est resté relativement stable, avec une variation inférieure à 1 %, à 83 %. Le nombre d’enfants n’ayant reçu aucune vaccination (enfants n’ayant reçu aucune dose) a diminué, passant de 1 303 000 en 2024 à 1 236 000 en 2025.
La couverture vaccinale contre la DTP3 a augmenté pour atteindre 70 % en 2025, laissant 2 190 000 enfants exposés à des maladies évitables par la vaccination.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00" b="0" i="0" u="none" cap="none">
                <a:solidFill>
                  <a:srgbClr val="000000">
                    <a:alpha val="100000"/>
                  </a:srgbClr>
                </a:solidFill>
                <a:latin typeface="Arial"/>
                <a:cs typeface="Arial"/>
                <a:sym typeface="Arial"/>
              </a:rPr>
              <a:t>En 2025, le taux de couverture vaccinale pour le DTP1 était de 83 % et celui pour le DTP3 de 70 %, ce qui signifie que 2,2 millions d’enfants n’étaient pas vaccinés ou l’étaient insuffisamment, dont 1,2 million n’avaient reçu aucune dose et 954 000 ne bénéficiaient que d’une protection partielle.</a:t>
            </a:r>
          </a:p>
        </p:txBody>
      </p:sp>
      <p:grpSp>
        <p:nvGrpSpPr>
          <p:cNvPr id="203" name="Group 202"/>
          <p:cNvGrpSpPr/>
          <p:nvPr/>
        </p:nvGrpSpPr>
        <p:grpSpPr>
          <a:xfrm>
            <a:off x="292608" y="1078992"/>
            <a:ext cx="8595360" cy="28575"/>
            <a:chOff x="292608" y="1078992"/>
            <a:chExt cx="8595360" cy="28575"/>
          </a:xfrm>
        </p:grpSpPr>
        <p:sp>
          <p:nvSpPr>
            <p:cNvPr id="204" name="rc3"/>
            <p:cNvSpPr/>
            <p:nvPr/>
          </p:nvSpPr>
          <p:spPr>
            <a:xfrm>
              <a:off x="292608" y="1078992"/>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5" name="rc4"/>
            <p:cNvSpPr/>
            <p:nvPr/>
          </p:nvSpPr>
          <p:spPr>
            <a:xfrm>
              <a:off x="292608" y="1078992"/>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P7TF5XRZ5TZD-1674051314-5637</_dlc_DocId>
    <_dlc_DocIdUrl xmlns="5ce71423-0d49-4a04-8822-86064e799dcd">
      <Url>https://unicef.sharepoint.com/teams/DAPM-DataComm/_layouts/15/DocIdRedir.aspx?ID=P7TF5XRZ5TZD-1674051314-5637</Url>
      <Description>P7TF5XRZ5TZD-1674051314-5637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3.xml><?xml version="1.0" encoding="utf-8"?>
<ds:datastoreItem xmlns:ds="http://schemas.openxmlformats.org/officeDocument/2006/customXml" ds:itemID="{6889A2F4-19A5-4A8B-8E23-39BBE7362308}"/>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2509</TotalTime>
  <Words>17865</Words>
  <Application>Microsoft Office PowerPoint</Application>
  <PresentationFormat>Widescreen</PresentationFormat>
  <Paragraphs>4338</Paragraphs>
  <Slides>69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69</vt:i4>
      </vt:variant>
    </vt:vector>
  </HeadingPairs>
  <TitlesOfParts>
    <vt:vector size="76" baseType="lpstr">
      <vt:lpstr>Aptos (Body)</vt: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2026-07-13T07:41:45Z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0c57b04b-0b59-46ee-8b54-9424d2b44b81</vt:lpwstr>
  </property>
</Properties>
</file>